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8" r:id="rId3"/>
    <p:sldId id="260" r:id="rId4"/>
    <p:sldId id="259" r:id="rId5"/>
    <p:sldId id="263" r:id="rId6"/>
    <p:sldId id="257" r:id="rId7"/>
    <p:sldId id="261" r:id="rId8"/>
    <p:sldId id="262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8/26/2019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8/26/2019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8/26/2019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Calculu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oughtco.com/definition-of-calculus-2311607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Calculus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Lecture 1: </a:t>
            </a:r>
            <a:r>
              <a:rPr lang="en-US"/>
              <a:t/>
            </a:r>
            <a:br>
              <a:rPr lang="en-US"/>
            </a:br>
            <a:r>
              <a:rPr lang="en-US" smtClean="0"/>
              <a:t>Calculus </a:t>
            </a:r>
            <a:r>
              <a:rPr lang="en-US" dirty="0" smtClean="0"/>
              <a:t>&amp; Real </a:t>
            </a:r>
            <a:r>
              <a:rPr lang="en-US" dirty="0" smtClean="0"/>
              <a:t>Numbers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Inequalities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smtClean="0"/>
              <a:t>Solve the following inequalities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120" y="2547207"/>
            <a:ext cx="7251326" cy="744089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628650" y="3425666"/>
            <a:ext cx="7028575" cy="3253210"/>
            <a:chOff x="628650" y="3425666"/>
            <a:chExt cx="7028575" cy="325321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28650" y="3425666"/>
              <a:ext cx="7028575" cy="2087627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36602" y="5675050"/>
              <a:ext cx="4160174" cy="1003826"/>
            </a:xfrm>
            <a:prstGeom prst="rect">
              <a:avLst/>
            </a:prstGeom>
          </p:spPr>
        </p:pic>
      </p:grpSp>
      <p:sp>
        <p:nvSpPr>
          <p:cNvPr id="11" name="Rectangle 10"/>
          <p:cNvSpPr/>
          <p:nvPr/>
        </p:nvSpPr>
        <p:spPr>
          <a:xfrm>
            <a:off x="628650" y="2447365"/>
            <a:ext cx="2760009" cy="843931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982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Absolute values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772" y="2049008"/>
            <a:ext cx="8907301" cy="156825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610" y="4190791"/>
            <a:ext cx="7560846" cy="477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49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An absolute value is a distance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268" y="2124135"/>
            <a:ext cx="8988732" cy="1775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57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Absolute value and square root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164" y="1994691"/>
            <a:ext cx="8655672" cy="170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43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What is Calculus 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Some of mathematic branches:</a:t>
            </a:r>
          </a:p>
          <a:p>
            <a:pPr lvl="1"/>
            <a:r>
              <a:rPr lang="en-US" dirty="0" smtClean="0"/>
              <a:t>Calculus is </a:t>
            </a:r>
            <a:r>
              <a:rPr lang="en-US" dirty="0"/>
              <a:t>the mathematical study of continuous </a:t>
            </a:r>
            <a:r>
              <a:rPr lang="en-US" dirty="0" smtClean="0"/>
              <a:t>change.</a:t>
            </a:r>
          </a:p>
          <a:p>
            <a:pPr lvl="1"/>
            <a:r>
              <a:rPr lang="en-US" dirty="0" smtClean="0"/>
              <a:t>Geometry </a:t>
            </a:r>
            <a:r>
              <a:rPr lang="en-US" dirty="0"/>
              <a:t>is the study of </a:t>
            </a:r>
            <a:r>
              <a:rPr lang="en-US" dirty="0" smtClean="0"/>
              <a:t>shape. </a:t>
            </a:r>
          </a:p>
          <a:p>
            <a:pPr lvl="1"/>
            <a:r>
              <a:rPr lang="en-US" dirty="0" smtClean="0"/>
              <a:t>Algebra </a:t>
            </a:r>
            <a:r>
              <a:rPr lang="en-US" dirty="0"/>
              <a:t>is the study of generalizations of arithmetic operations</a:t>
            </a:r>
            <a:r>
              <a:rPr lang="en-US" dirty="0" smtClean="0"/>
              <a:t>.</a:t>
            </a:r>
          </a:p>
          <a:p>
            <a:endParaRPr lang="en-ID" dirty="0"/>
          </a:p>
          <a:p>
            <a:r>
              <a:rPr lang="en-US" dirty="0" smtClean="0"/>
              <a:t>Calculus: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ifferential </a:t>
            </a:r>
            <a:r>
              <a:rPr lang="en-US" dirty="0"/>
              <a:t>calculus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    Differential </a:t>
            </a:r>
            <a:r>
              <a:rPr lang="en-US" dirty="0"/>
              <a:t>calculus concerns instantaneous rates of change and the </a:t>
            </a:r>
            <a:r>
              <a:rPr lang="en-US" dirty="0" smtClean="0"/>
              <a:t>   </a:t>
            </a:r>
          </a:p>
          <a:p>
            <a:pPr marL="457200" lvl="1" indent="0">
              <a:buNone/>
            </a:pPr>
            <a:r>
              <a:rPr lang="en-US" dirty="0" smtClean="0"/>
              <a:t>    slopes </a:t>
            </a:r>
            <a:r>
              <a:rPr lang="en-US" dirty="0"/>
              <a:t>of </a:t>
            </a:r>
            <a:r>
              <a:rPr lang="en-US" dirty="0" smtClean="0"/>
              <a:t>curves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Integral calculus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Integral </a:t>
            </a:r>
            <a:r>
              <a:rPr lang="en-US" dirty="0"/>
              <a:t>calculus concerns accumulation of quantities and the </a:t>
            </a:r>
            <a:r>
              <a:rPr lang="en-US" dirty="0" smtClean="0"/>
              <a:t>areas    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under </a:t>
            </a:r>
            <a:r>
              <a:rPr lang="en-US" dirty="0"/>
              <a:t>and between curves. </a:t>
            </a:r>
            <a:endParaRPr lang="en-US" dirty="0" smtClean="0"/>
          </a:p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4933" y="6356351"/>
            <a:ext cx="4542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dirty="0" smtClean="0"/>
              <a:t>Source: </a:t>
            </a:r>
            <a:r>
              <a:rPr lang="en-US" dirty="0">
                <a:hlinkClick r:id="rId2"/>
              </a:rPr>
              <a:t>https://en.wikipedia.org/wiki/Calculus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990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Definition Calculus in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884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Why we need calculus?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Calculus is a branch of mathematics that involves the study of rates of change.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Before </a:t>
            </a:r>
            <a:r>
              <a:rPr lang="en-US" dirty="0"/>
              <a:t>calculus was invented, all math was static: It could only help calculate objects that were perfectly still. But the universe is constantly moving and changing.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1867" y="6356351"/>
            <a:ext cx="6520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/>
              </a:rPr>
              <a:t>Source: https</a:t>
            </a:r>
            <a:r>
              <a:rPr lang="en-US" dirty="0">
                <a:hlinkClick r:id="rId2"/>
              </a:rPr>
              <a:t>://www.thoughtco.com/definition-of-calculus-2311607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862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005668"/>
            <a:ext cx="7886700" cy="1325563"/>
          </a:xfrm>
        </p:spPr>
        <p:txBody>
          <a:bodyPr/>
          <a:lstStyle/>
          <a:p>
            <a:r>
              <a:rPr lang="en-ID" dirty="0" smtClean="0"/>
              <a:t>Real Number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318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Real Number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301" y="2283035"/>
            <a:ext cx="8537397" cy="223517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301" y="5110557"/>
            <a:ext cx="8465990" cy="107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22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Real 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11" y="1945076"/>
            <a:ext cx="8941803" cy="134834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594" y="4359380"/>
            <a:ext cx="8745720" cy="317357"/>
          </a:xfrm>
          <a:prstGeom prst="rect">
            <a:avLst/>
          </a:prstGeom>
          <a:ln>
            <a:solidFill>
              <a:srgbClr val="00B0F0"/>
            </a:solidFill>
          </a:ln>
        </p:spPr>
      </p:pic>
    </p:spTree>
    <p:extLst>
      <p:ext uri="{BB962C8B-B14F-4D97-AF65-F5344CB8AC3E}">
        <p14:creationId xmlns:p14="http://schemas.microsoft.com/office/powerpoint/2010/main" val="64806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Subsets of Real Numbers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030" y="1946541"/>
            <a:ext cx="8976411" cy="2638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92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Interval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151" y="1255436"/>
            <a:ext cx="8794696" cy="5466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36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4647</TotalTime>
  <Words>184</Words>
  <Application>Microsoft Office PowerPoint</Application>
  <PresentationFormat>On-screen Show (4:3)</PresentationFormat>
  <Paragraphs>48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Calculus   Lecture 1:  Calculus &amp; Real Numbers</vt:lpstr>
      <vt:lpstr>What is Calculus ? </vt:lpstr>
      <vt:lpstr>Definition Calculus in Dictionaries</vt:lpstr>
      <vt:lpstr>Why we need calculus?</vt:lpstr>
      <vt:lpstr>Real Number</vt:lpstr>
      <vt:lpstr>Real Number</vt:lpstr>
      <vt:lpstr>Real line</vt:lpstr>
      <vt:lpstr>Subsets of Real Numbers</vt:lpstr>
      <vt:lpstr>Interval</vt:lpstr>
      <vt:lpstr>Inequalities</vt:lpstr>
      <vt:lpstr>Absolute values</vt:lpstr>
      <vt:lpstr>An absolute value is a distance</vt:lpstr>
      <vt:lpstr>Absolute value and square root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 </dc:title>
  <dc:creator>Nur Uddin</dc:creator>
  <cp:lastModifiedBy>LENOVO</cp:lastModifiedBy>
  <cp:revision>98</cp:revision>
  <dcterms:created xsi:type="dcterms:W3CDTF">2017-06-12T04:19:19Z</dcterms:created>
  <dcterms:modified xsi:type="dcterms:W3CDTF">2019-08-26T06:18:13Z</dcterms:modified>
</cp:coreProperties>
</file>