
<file path=[Content_Types].xml><?xml version="1.0" encoding="utf-8"?>
<Types xmlns="http://schemas.openxmlformats.org/package/2006/content-types">
  <Default Extension="png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embeddedFontLst>
    <p:embeddedFont>
      <p:font typeface="Poppins"/>
      <p:regular r:id="rId29"/>
    </p:embeddedFont>
    <p:embeddedFont>
      <p:font typeface="poppins-bold"/>
      <p:regular r:id="rId30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slide" Target="slides/slide15.xml"/>
<Relationship Id="rId18" Type="http://schemas.openxmlformats.org/officeDocument/2006/relationships/slide" Target="slides/slide16.xml"/>
<Relationship Id="rId19" Type="http://schemas.openxmlformats.org/officeDocument/2006/relationships/slide" Target="slides/slide17.xml"/>
<Relationship Id="rId20" Type="http://schemas.openxmlformats.org/officeDocument/2006/relationships/slide" Target="slides/slide18.xml"/>
<Relationship Id="rId21" Type="http://schemas.openxmlformats.org/officeDocument/2006/relationships/slide" Target="slides/slide19.xml"/>
<Relationship Id="rId22" Type="http://schemas.openxmlformats.org/officeDocument/2006/relationships/slide" Target="slides/slide20.xml"/>
<Relationship Id="rId23" Type="http://schemas.openxmlformats.org/officeDocument/2006/relationships/slide" Target="slides/slide21.xml"/>
<Relationship Id="rId24" Type="http://schemas.openxmlformats.org/officeDocument/2006/relationships/slide" Target="slides/slide22.xml"/>
<Relationship Id="rId25" Type="http://schemas.openxmlformats.org/officeDocument/2006/relationships/slide" Target="slides/slide23.xml"/>
<Relationship Id="rId26" Type="http://schemas.openxmlformats.org/officeDocument/2006/relationships/slide" Target="slides/slide24.xml"/>
<Relationship Id="rId27" Type="http://schemas.openxmlformats.org/officeDocument/2006/relationships/slide" Target="slides/slide25.xml"/>
<Relationship Id="rId28" Type="http://schemas.openxmlformats.org/officeDocument/2006/relationships/slide" Target="slides/slide26.xml"/>
<Relationship Id="rId29" Type="http://schemas.openxmlformats.org/officeDocument/2006/relationships/font" Target="fonts/font1.fntdata"/>
<Relationship Id="rId30" Type="http://schemas.openxmlformats.org/officeDocument/2006/relationships/font" Target="fonts/font2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png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3.png"/>
<Relationship Id="rId4" Type="http://schemas.openxmlformats.org/officeDocument/2006/relationships/image" Target="../media/image4.png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1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1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2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7.png"/>
</Relationships>
</file>

<file path=ppt/slides/_rels/slide2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8.png"/>
</Relationships>
</file>

<file path=ppt/slides/_rels/slide2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9.png"/>
</Relationships>
</file>

<file path=ppt/slides/_rels/slide2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482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293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Pembuatan Komponen dan Daur Ulang Furniture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4037256" y="1727286"/>
            <a:ext cx="4104788" cy="3030201"/>
          </a:xfrm>
          <a:prstGeom prst="roundRect">
            <a:avLst>
              <a:gd name="adj" fmla="val 3892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037256" y="1494145"/>
            <a:ext cx="4104788" cy="621930"/>
          </a:xfrm>
          <a:prstGeom prst="round2SameRect">
            <a:avLst>
              <a:gd name="adj1" fmla="val 12769"/>
              <a:gd name="adj2" fmla="val 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9685" t="1754" r="5286" b="10932"/>
          <a:stretch>
            <a:fillRect/>
          </a:stretch>
        </p:blipFill>
        <p:spPr>
          <a:xfrm rot="0" flipH="0" flipV="0">
            <a:off x="4156608" y="2208556"/>
            <a:ext cx="3866084" cy="2449780"/>
          </a:xfrm>
          <a:custGeom>
            <a:avLst/>
            <a:gdLst/>
            <a:rect l="l" t="t" r="r" b="b"/>
            <a:pathLst>
              <a:path w="3866084" h="2449780">
                <a:moveTo>
                  <a:pt x="95346" y="0"/>
                </a:moveTo>
                <a:lnTo>
                  <a:pt x="3770738" y="0"/>
                </a:lnTo>
                <a:cubicBezTo>
                  <a:pt x="3823396" y="0"/>
                  <a:pt x="3866084" y="42688"/>
                  <a:pt x="3866084" y="95346"/>
                </a:cubicBezTo>
                <a:lnTo>
                  <a:pt x="3866084" y="2354434"/>
                </a:lnTo>
                <a:cubicBezTo>
                  <a:pt x="3866084" y="2407092"/>
                  <a:pt x="3823396" y="2449780"/>
                  <a:pt x="3770738" y="2449780"/>
                </a:cubicBezTo>
                <a:lnTo>
                  <a:pt x="95346" y="2449780"/>
                </a:lnTo>
                <a:cubicBezTo>
                  <a:pt x="42688" y="2449780"/>
                  <a:pt x="0" y="2407092"/>
                  <a:pt x="0" y="2354434"/>
                </a:cubicBezTo>
                <a:lnTo>
                  <a:pt x="0" y="95346"/>
                </a:lnTo>
                <a:cubicBezTo>
                  <a:pt x="0" y="42688"/>
                  <a:pt x="42688" y="0"/>
                  <a:pt x="9534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4037256" y="4915328"/>
            <a:ext cx="4104788" cy="9160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Perabotan atau mebel yang konstruksinya tidak permanen dan mudah dipindahkan.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037256" y="1567256"/>
            <a:ext cx="4104788" cy="4791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Loose Furniture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Loose Furniture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4350749" y="2747684"/>
            <a:ext cx="64800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Reduce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350751" y="3192963"/>
            <a:ext cx="6480000" cy="23157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Tindakan mengurangi penggunaan barang atau produk yang menghasilkan sampah.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3056687" y="2303979"/>
            <a:ext cx="844105" cy="2518129"/>
          </a:xfrm>
          <a:custGeom>
            <a:avLst/>
            <a:gdLst>
              <a:gd name="T0" fmla="*/ 77 w 77"/>
              <a:gd name="T1" fmla="*/ 233 h 233"/>
              <a:gd name="T2" fmla="*/ 37 w 77"/>
              <a:gd name="T3" fmla="*/ 206 h 233"/>
              <a:gd name="T4" fmla="*/ 10 w 77"/>
              <a:gd name="T5" fmla="*/ 166 h 233"/>
              <a:gd name="T6" fmla="*/ 0 w 77"/>
              <a:gd name="T7" fmla="*/ 116 h 233"/>
              <a:gd name="T8" fmla="*/ 10 w 77"/>
              <a:gd name="T9" fmla="*/ 67 h 233"/>
              <a:gd name="T10" fmla="*/ 37 w 77"/>
              <a:gd name="T11" fmla="*/ 27 h 233"/>
              <a:gd name="T12" fmla="*/ 77 w 77"/>
              <a:gd name="T13" fmla="*/ 0 h 233"/>
            </a:gdLst>
            <a:rect l="0" t="0" r="r" b="b"/>
            <a:pathLst>
              <a:path w="77" h="233">
                <a:moveTo>
                  <a:pt x="77" y="233"/>
                </a:moveTo>
                <a:cubicBezTo>
                  <a:pt x="62" y="226"/>
                  <a:pt x="49" y="217"/>
                  <a:pt x="37" y="206"/>
                </a:cubicBezTo>
                <a:cubicBezTo>
                  <a:pt x="26" y="194"/>
                  <a:pt x="16" y="181"/>
                  <a:pt x="10" y="166"/>
                </a:cubicBezTo>
                <a:cubicBezTo>
                  <a:pt x="4" y="150"/>
                  <a:pt x="0" y="134"/>
                  <a:pt x="0" y="116"/>
                </a:cubicBezTo>
                <a:cubicBezTo>
                  <a:pt x="0" y="99"/>
                  <a:pt x="4" y="82"/>
                  <a:pt x="10" y="67"/>
                </a:cubicBezTo>
                <a:cubicBezTo>
                  <a:pt x="16" y="52"/>
                  <a:pt x="26" y="38"/>
                  <a:pt x="37" y="27"/>
                </a:cubicBezTo>
                <a:cubicBezTo>
                  <a:pt x="49" y="16"/>
                  <a:pt x="62" y="6"/>
                  <a:pt x="77" y="0"/>
                </a:cubicBezTo>
              </a:path>
            </a:pathLst>
          </a:custGeom>
          <a:noFill/>
          <a:ln w="20638" cap="flat">
            <a:solidFill>
              <a:schemeClr val="accent1"/>
            </a:solidFill>
            <a:miter/>
            <a:headEnd type="oval"/>
            <a:tailEnd type="oval"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361249" y="2385299"/>
            <a:ext cx="2342442" cy="2342442"/>
          </a:xfrm>
          <a:prstGeom prst="ellipse">
            <a:avLst/>
          </a:prstGeom>
          <a:solidFill>
            <a:schemeClr val="accent1"/>
          </a:solidFill>
          <a:ln w="25400" cap="sq">
            <a:noFill/>
            <a:miter/>
          </a:ln>
          <a:effectLst>
            <a:outerShdw dist="254000" blurRad="508000" dir="5400000" sx="100000" sy="100000" kx="0" ky="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0" tIns="45720" rIns="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066324" y="3024166"/>
            <a:ext cx="932293" cy="1064709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Reduce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05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Proses Produksi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887833" y="2581265"/>
            <a:ext cx="10416633" cy="14056"/>
          </a:xfrm>
          <a:custGeom>
            <a:avLst/>
            <a:gdLst>
              <a:gd name="connsiteX0" fmla="*/ 10415629 w 10416633"/>
              <a:gd name="connsiteY0" fmla="*/ 0 h 14056"/>
              <a:gd name="connsiteX1" fmla="*/ 10416634 w 10416633"/>
              <a:gd name="connsiteY1" fmla="*/ 14056 h 14056"/>
              <a:gd name="connsiteX2" fmla="*/ 0 w 10416633"/>
              <a:gd name="connsiteY2" fmla="*/ 14056 h 14056"/>
              <a:gd name="connsiteX3" fmla="*/ 0 w 10416633"/>
              <a:gd name="connsiteY3" fmla="*/ 0 h 14056"/>
            </a:gdLst>
            <a:rect l="l" t="t" r="r" b="b"/>
            <a:pathLst>
              <a:path w="10416633" h="14056">
                <a:moveTo>
                  <a:pt x="10415629" y="0"/>
                </a:moveTo>
                <a:lnTo>
                  <a:pt x="10416634" y="14056"/>
                </a:lnTo>
                <a:lnTo>
                  <a:pt x="0" y="1405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003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231568" y="1850948"/>
            <a:ext cx="1391564" cy="1392565"/>
          </a:xfrm>
          <a:custGeom>
            <a:avLst/>
            <a:gdLst>
              <a:gd name="connsiteX0" fmla="*/ 695783 w 1391564"/>
              <a:gd name="connsiteY0" fmla="*/ 1392566 h 1392565"/>
              <a:gd name="connsiteX1" fmla="*/ 2 w 1391564"/>
              <a:gd name="connsiteY1" fmla="*/ 696785 h 1392565"/>
              <a:gd name="connsiteX2" fmla="*/ 695783 w 1391564"/>
              <a:gd name="connsiteY2" fmla="*/ 0 h 1392565"/>
              <a:gd name="connsiteX3" fmla="*/ 1391564 w 1391564"/>
              <a:gd name="connsiteY3" fmla="*/ 695781 h 1392565"/>
              <a:gd name="connsiteX4" fmla="*/ 695783 w 1391564"/>
              <a:gd name="connsiteY4" fmla="*/ 1392566 h 1392565"/>
            </a:gdLst>
            <a:rect l="l" t="t" r="r" b="b"/>
            <a:pathLst>
              <a:path w="1391564" h="1392565">
                <a:moveTo>
                  <a:pt x="695783" y="1392566"/>
                </a:moveTo>
                <a:cubicBezTo>
                  <a:pt x="311246" y="1392566"/>
                  <a:pt x="2" y="1081322"/>
                  <a:pt x="2" y="696785"/>
                </a:cubicBezTo>
                <a:cubicBezTo>
                  <a:pt x="-1002" y="311244"/>
                  <a:pt x="311246" y="0"/>
                  <a:pt x="695783" y="0"/>
                </a:cubicBezTo>
                <a:cubicBezTo>
                  <a:pt x="1080320" y="0"/>
                  <a:pt x="1391564" y="311244"/>
                  <a:pt x="1391564" y="695781"/>
                </a:cubicBezTo>
                <a:cubicBezTo>
                  <a:pt x="1391564" y="1080318"/>
                  <a:pt x="1079316" y="1392566"/>
                  <a:pt x="695783" y="1392566"/>
                </a:cubicBezTo>
                <a:close/>
              </a:path>
            </a:pathLst>
          </a:custGeom>
          <a:solidFill>
            <a:schemeClr val="accent1"/>
          </a:solidFill>
          <a:ln w="1003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667290" y="3652578"/>
            <a:ext cx="2514600" cy="2159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25400" tIns="25400" rIns="25400" bIns="25400" rtlCol="0" anchor="b">
            <a:spAutoFit/>
          </a:bodyPr>
          <a:lstStyle/>
          <a:p>
            <a:pPr algn="ctr"/>
            <a:r>
              <a:rPr kumimoji="1" lang="en-US" altLang="zh-CN" sz="1038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Pemilihan Kayu Berkualitas Tinggi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670050" y="4045207"/>
            <a:ext cx="2514600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94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Pemilihan kayu dengan ketelitian tinggi, bebas dari cacat, dan memiliki serat yang kuat.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380806" y="1851952"/>
            <a:ext cx="1391561" cy="1391561"/>
          </a:xfrm>
          <a:custGeom>
            <a:avLst/>
            <a:gdLst>
              <a:gd name="connsiteX0" fmla="*/ 695781 w 1391561"/>
              <a:gd name="connsiteY0" fmla="*/ 1391562 h 1391561"/>
              <a:gd name="connsiteX1" fmla="*/ 0 w 1391561"/>
              <a:gd name="connsiteY1" fmla="*/ 695781 h 1391561"/>
              <a:gd name="connsiteX2" fmla="*/ 695781 w 1391561"/>
              <a:gd name="connsiteY2" fmla="*/ 0 h 1391561"/>
              <a:gd name="connsiteX3" fmla="*/ 1391562 w 1391561"/>
              <a:gd name="connsiteY3" fmla="*/ 695781 h 1391561"/>
              <a:gd name="connsiteX4" fmla="*/ 695781 w 1391561"/>
              <a:gd name="connsiteY4" fmla="*/ 1391562 h 1391561"/>
            </a:gdLst>
            <a:rect l="l" t="t" r="r" b="b"/>
            <a:pathLst>
              <a:path w="1391561" h="1391561">
                <a:moveTo>
                  <a:pt x="695781" y="1391562"/>
                </a:moveTo>
                <a:cubicBezTo>
                  <a:pt x="311244" y="1391562"/>
                  <a:pt x="0" y="1080318"/>
                  <a:pt x="0" y="695781"/>
                </a:cubicBezTo>
                <a:cubicBezTo>
                  <a:pt x="0" y="311244"/>
                  <a:pt x="311244" y="0"/>
                  <a:pt x="695781" y="0"/>
                </a:cubicBezTo>
                <a:cubicBezTo>
                  <a:pt x="1080318" y="0"/>
                  <a:pt x="1391562" y="311244"/>
                  <a:pt x="1391562" y="695781"/>
                </a:cubicBezTo>
                <a:cubicBezTo>
                  <a:pt x="1391562" y="1079314"/>
                  <a:pt x="1079314" y="1391562"/>
                  <a:pt x="695781" y="1391562"/>
                </a:cubicBezTo>
                <a:close/>
              </a:path>
            </a:pathLst>
          </a:custGeom>
          <a:solidFill>
            <a:schemeClr val="accent1"/>
          </a:solidFill>
          <a:ln w="1003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814550" y="3652578"/>
            <a:ext cx="2527300" cy="3302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25400" tIns="25400" rIns="25400" bIns="25400" rtlCol="0" anchor="b">
            <a:spAutoFit/>
          </a:bodyPr>
          <a:lstStyle/>
          <a:p>
            <a:pPr algn="ctr"/>
            <a:r>
              <a:rPr kumimoji="1" lang="en-US" altLang="zh-CN" sz="83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Pemotongan Kayu sesuai Ukuran dan Bentuk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812937" y="4045207"/>
            <a:ext cx="2527300" cy="53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924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Proses pemotongan menggunakan mesin pemotong untuk presisi ukuran sesuai desain.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545864" y="1850948"/>
            <a:ext cx="1391564" cy="1392565"/>
          </a:xfrm>
          <a:custGeom>
            <a:avLst/>
            <a:gdLst>
              <a:gd name="connsiteX0" fmla="*/ 695783 w 1391564"/>
              <a:gd name="connsiteY0" fmla="*/ 1392566 h 1392565"/>
              <a:gd name="connsiteX1" fmla="*/ 2 w 1391564"/>
              <a:gd name="connsiteY1" fmla="*/ 696785 h 1392565"/>
              <a:gd name="connsiteX2" fmla="*/ 695783 w 1391564"/>
              <a:gd name="connsiteY2" fmla="*/ 0 h 1392565"/>
              <a:gd name="connsiteX3" fmla="*/ 1391564 w 1391564"/>
              <a:gd name="connsiteY3" fmla="*/ 695781 h 1392565"/>
              <a:gd name="connsiteX4" fmla="*/ 695783 w 1391564"/>
              <a:gd name="connsiteY4" fmla="*/ 1392566 h 1392565"/>
            </a:gdLst>
            <a:rect l="l" t="t" r="r" b="b"/>
            <a:pathLst>
              <a:path w="1391564" h="1392565">
                <a:moveTo>
                  <a:pt x="695783" y="1392566"/>
                </a:moveTo>
                <a:cubicBezTo>
                  <a:pt x="311247" y="1392566"/>
                  <a:pt x="2" y="1081322"/>
                  <a:pt x="2" y="696785"/>
                </a:cubicBezTo>
                <a:cubicBezTo>
                  <a:pt x="-1001" y="311244"/>
                  <a:pt x="311247" y="0"/>
                  <a:pt x="695783" y="0"/>
                </a:cubicBezTo>
                <a:cubicBezTo>
                  <a:pt x="1080321" y="0"/>
                  <a:pt x="1391564" y="311244"/>
                  <a:pt x="1391564" y="695781"/>
                </a:cubicBezTo>
                <a:cubicBezTo>
                  <a:pt x="1391564" y="1080318"/>
                  <a:pt x="1079316" y="1392566"/>
                  <a:pt x="695783" y="1392566"/>
                </a:cubicBezTo>
                <a:close/>
              </a:path>
            </a:pathLst>
          </a:custGeom>
          <a:solidFill>
            <a:schemeClr val="accent1"/>
          </a:solidFill>
          <a:ln w="1003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994157" y="2288697"/>
            <a:ext cx="494978" cy="533130"/>
          </a:xfrm>
          <a:custGeom>
            <a:avLst/>
            <a:gdLst>
              <a:gd name="connsiteX0" fmla="*/ 247991 w 494978"/>
              <a:gd name="connsiteY0" fmla="*/ 533131 h 533130"/>
              <a:gd name="connsiteX1" fmla="*/ 222891 w 494978"/>
              <a:gd name="connsiteY1" fmla="*/ 532127 h 533130"/>
              <a:gd name="connsiteX2" fmla="*/ 210843 w 494978"/>
              <a:gd name="connsiteY2" fmla="*/ 530119 h 533130"/>
              <a:gd name="connsiteX3" fmla="*/ 202810 w 494978"/>
              <a:gd name="connsiteY3" fmla="*/ 529115 h 533130"/>
              <a:gd name="connsiteX4" fmla="*/ 200803 w 494978"/>
              <a:gd name="connsiteY4" fmla="*/ 522087 h 533130"/>
              <a:gd name="connsiteX5" fmla="*/ 196786 w 494978"/>
              <a:gd name="connsiteY5" fmla="*/ 508031 h 533130"/>
              <a:gd name="connsiteX6" fmla="*/ 189758 w 494978"/>
              <a:gd name="connsiteY6" fmla="*/ 476906 h 533130"/>
              <a:gd name="connsiteX7" fmla="*/ 186746 w 494978"/>
              <a:gd name="connsiteY7" fmla="*/ 456826 h 533130"/>
              <a:gd name="connsiteX8" fmla="*/ 115462 w 494978"/>
              <a:gd name="connsiteY8" fmla="*/ 415661 h 533130"/>
              <a:gd name="connsiteX9" fmla="*/ 96385 w 494978"/>
              <a:gd name="connsiteY9" fmla="*/ 423693 h 533130"/>
              <a:gd name="connsiteX10" fmla="*/ 66264 w 494978"/>
              <a:gd name="connsiteY10" fmla="*/ 433734 h 533130"/>
              <a:gd name="connsiteX11" fmla="*/ 52208 w 494978"/>
              <a:gd name="connsiteY11" fmla="*/ 436746 h 533130"/>
              <a:gd name="connsiteX12" fmla="*/ 44176 w 494978"/>
              <a:gd name="connsiteY12" fmla="*/ 438754 h 533130"/>
              <a:gd name="connsiteX13" fmla="*/ 32128 w 494978"/>
              <a:gd name="connsiteY13" fmla="*/ 421685 h 533130"/>
              <a:gd name="connsiteX14" fmla="*/ 21084 w 494978"/>
              <a:gd name="connsiteY14" fmla="*/ 403613 h 533130"/>
              <a:gd name="connsiteX15" fmla="*/ 19076 w 494978"/>
              <a:gd name="connsiteY15" fmla="*/ 399597 h 533130"/>
              <a:gd name="connsiteX16" fmla="*/ 10040 w 494978"/>
              <a:gd name="connsiteY16" fmla="*/ 382529 h 533130"/>
              <a:gd name="connsiteX17" fmla="*/ 7028 w 494978"/>
              <a:gd name="connsiteY17" fmla="*/ 377509 h 533130"/>
              <a:gd name="connsiteX18" fmla="*/ 2008 w 494978"/>
              <a:gd name="connsiteY18" fmla="*/ 365461 h 533130"/>
              <a:gd name="connsiteX19" fmla="*/ 0 w 494978"/>
              <a:gd name="connsiteY19" fmla="*/ 358433 h 533130"/>
              <a:gd name="connsiteX20" fmla="*/ 5020 w 494978"/>
              <a:gd name="connsiteY20" fmla="*/ 352409 h 533130"/>
              <a:gd name="connsiteX21" fmla="*/ 38152 w 494978"/>
              <a:gd name="connsiteY21" fmla="*/ 320280 h 533130"/>
              <a:gd name="connsiteX22" fmla="*/ 54217 w 494978"/>
              <a:gd name="connsiteY22" fmla="*/ 307228 h 533130"/>
              <a:gd name="connsiteX23" fmla="*/ 50201 w 494978"/>
              <a:gd name="connsiteY23" fmla="*/ 266063 h 533130"/>
              <a:gd name="connsiteX24" fmla="*/ 54217 w 494978"/>
              <a:gd name="connsiteY24" fmla="*/ 224899 h 533130"/>
              <a:gd name="connsiteX25" fmla="*/ 38152 w 494978"/>
              <a:gd name="connsiteY25" fmla="*/ 211847 h 533130"/>
              <a:gd name="connsiteX26" fmla="*/ 5020 w 494978"/>
              <a:gd name="connsiteY26" fmla="*/ 179718 h 533130"/>
              <a:gd name="connsiteX27" fmla="*/ 0 w 494978"/>
              <a:gd name="connsiteY27" fmla="*/ 173694 h 533130"/>
              <a:gd name="connsiteX28" fmla="*/ 2008 w 494978"/>
              <a:gd name="connsiteY28" fmla="*/ 166666 h 533130"/>
              <a:gd name="connsiteX29" fmla="*/ 7028 w 494978"/>
              <a:gd name="connsiteY29" fmla="*/ 154618 h 533130"/>
              <a:gd name="connsiteX30" fmla="*/ 10040 w 494978"/>
              <a:gd name="connsiteY30" fmla="*/ 148594 h 533130"/>
              <a:gd name="connsiteX31" fmla="*/ 19076 w 494978"/>
              <a:gd name="connsiteY31" fmla="*/ 131526 h 533130"/>
              <a:gd name="connsiteX32" fmla="*/ 21084 w 494978"/>
              <a:gd name="connsiteY32" fmla="*/ 128514 h 533130"/>
              <a:gd name="connsiteX33" fmla="*/ 33133 w 494978"/>
              <a:gd name="connsiteY33" fmla="*/ 110441 h 533130"/>
              <a:gd name="connsiteX34" fmla="*/ 44176 w 494978"/>
              <a:gd name="connsiteY34" fmla="*/ 95381 h 533130"/>
              <a:gd name="connsiteX35" fmla="*/ 52208 w 494978"/>
              <a:gd name="connsiteY35" fmla="*/ 97389 h 533130"/>
              <a:gd name="connsiteX36" fmla="*/ 66264 w 494978"/>
              <a:gd name="connsiteY36" fmla="*/ 100401 h 533130"/>
              <a:gd name="connsiteX37" fmla="*/ 96385 w 494978"/>
              <a:gd name="connsiteY37" fmla="*/ 110441 h 533130"/>
              <a:gd name="connsiteX38" fmla="*/ 115462 w 494978"/>
              <a:gd name="connsiteY38" fmla="*/ 118474 h 533130"/>
              <a:gd name="connsiteX39" fmla="*/ 186746 w 494978"/>
              <a:gd name="connsiteY39" fmla="*/ 77309 h 533130"/>
              <a:gd name="connsiteX40" fmla="*/ 189758 w 494978"/>
              <a:gd name="connsiteY40" fmla="*/ 56225 h 533130"/>
              <a:gd name="connsiteX41" fmla="*/ 196786 w 494978"/>
              <a:gd name="connsiteY41" fmla="*/ 25100 h 533130"/>
              <a:gd name="connsiteX42" fmla="*/ 200803 w 494978"/>
              <a:gd name="connsiteY42" fmla="*/ 11044 h 533130"/>
              <a:gd name="connsiteX43" fmla="*/ 202810 w 494978"/>
              <a:gd name="connsiteY43" fmla="*/ 4016 h 533130"/>
              <a:gd name="connsiteX44" fmla="*/ 209838 w 494978"/>
              <a:gd name="connsiteY44" fmla="*/ 3012 h 533130"/>
              <a:gd name="connsiteX45" fmla="*/ 221887 w 494978"/>
              <a:gd name="connsiteY45" fmla="*/ 1004 h 533130"/>
              <a:gd name="connsiteX46" fmla="*/ 246987 w 494978"/>
              <a:gd name="connsiteY46" fmla="*/ 0 h 533130"/>
              <a:gd name="connsiteX47" fmla="*/ 272087 w 494978"/>
              <a:gd name="connsiteY47" fmla="*/ 1004 h 533130"/>
              <a:gd name="connsiteX48" fmla="*/ 285139 w 494978"/>
              <a:gd name="connsiteY48" fmla="*/ 3012 h 533130"/>
              <a:gd name="connsiteX49" fmla="*/ 292167 w 494978"/>
              <a:gd name="connsiteY49" fmla="*/ 4016 h 533130"/>
              <a:gd name="connsiteX50" fmla="*/ 294176 w 494978"/>
              <a:gd name="connsiteY50" fmla="*/ 11044 h 533130"/>
              <a:gd name="connsiteX51" fmla="*/ 298192 w 494978"/>
              <a:gd name="connsiteY51" fmla="*/ 25100 h 533130"/>
              <a:gd name="connsiteX52" fmla="*/ 305220 w 494978"/>
              <a:gd name="connsiteY52" fmla="*/ 56225 h 533130"/>
              <a:gd name="connsiteX53" fmla="*/ 308232 w 494978"/>
              <a:gd name="connsiteY53" fmla="*/ 76305 h 533130"/>
              <a:gd name="connsiteX54" fmla="*/ 379517 w 494978"/>
              <a:gd name="connsiteY54" fmla="*/ 117470 h 533130"/>
              <a:gd name="connsiteX55" fmla="*/ 398593 w 494978"/>
              <a:gd name="connsiteY55" fmla="*/ 109437 h 533130"/>
              <a:gd name="connsiteX56" fmla="*/ 428713 w 494978"/>
              <a:gd name="connsiteY56" fmla="*/ 99397 h 533130"/>
              <a:gd name="connsiteX57" fmla="*/ 442769 w 494978"/>
              <a:gd name="connsiteY57" fmla="*/ 96385 h 533130"/>
              <a:gd name="connsiteX58" fmla="*/ 450802 w 494978"/>
              <a:gd name="connsiteY58" fmla="*/ 94377 h 533130"/>
              <a:gd name="connsiteX59" fmla="*/ 461846 w 494978"/>
              <a:gd name="connsiteY59" fmla="*/ 109437 h 533130"/>
              <a:gd name="connsiteX60" fmla="*/ 472890 w 494978"/>
              <a:gd name="connsiteY60" fmla="*/ 125502 h 533130"/>
              <a:gd name="connsiteX61" fmla="*/ 475902 w 494978"/>
              <a:gd name="connsiteY61" fmla="*/ 130522 h 533130"/>
              <a:gd name="connsiteX62" fmla="*/ 484938 w 494978"/>
              <a:gd name="connsiteY62" fmla="*/ 147590 h 533130"/>
              <a:gd name="connsiteX63" fmla="*/ 487950 w 494978"/>
              <a:gd name="connsiteY63" fmla="*/ 152610 h 533130"/>
              <a:gd name="connsiteX64" fmla="*/ 492970 w 494978"/>
              <a:gd name="connsiteY64" fmla="*/ 164658 h 533130"/>
              <a:gd name="connsiteX65" fmla="*/ 494978 w 494978"/>
              <a:gd name="connsiteY65" fmla="*/ 171686 h 533130"/>
              <a:gd name="connsiteX66" fmla="*/ 489958 w 494978"/>
              <a:gd name="connsiteY66" fmla="*/ 176706 h 533130"/>
              <a:gd name="connsiteX67" fmla="*/ 456825 w 494978"/>
              <a:gd name="connsiteY67" fmla="*/ 208835 h 533130"/>
              <a:gd name="connsiteX68" fmla="*/ 440762 w 494978"/>
              <a:gd name="connsiteY68" fmla="*/ 221887 h 533130"/>
              <a:gd name="connsiteX69" fmla="*/ 444778 w 494978"/>
              <a:gd name="connsiteY69" fmla="*/ 263051 h 533130"/>
              <a:gd name="connsiteX70" fmla="*/ 440762 w 494978"/>
              <a:gd name="connsiteY70" fmla="*/ 304216 h 533130"/>
              <a:gd name="connsiteX71" fmla="*/ 456825 w 494978"/>
              <a:gd name="connsiteY71" fmla="*/ 317268 h 533130"/>
              <a:gd name="connsiteX72" fmla="*/ 456825 w 494978"/>
              <a:gd name="connsiteY72" fmla="*/ 317268 h 533130"/>
              <a:gd name="connsiteX73" fmla="*/ 489958 w 494978"/>
              <a:gd name="connsiteY73" fmla="*/ 349396 h 533130"/>
              <a:gd name="connsiteX74" fmla="*/ 494978 w 494978"/>
              <a:gd name="connsiteY74" fmla="*/ 354417 h 533130"/>
              <a:gd name="connsiteX75" fmla="*/ 492970 w 494978"/>
              <a:gd name="connsiteY75" fmla="*/ 361445 h 533130"/>
              <a:gd name="connsiteX76" fmla="*/ 487950 w 494978"/>
              <a:gd name="connsiteY76" fmla="*/ 373493 h 533130"/>
              <a:gd name="connsiteX77" fmla="*/ 485942 w 494978"/>
              <a:gd name="connsiteY77" fmla="*/ 378513 h 533130"/>
              <a:gd name="connsiteX78" fmla="*/ 476906 w 494978"/>
              <a:gd name="connsiteY78" fmla="*/ 396585 h 533130"/>
              <a:gd name="connsiteX79" fmla="*/ 472890 w 494978"/>
              <a:gd name="connsiteY79" fmla="*/ 405621 h 533130"/>
              <a:gd name="connsiteX80" fmla="*/ 461846 w 494978"/>
              <a:gd name="connsiteY80" fmla="*/ 422689 h 533130"/>
              <a:gd name="connsiteX81" fmla="*/ 450802 w 494978"/>
              <a:gd name="connsiteY81" fmla="*/ 437750 h 533130"/>
              <a:gd name="connsiteX82" fmla="*/ 442769 w 494978"/>
              <a:gd name="connsiteY82" fmla="*/ 435742 h 533130"/>
              <a:gd name="connsiteX83" fmla="*/ 428713 w 494978"/>
              <a:gd name="connsiteY83" fmla="*/ 432730 h 533130"/>
              <a:gd name="connsiteX84" fmla="*/ 398593 w 494978"/>
              <a:gd name="connsiteY84" fmla="*/ 422689 h 533130"/>
              <a:gd name="connsiteX85" fmla="*/ 379517 w 494978"/>
              <a:gd name="connsiteY85" fmla="*/ 414657 h 533130"/>
              <a:gd name="connsiteX86" fmla="*/ 308232 w 494978"/>
              <a:gd name="connsiteY86" fmla="*/ 455822 h 533130"/>
              <a:gd name="connsiteX87" fmla="*/ 305220 w 494978"/>
              <a:gd name="connsiteY87" fmla="*/ 476906 h 533130"/>
              <a:gd name="connsiteX88" fmla="*/ 298192 w 494978"/>
              <a:gd name="connsiteY88" fmla="*/ 508031 h 533130"/>
              <a:gd name="connsiteX89" fmla="*/ 294176 w 494978"/>
              <a:gd name="connsiteY89" fmla="*/ 522087 h 533130"/>
              <a:gd name="connsiteX90" fmla="*/ 292167 w 494978"/>
              <a:gd name="connsiteY90" fmla="*/ 529115 h 533130"/>
              <a:gd name="connsiteX91" fmla="*/ 285139 w 494978"/>
              <a:gd name="connsiteY91" fmla="*/ 530119 h 533130"/>
              <a:gd name="connsiteX92" fmla="*/ 273092 w 494978"/>
              <a:gd name="connsiteY92" fmla="*/ 532127 h 533130"/>
              <a:gd name="connsiteX93" fmla="*/ 247991 w 494978"/>
              <a:gd name="connsiteY93" fmla="*/ 533131 h 533130"/>
              <a:gd name="connsiteX94" fmla="*/ 221887 w 494978"/>
              <a:gd name="connsiteY94" fmla="*/ 506022 h 533130"/>
              <a:gd name="connsiteX95" fmla="*/ 224899 w 494978"/>
              <a:gd name="connsiteY95" fmla="*/ 506022 h 533130"/>
              <a:gd name="connsiteX96" fmla="*/ 247991 w 494978"/>
              <a:gd name="connsiteY96" fmla="*/ 507026 h 533130"/>
              <a:gd name="connsiteX97" fmla="*/ 271083 w 494978"/>
              <a:gd name="connsiteY97" fmla="*/ 506022 h 533130"/>
              <a:gd name="connsiteX98" fmla="*/ 273092 w 494978"/>
              <a:gd name="connsiteY98" fmla="*/ 506022 h 533130"/>
              <a:gd name="connsiteX99" fmla="*/ 275099 w 494978"/>
              <a:gd name="connsiteY99" fmla="*/ 501002 h 533130"/>
              <a:gd name="connsiteX100" fmla="*/ 281123 w 494978"/>
              <a:gd name="connsiteY100" fmla="*/ 472890 h 533130"/>
              <a:gd name="connsiteX101" fmla="*/ 284136 w 494978"/>
              <a:gd name="connsiteY101" fmla="*/ 445782 h 533130"/>
              <a:gd name="connsiteX102" fmla="*/ 285139 w 494978"/>
              <a:gd name="connsiteY102" fmla="*/ 436746 h 533130"/>
              <a:gd name="connsiteX103" fmla="*/ 293172 w 494978"/>
              <a:gd name="connsiteY103" fmla="*/ 433734 h 533130"/>
              <a:gd name="connsiteX104" fmla="*/ 368473 w 494978"/>
              <a:gd name="connsiteY104" fmla="*/ 390561 h 533130"/>
              <a:gd name="connsiteX105" fmla="*/ 374496 w 494978"/>
              <a:gd name="connsiteY105" fmla="*/ 384537 h 533130"/>
              <a:gd name="connsiteX106" fmla="*/ 382529 w 494978"/>
              <a:gd name="connsiteY106" fmla="*/ 388553 h 533130"/>
              <a:gd name="connsiteX107" fmla="*/ 406625 w 494978"/>
              <a:gd name="connsiteY107" fmla="*/ 398593 h 533130"/>
              <a:gd name="connsiteX108" fmla="*/ 434738 w 494978"/>
              <a:gd name="connsiteY108" fmla="*/ 407629 h 533130"/>
              <a:gd name="connsiteX109" fmla="*/ 439757 w 494978"/>
              <a:gd name="connsiteY109" fmla="*/ 408633 h 533130"/>
              <a:gd name="connsiteX110" fmla="*/ 441766 w 494978"/>
              <a:gd name="connsiteY110" fmla="*/ 406625 h 533130"/>
              <a:gd name="connsiteX111" fmla="*/ 450802 w 494978"/>
              <a:gd name="connsiteY111" fmla="*/ 392569 h 533130"/>
              <a:gd name="connsiteX112" fmla="*/ 453814 w 494978"/>
              <a:gd name="connsiteY112" fmla="*/ 387549 h 533130"/>
              <a:gd name="connsiteX113" fmla="*/ 461846 w 494978"/>
              <a:gd name="connsiteY113" fmla="*/ 372489 h 533130"/>
              <a:gd name="connsiteX114" fmla="*/ 464858 w 494978"/>
              <a:gd name="connsiteY114" fmla="*/ 366465 h 533130"/>
              <a:gd name="connsiteX115" fmla="*/ 465862 w 494978"/>
              <a:gd name="connsiteY115" fmla="*/ 364457 h 533130"/>
              <a:gd name="connsiteX116" fmla="*/ 440762 w 494978"/>
              <a:gd name="connsiteY116" fmla="*/ 341364 h 533130"/>
              <a:gd name="connsiteX117" fmla="*/ 440762 w 494978"/>
              <a:gd name="connsiteY117" fmla="*/ 341364 h 533130"/>
              <a:gd name="connsiteX118" fmla="*/ 418673 w 494978"/>
              <a:gd name="connsiteY118" fmla="*/ 325300 h 533130"/>
              <a:gd name="connsiteX119" fmla="*/ 411645 w 494978"/>
              <a:gd name="connsiteY119" fmla="*/ 320280 h 533130"/>
              <a:gd name="connsiteX120" fmla="*/ 413653 w 494978"/>
              <a:gd name="connsiteY120" fmla="*/ 311244 h 533130"/>
              <a:gd name="connsiteX121" fmla="*/ 418673 w 494978"/>
              <a:gd name="connsiteY121" fmla="*/ 268071 h 533130"/>
              <a:gd name="connsiteX122" fmla="*/ 413653 w 494978"/>
              <a:gd name="connsiteY122" fmla="*/ 224899 h 533130"/>
              <a:gd name="connsiteX123" fmla="*/ 411645 w 494978"/>
              <a:gd name="connsiteY123" fmla="*/ 215863 h 533130"/>
              <a:gd name="connsiteX124" fmla="*/ 418673 w 494978"/>
              <a:gd name="connsiteY124" fmla="*/ 210843 h 533130"/>
              <a:gd name="connsiteX125" fmla="*/ 440762 w 494978"/>
              <a:gd name="connsiteY125" fmla="*/ 194779 h 533130"/>
              <a:gd name="connsiteX126" fmla="*/ 465862 w 494978"/>
              <a:gd name="connsiteY126" fmla="*/ 171686 h 533130"/>
              <a:gd name="connsiteX127" fmla="*/ 464858 w 494978"/>
              <a:gd name="connsiteY127" fmla="*/ 169678 h 533130"/>
              <a:gd name="connsiteX128" fmla="*/ 461846 w 494978"/>
              <a:gd name="connsiteY128" fmla="*/ 163654 h 533130"/>
              <a:gd name="connsiteX129" fmla="*/ 454818 w 494978"/>
              <a:gd name="connsiteY129" fmla="*/ 149598 h 533130"/>
              <a:gd name="connsiteX130" fmla="*/ 451806 w 494978"/>
              <a:gd name="connsiteY130" fmla="*/ 144578 h 533130"/>
              <a:gd name="connsiteX131" fmla="*/ 442769 w 494978"/>
              <a:gd name="connsiteY131" fmla="*/ 130522 h 533130"/>
              <a:gd name="connsiteX132" fmla="*/ 440762 w 494978"/>
              <a:gd name="connsiteY132" fmla="*/ 128514 h 533130"/>
              <a:gd name="connsiteX133" fmla="*/ 435741 w 494978"/>
              <a:gd name="connsiteY133" fmla="*/ 129518 h 533130"/>
              <a:gd name="connsiteX134" fmla="*/ 407629 w 494978"/>
              <a:gd name="connsiteY134" fmla="*/ 138554 h 533130"/>
              <a:gd name="connsiteX135" fmla="*/ 382529 w 494978"/>
              <a:gd name="connsiteY135" fmla="*/ 149598 h 533130"/>
              <a:gd name="connsiteX136" fmla="*/ 374496 w 494978"/>
              <a:gd name="connsiteY136" fmla="*/ 153614 h 533130"/>
              <a:gd name="connsiteX137" fmla="*/ 368473 w 494978"/>
              <a:gd name="connsiteY137" fmla="*/ 147590 h 533130"/>
              <a:gd name="connsiteX138" fmla="*/ 293172 w 494978"/>
              <a:gd name="connsiteY138" fmla="*/ 104417 h 533130"/>
              <a:gd name="connsiteX139" fmla="*/ 284136 w 494978"/>
              <a:gd name="connsiteY139" fmla="*/ 102409 h 533130"/>
              <a:gd name="connsiteX140" fmla="*/ 283132 w 494978"/>
              <a:gd name="connsiteY140" fmla="*/ 93373 h 533130"/>
              <a:gd name="connsiteX141" fmla="*/ 280120 w 494978"/>
              <a:gd name="connsiteY141" fmla="*/ 64257 h 533130"/>
              <a:gd name="connsiteX142" fmla="*/ 274095 w 494978"/>
              <a:gd name="connsiteY142" fmla="*/ 36144 h 533130"/>
              <a:gd name="connsiteX143" fmla="*/ 273092 w 494978"/>
              <a:gd name="connsiteY143" fmla="*/ 31124 h 533130"/>
              <a:gd name="connsiteX144" fmla="*/ 270079 w 494978"/>
              <a:gd name="connsiteY144" fmla="*/ 31124 h 533130"/>
              <a:gd name="connsiteX145" fmla="*/ 246987 w 494978"/>
              <a:gd name="connsiteY145" fmla="*/ 30120 h 533130"/>
              <a:gd name="connsiteX146" fmla="*/ 223894 w 494978"/>
              <a:gd name="connsiteY146" fmla="*/ 31124 h 533130"/>
              <a:gd name="connsiteX147" fmla="*/ 221887 w 494978"/>
              <a:gd name="connsiteY147" fmla="*/ 31124 h 533130"/>
              <a:gd name="connsiteX148" fmla="*/ 219878 w 494978"/>
              <a:gd name="connsiteY148" fmla="*/ 36144 h 533130"/>
              <a:gd name="connsiteX149" fmla="*/ 213854 w 494978"/>
              <a:gd name="connsiteY149" fmla="*/ 64257 h 533130"/>
              <a:gd name="connsiteX150" fmla="*/ 210843 w 494978"/>
              <a:gd name="connsiteY150" fmla="*/ 91365 h 533130"/>
              <a:gd name="connsiteX151" fmla="*/ 209838 w 494978"/>
              <a:gd name="connsiteY151" fmla="*/ 100401 h 533130"/>
              <a:gd name="connsiteX152" fmla="*/ 200803 w 494978"/>
              <a:gd name="connsiteY152" fmla="*/ 102409 h 533130"/>
              <a:gd name="connsiteX153" fmla="*/ 125502 w 494978"/>
              <a:gd name="connsiteY153" fmla="*/ 145582 h 533130"/>
              <a:gd name="connsiteX154" fmla="*/ 119477 w 494978"/>
              <a:gd name="connsiteY154" fmla="*/ 151606 h 533130"/>
              <a:gd name="connsiteX155" fmla="*/ 112449 w 494978"/>
              <a:gd name="connsiteY155" fmla="*/ 147590 h 533130"/>
              <a:gd name="connsiteX156" fmla="*/ 88353 w 494978"/>
              <a:gd name="connsiteY156" fmla="*/ 137550 h 533130"/>
              <a:gd name="connsiteX157" fmla="*/ 60241 w 494978"/>
              <a:gd name="connsiteY157" fmla="*/ 128514 h 533130"/>
              <a:gd name="connsiteX158" fmla="*/ 55220 w 494978"/>
              <a:gd name="connsiteY158" fmla="*/ 127510 h 533130"/>
              <a:gd name="connsiteX159" fmla="*/ 52208 w 494978"/>
              <a:gd name="connsiteY159" fmla="*/ 129518 h 533130"/>
              <a:gd name="connsiteX160" fmla="*/ 42168 w 494978"/>
              <a:gd name="connsiteY160" fmla="*/ 144578 h 533130"/>
              <a:gd name="connsiteX161" fmla="*/ 40161 w 494978"/>
              <a:gd name="connsiteY161" fmla="*/ 148594 h 533130"/>
              <a:gd name="connsiteX162" fmla="*/ 33133 w 494978"/>
              <a:gd name="connsiteY162" fmla="*/ 162650 h 533130"/>
              <a:gd name="connsiteX163" fmla="*/ 30120 w 494978"/>
              <a:gd name="connsiteY163" fmla="*/ 169678 h 533130"/>
              <a:gd name="connsiteX164" fmla="*/ 29116 w 494978"/>
              <a:gd name="connsiteY164" fmla="*/ 171686 h 533130"/>
              <a:gd name="connsiteX165" fmla="*/ 54217 w 494978"/>
              <a:gd name="connsiteY165" fmla="*/ 194779 h 533130"/>
              <a:gd name="connsiteX166" fmla="*/ 76304 w 494978"/>
              <a:gd name="connsiteY166" fmla="*/ 210843 h 533130"/>
              <a:gd name="connsiteX167" fmla="*/ 83333 w 494978"/>
              <a:gd name="connsiteY167" fmla="*/ 215863 h 533130"/>
              <a:gd name="connsiteX168" fmla="*/ 80321 w 494978"/>
              <a:gd name="connsiteY168" fmla="*/ 224899 h 533130"/>
              <a:gd name="connsiteX169" fmla="*/ 75301 w 494978"/>
              <a:gd name="connsiteY169" fmla="*/ 268071 h 533130"/>
              <a:gd name="connsiteX170" fmla="*/ 80321 w 494978"/>
              <a:gd name="connsiteY170" fmla="*/ 311244 h 533130"/>
              <a:gd name="connsiteX171" fmla="*/ 82329 w 494978"/>
              <a:gd name="connsiteY171" fmla="*/ 320280 h 533130"/>
              <a:gd name="connsiteX172" fmla="*/ 75301 w 494978"/>
              <a:gd name="connsiteY172" fmla="*/ 325300 h 533130"/>
              <a:gd name="connsiteX173" fmla="*/ 53213 w 494978"/>
              <a:gd name="connsiteY173" fmla="*/ 341364 h 533130"/>
              <a:gd name="connsiteX174" fmla="*/ 28112 w 494978"/>
              <a:gd name="connsiteY174" fmla="*/ 364457 h 533130"/>
              <a:gd name="connsiteX175" fmla="*/ 29116 w 494978"/>
              <a:gd name="connsiteY175" fmla="*/ 366465 h 533130"/>
              <a:gd name="connsiteX176" fmla="*/ 32128 w 494978"/>
              <a:gd name="connsiteY176" fmla="*/ 372489 h 533130"/>
              <a:gd name="connsiteX177" fmla="*/ 39156 w 494978"/>
              <a:gd name="connsiteY177" fmla="*/ 386545 h 533130"/>
              <a:gd name="connsiteX178" fmla="*/ 42168 w 494978"/>
              <a:gd name="connsiteY178" fmla="*/ 390561 h 533130"/>
              <a:gd name="connsiteX179" fmla="*/ 52208 w 494978"/>
              <a:gd name="connsiteY179" fmla="*/ 405621 h 533130"/>
              <a:gd name="connsiteX180" fmla="*/ 54217 w 494978"/>
              <a:gd name="connsiteY180" fmla="*/ 407629 h 533130"/>
              <a:gd name="connsiteX181" fmla="*/ 59236 w 494978"/>
              <a:gd name="connsiteY181" fmla="*/ 406625 h 533130"/>
              <a:gd name="connsiteX182" fmla="*/ 87349 w 494978"/>
              <a:gd name="connsiteY182" fmla="*/ 397589 h 533130"/>
              <a:gd name="connsiteX183" fmla="*/ 112449 w 494978"/>
              <a:gd name="connsiteY183" fmla="*/ 386545 h 533130"/>
              <a:gd name="connsiteX184" fmla="*/ 120481 w 494978"/>
              <a:gd name="connsiteY184" fmla="*/ 382529 h 533130"/>
              <a:gd name="connsiteX185" fmla="*/ 126505 w 494978"/>
              <a:gd name="connsiteY185" fmla="*/ 388553 h 533130"/>
              <a:gd name="connsiteX186" fmla="*/ 201806 w 494978"/>
              <a:gd name="connsiteY186" fmla="*/ 431726 h 533130"/>
              <a:gd name="connsiteX187" fmla="*/ 210843 w 494978"/>
              <a:gd name="connsiteY187" fmla="*/ 433734 h 533130"/>
              <a:gd name="connsiteX188" fmla="*/ 211847 w 494978"/>
              <a:gd name="connsiteY188" fmla="*/ 442770 h 533130"/>
              <a:gd name="connsiteX189" fmla="*/ 214859 w 494978"/>
              <a:gd name="connsiteY189" fmla="*/ 469878 h 533130"/>
              <a:gd name="connsiteX190" fmla="*/ 220883 w 494978"/>
              <a:gd name="connsiteY190" fmla="*/ 497990 h 533130"/>
              <a:gd name="connsiteX191" fmla="*/ 221887 w 494978"/>
              <a:gd name="connsiteY191" fmla="*/ 506022 h 533130"/>
              <a:gd name="connsiteX192" fmla="*/ 246987 w 494978"/>
              <a:gd name="connsiteY192" fmla="*/ 371485 h 533130"/>
              <a:gd name="connsiteX193" fmla="*/ 143574 w 494978"/>
              <a:gd name="connsiteY193" fmla="*/ 268071 h 533130"/>
              <a:gd name="connsiteX194" fmla="*/ 246987 w 494978"/>
              <a:gd name="connsiteY194" fmla="*/ 164658 h 533130"/>
              <a:gd name="connsiteX195" fmla="*/ 350400 w 494978"/>
              <a:gd name="connsiteY195" fmla="*/ 268071 h 533130"/>
              <a:gd name="connsiteX196" fmla="*/ 246987 w 494978"/>
              <a:gd name="connsiteY196" fmla="*/ 371485 h 533130"/>
              <a:gd name="connsiteX197" fmla="*/ 246987 w 494978"/>
              <a:gd name="connsiteY197" fmla="*/ 189758 h 533130"/>
              <a:gd name="connsiteX198" fmla="*/ 168674 w 494978"/>
              <a:gd name="connsiteY198" fmla="*/ 268071 h 533130"/>
              <a:gd name="connsiteX199" fmla="*/ 246987 w 494978"/>
              <a:gd name="connsiteY199" fmla="*/ 346384 h 533130"/>
              <a:gd name="connsiteX200" fmla="*/ 325300 w 494978"/>
              <a:gd name="connsiteY200" fmla="*/ 268071 h 533130"/>
              <a:gd name="connsiteX201" fmla="*/ 246987 w 494978"/>
              <a:gd name="connsiteY201" fmla="*/ 189758 h 533130"/>
            </a:gdLst>
            <a:rect l="l" t="t" r="r" b="b"/>
            <a:pathLst>
              <a:path w="494978" h="533130">
                <a:moveTo>
                  <a:pt x="247991" y="533131"/>
                </a:moveTo>
                <a:cubicBezTo>
                  <a:pt x="237951" y="533131"/>
                  <a:pt x="228915" y="532127"/>
                  <a:pt x="222891" y="532127"/>
                </a:cubicBezTo>
                <a:cubicBezTo>
                  <a:pt x="214859" y="531123"/>
                  <a:pt x="210843" y="530119"/>
                  <a:pt x="210843" y="530119"/>
                </a:cubicBezTo>
                <a:lnTo>
                  <a:pt x="202810" y="529115"/>
                </a:lnTo>
                <a:lnTo>
                  <a:pt x="200803" y="522087"/>
                </a:lnTo>
                <a:cubicBezTo>
                  <a:pt x="200803" y="522087"/>
                  <a:pt x="198794" y="516063"/>
                  <a:pt x="196786" y="508031"/>
                </a:cubicBezTo>
                <a:cubicBezTo>
                  <a:pt x="194778" y="499998"/>
                  <a:pt x="191766" y="488954"/>
                  <a:pt x="189758" y="476906"/>
                </a:cubicBezTo>
                <a:cubicBezTo>
                  <a:pt x="188754" y="469878"/>
                  <a:pt x="187750" y="462850"/>
                  <a:pt x="186746" y="456826"/>
                </a:cubicBezTo>
                <a:cubicBezTo>
                  <a:pt x="160642" y="447790"/>
                  <a:pt x="136546" y="434738"/>
                  <a:pt x="115462" y="415661"/>
                </a:cubicBezTo>
                <a:cubicBezTo>
                  <a:pt x="109437" y="418673"/>
                  <a:pt x="103413" y="421685"/>
                  <a:pt x="96385" y="423693"/>
                </a:cubicBezTo>
                <a:cubicBezTo>
                  <a:pt x="86345" y="427709"/>
                  <a:pt x="75301" y="430721"/>
                  <a:pt x="66264" y="433734"/>
                </a:cubicBezTo>
                <a:cubicBezTo>
                  <a:pt x="58233" y="435742"/>
                  <a:pt x="52208" y="436746"/>
                  <a:pt x="52208" y="436746"/>
                </a:cubicBezTo>
                <a:lnTo>
                  <a:pt x="44176" y="438754"/>
                </a:lnTo>
                <a:lnTo>
                  <a:pt x="32128" y="421685"/>
                </a:lnTo>
                <a:cubicBezTo>
                  <a:pt x="29116" y="417669"/>
                  <a:pt x="25100" y="410641"/>
                  <a:pt x="21084" y="403613"/>
                </a:cubicBezTo>
                <a:lnTo>
                  <a:pt x="19076" y="399597"/>
                </a:lnTo>
                <a:cubicBezTo>
                  <a:pt x="15060" y="394577"/>
                  <a:pt x="13052" y="388553"/>
                  <a:pt x="10040" y="382529"/>
                </a:cubicBezTo>
                <a:lnTo>
                  <a:pt x="7028" y="377509"/>
                </a:lnTo>
                <a:cubicBezTo>
                  <a:pt x="3012" y="370481"/>
                  <a:pt x="2008" y="365461"/>
                  <a:pt x="2008" y="365461"/>
                </a:cubicBezTo>
                <a:lnTo>
                  <a:pt x="0" y="358433"/>
                </a:lnTo>
                <a:lnTo>
                  <a:pt x="5020" y="352409"/>
                </a:lnTo>
                <a:cubicBezTo>
                  <a:pt x="6024" y="351405"/>
                  <a:pt x="21084" y="334336"/>
                  <a:pt x="38152" y="320280"/>
                </a:cubicBezTo>
                <a:cubicBezTo>
                  <a:pt x="44176" y="315260"/>
                  <a:pt x="49196" y="311244"/>
                  <a:pt x="54217" y="307228"/>
                </a:cubicBezTo>
                <a:cubicBezTo>
                  <a:pt x="51204" y="294176"/>
                  <a:pt x="50201" y="280120"/>
                  <a:pt x="50201" y="266063"/>
                </a:cubicBezTo>
                <a:cubicBezTo>
                  <a:pt x="50201" y="252007"/>
                  <a:pt x="51204" y="238955"/>
                  <a:pt x="54217" y="224899"/>
                </a:cubicBezTo>
                <a:cubicBezTo>
                  <a:pt x="49196" y="220883"/>
                  <a:pt x="43173" y="216867"/>
                  <a:pt x="38152" y="211847"/>
                </a:cubicBezTo>
                <a:cubicBezTo>
                  <a:pt x="21084" y="197791"/>
                  <a:pt x="5020" y="180722"/>
                  <a:pt x="5020" y="179718"/>
                </a:cubicBezTo>
                <a:lnTo>
                  <a:pt x="0" y="173694"/>
                </a:lnTo>
                <a:lnTo>
                  <a:pt x="2008" y="166666"/>
                </a:lnTo>
                <a:cubicBezTo>
                  <a:pt x="2008" y="166666"/>
                  <a:pt x="4016" y="161646"/>
                  <a:pt x="7028" y="154618"/>
                </a:cubicBezTo>
                <a:lnTo>
                  <a:pt x="10040" y="148594"/>
                </a:lnTo>
                <a:cubicBezTo>
                  <a:pt x="12048" y="143574"/>
                  <a:pt x="15060" y="137550"/>
                  <a:pt x="19076" y="131526"/>
                </a:cubicBezTo>
                <a:lnTo>
                  <a:pt x="21084" y="128514"/>
                </a:lnTo>
                <a:cubicBezTo>
                  <a:pt x="25100" y="121486"/>
                  <a:pt x="29116" y="115461"/>
                  <a:pt x="33133" y="110441"/>
                </a:cubicBezTo>
                <a:lnTo>
                  <a:pt x="44176" y="95381"/>
                </a:lnTo>
                <a:lnTo>
                  <a:pt x="52208" y="97389"/>
                </a:lnTo>
                <a:cubicBezTo>
                  <a:pt x="52208" y="97389"/>
                  <a:pt x="58233" y="98393"/>
                  <a:pt x="66264" y="100401"/>
                </a:cubicBezTo>
                <a:cubicBezTo>
                  <a:pt x="74297" y="102409"/>
                  <a:pt x="86345" y="106425"/>
                  <a:pt x="96385" y="110441"/>
                </a:cubicBezTo>
                <a:cubicBezTo>
                  <a:pt x="103413" y="112449"/>
                  <a:pt x="109437" y="115461"/>
                  <a:pt x="115462" y="118474"/>
                </a:cubicBezTo>
                <a:cubicBezTo>
                  <a:pt x="135542" y="100401"/>
                  <a:pt x="160642" y="86345"/>
                  <a:pt x="186746" y="77309"/>
                </a:cubicBezTo>
                <a:cubicBezTo>
                  <a:pt x="187750" y="71285"/>
                  <a:pt x="187750" y="64257"/>
                  <a:pt x="189758" y="56225"/>
                </a:cubicBezTo>
                <a:cubicBezTo>
                  <a:pt x="191766" y="45181"/>
                  <a:pt x="193775" y="34136"/>
                  <a:pt x="196786" y="25100"/>
                </a:cubicBezTo>
                <a:cubicBezTo>
                  <a:pt x="198794" y="16064"/>
                  <a:pt x="200803" y="11044"/>
                  <a:pt x="200803" y="11044"/>
                </a:cubicBezTo>
                <a:lnTo>
                  <a:pt x="202810" y="4016"/>
                </a:lnTo>
                <a:lnTo>
                  <a:pt x="209838" y="3012"/>
                </a:lnTo>
                <a:cubicBezTo>
                  <a:pt x="209838" y="3012"/>
                  <a:pt x="214859" y="2008"/>
                  <a:pt x="221887" y="1004"/>
                </a:cubicBezTo>
                <a:cubicBezTo>
                  <a:pt x="228915" y="1004"/>
                  <a:pt x="237951" y="0"/>
                  <a:pt x="246987" y="0"/>
                </a:cubicBezTo>
                <a:cubicBezTo>
                  <a:pt x="257027" y="0"/>
                  <a:pt x="265059" y="1004"/>
                  <a:pt x="272087" y="1004"/>
                </a:cubicBezTo>
                <a:cubicBezTo>
                  <a:pt x="280120" y="2008"/>
                  <a:pt x="285139" y="3012"/>
                  <a:pt x="285139" y="3012"/>
                </a:cubicBezTo>
                <a:lnTo>
                  <a:pt x="292167" y="4016"/>
                </a:lnTo>
                <a:lnTo>
                  <a:pt x="294176" y="11044"/>
                </a:lnTo>
                <a:cubicBezTo>
                  <a:pt x="294176" y="11044"/>
                  <a:pt x="296184" y="17068"/>
                  <a:pt x="298192" y="25100"/>
                </a:cubicBezTo>
                <a:cubicBezTo>
                  <a:pt x="300200" y="34136"/>
                  <a:pt x="303212" y="44177"/>
                  <a:pt x="305220" y="56225"/>
                </a:cubicBezTo>
                <a:cubicBezTo>
                  <a:pt x="306223" y="63253"/>
                  <a:pt x="307228" y="70281"/>
                  <a:pt x="308232" y="76305"/>
                </a:cubicBezTo>
                <a:cubicBezTo>
                  <a:pt x="334336" y="85341"/>
                  <a:pt x="358433" y="99397"/>
                  <a:pt x="379517" y="117470"/>
                </a:cubicBezTo>
                <a:cubicBezTo>
                  <a:pt x="385541" y="114457"/>
                  <a:pt x="391565" y="111445"/>
                  <a:pt x="398593" y="109437"/>
                </a:cubicBezTo>
                <a:cubicBezTo>
                  <a:pt x="408633" y="105421"/>
                  <a:pt x="419677" y="102409"/>
                  <a:pt x="428713" y="99397"/>
                </a:cubicBezTo>
                <a:cubicBezTo>
                  <a:pt x="436745" y="97389"/>
                  <a:pt x="442769" y="96385"/>
                  <a:pt x="442769" y="96385"/>
                </a:cubicBezTo>
                <a:lnTo>
                  <a:pt x="450802" y="94377"/>
                </a:lnTo>
                <a:lnTo>
                  <a:pt x="461846" y="109437"/>
                </a:lnTo>
                <a:cubicBezTo>
                  <a:pt x="464858" y="113453"/>
                  <a:pt x="468874" y="119478"/>
                  <a:pt x="472890" y="125502"/>
                </a:cubicBezTo>
                <a:lnTo>
                  <a:pt x="475902" y="130522"/>
                </a:lnTo>
                <a:cubicBezTo>
                  <a:pt x="479918" y="136546"/>
                  <a:pt x="481926" y="142570"/>
                  <a:pt x="484938" y="147590"/>
                </a:cubicBezTo>
                <a:lnTo>
                  <a:pt x="487950" y="152610"/>
                </a:lnTo>
                <a:cubicBezTo>
                  <a:pt x="491966" y="159638"/>
                  <a:pt x="492970" y="164658"/>
                  <a:pt x="492970" y="164658"/>
                </a:cubicBezTo>
                <a:lnTo>
                  <a:pt x="494978" y="171686"/>
                </a:lnTo>
                <a:lnTo>
                  <a:pt x="489958" y="176706"/>
                </a:lnTo>
                <a:cubicBezTo>
                  <a:pt x="488954" y="177710"/>
                  <a:pt x="473894" y="194779"/>
                  <a:pt x="456825" y="208835"/>
                </a:cubicBezTo>
                <a:cubicBezTo>
                  <a:pt x="450802" y="213855"/>
                  <a:pt x="445781" y="217871"/>
                  <a:pt x="440762" y="221887"/>
                </a:cubicBezTo>
                <a:cubicBezTo>
                  <a:pt x="443774" y="234939"/>
                  <a:pt x="444778" y="248995"/>
                  <a:pt x="444778" y="263051"/>
                </a:cubicBezTo>
                <a:cubicBezTo>
                  <a:pt x="444778" y="277108"/>
                  <a:pt x="443774" y="290160"/>
                  <a:pt x="440762" y="304216"/>
                </a:cubicBezTo>
                <a:cubicBezTo>
                  <a:pt x="445781" y="308232"/>
                  <a:pt x="451806" y="312248"/>
                  <a:pt x="456825" y="317268"/>
                </a:cubicBezTo>
                <a:lnTo>
                  <a:pt x="456825" y="317268"/>
                </a:lnTo>
                <a:cubicBezTo>
                  <a:pt x="473894" y="331324"/>
                  <a:pt x="489958" y="348392"/>
                  <a:pt x="489958" y="349396"/>
                </a:cubicBezTo>
                <a:lnTo>
                  <a:pt x="494978" y="354417"/>
                </a:lnTo>
                <a:lnTo>
                  <a:pt x="492970" y="361445"/>
                </a:lnTo>
                <a:cubicBezTo>
                  <a:pt x="492970" y="361445"/>
                  <a:pt x="490962" y="366465"/>
                  <a:pt x="487950" y="373493"/>
                </a:cubicBezTo>
                <a:lnTo>
                  <a:pt x="485942" y="378513"/>
                </a:lnTo>
                <a:cubicBezTo>
                  <a:pt x="482930" y="383533"/>
                  <a:pt x="479918" y="390561"/>
                  <a:pt x="476906" y="396585"/>
                </a:cubicBezTo>
                <a:lnTo>
                  <a:pt x="472890" y="405621"/>
                </a:lnTo>
                <a:cubicBezTo>
                  <a:pt x="468874" y="411645"/>
                  <a:pt x="465862" y="417669"/>
                  <a:pt x="461846" y="422689"/>
                </a:cubicBezTo>
                <a:lnTo>
                  <a:pt x="450802" y="437750"/>
                </a:lnTo>
                <a:lnTo>
                  <a:pt x="442769" y="435742"/>
                </a:lnTo>
                <a:cubicBezTo>
                  <a:pt x="442769" y="435742"/>
                  <a:pt x="436745" y="434738"/>
                  <a:pt x="428713" y="432730"/>
                </a:cubicBezTo>
                <a:cubicBezTo>
                  <a:pt x="420681" y="430721"/>
                  <a:pt x="408633" y="426705"/>
                  <a:pt x="398593" y="422689"/>
                </a:cubicBezTo>
                <a:cubicBezTo>
                  <a:pt x="391565" y="420681"/>
                  <a:pt x="385541" y="417669"/>
                  <a:pt x="379517" y="414657"/>
                </a:cubicBezTo>
                <a:cubicBezTo>
                  <a:pt x="359437" y="432730"/>
                  <a:pt x="334336" y="446786"/>
                  <a:pt x="308232" y="455822"/>
                </a:cubicBezTo>
                <a:cubicBezTo>
                  <a:pt x="307228" y="461846"/>
                  <a:pt x="307228" y="468874"/>
                  <a:pt x="305220" y="476906"/>
                </a:cubicBezTo>
                <a:cubicBezTo>
                  <a:pt x="303212" y="487950"/>
                  <a:pt x="300200" y="498994"/>
                  <a:pt x="298192" y="508031"/>
                </a:cubicBezTo>
                <a:cubicBezTo>
                  <a:pt x="296184" y="517067"/>
                  <a:pt x="294176" y="522087"/>
                  <a:pt x="294176" y="522087"/>
                </a:cubicBezTo>
                <a:lnTo>
                  <a:pt x="292167" y="529115"/>
                </a:lnTo>
                <a:lnTo>
                  <a:pt x="285139" y="530119"/>
                </a:lnTo>
                <a:cubicBezTo>
                  <a:pt x="285139" y="530119"/>
                  <a:pt x="280120" y="531123"/>
                  <a:pt x="273092" y="532127"/>
                </a:cubicBezTo>
                <a:cubicBezTo>
                  <a:pt x="265059" y="532127"/>
                  <a:pt x="257027" y="532127"/>
                  <a:pt x="247991" y="533131"/>
                </a:cubicBezTo>
                <a:close/>
                <a:moveTo>
                  <a:pt x="221887" y="506022"/>
                </a:moveTo>
                <a:cubicBezTo>
                  <a:pt x="222891" y="506022"/>
                  <a:pt x="223894" y="506022"/>
                  <a:pt x="224899" y="506022"/>
                </a:cubicBezTo>
                <a:cubicBezTo>
                  <a:pt x="230923" y="506022"/>
                  <a:pt x="239959" y="507026"/>
                  <a:pt x="247991" y="507026"/>
                </a:cubicBezTo>
                <a:cubicBezTo>
                  <a:pt x="255019" y="507026"/>
                  <a:pt x="264055" y="506022"/>
                  <a:pt x="271083" y="506022"/>
                </a:cubicBezTo>
                <a:cubicBezTo>
                  <a:pt x="272087" y="506022"/>
                  <a:pt x="273092" y="506022"/>
                  <a:pt x="273092" y="506022"/>
                </a:cubicBezTo>
                <a:cubicBezTo>
                  <a:pt x="273092" y="504014"/>
                  <a:pt x="274095" y="503010"/>
                  <a:pt x="275099" y="501002"/>
                </a:cubicBezTo>
                <a:cubicBezTo>
                  <a:pt x="277107" y="492970"/>
                  <a:pt x="280120" y="482930"/>
                  <a:pt x="281123" y="472890"/>
                </a:cubicBezTo>
                <a:cubicBezTo>
                  <a:pt x="283132" y="462850"/>
                  <a:pt x="284136" y="453814"/>
                  <a:pt x="284136" y="445782"/>
                </a:cubicBezTo>
                <a:lnTo>
                  <a:pt x="285139" y="436746"/>
                </a:lnTo>
                <a:lnTo>
                  <a:pt x="293172" y="433734"/>
                </a:lnTo>
                <a:cubicBezTo>
                  <a:pt x="321284" y="425701"/>
                  <a:pt x="347388" y="410641"/>
                  <a:pt x="368473" y="390561"/>
                </a:cubicBezTo>
                <a:lnTo>
                  <a:pt x="374496" y="384537"/>
                </a:lnTo>
                <a:lnTo>
                  <a:pt x="382529" y="388553"/>
                </a:lnTo>
                <a:cubicBezTo>
                  <a:pt x="389557" y="391565"/>
                  <a:pt x="397589" y="395581"/>
                  <a:pt x="406625" y="398593"/>
                </a:cubicBezTo>
                <a:cubicBezTo>
                  <a:pt x="416666" y="402609"/>
                  <a:pt x="426705" y="405621"/>
                  <a:pt x="434738" y="407629"/>
                </a:cubicBezTo>
                <a:cubicBezTo>
                  <a:pt x="436745" y="407629"/>
                  <a:pt x="438753" y="408633"/>
                  <a:pt x="439757" y="408633"/>
                </a:cubicBezTo>
                <a:lnTo>
                  <a:pt x="441766" y="406625"/>
                </a:lnTo>
                <a:cubicBezTo>
                  <a:pt x="444778" y="402609"/>
                  <a:pt x="447790" y="397589"/>
                  <a:pt x="450802" y="392569"/>
                </a:cubicBezTo>
                <a:lnTo>
                  <a:pt x="453814" y="387549"/>
                </a:lnTo>
                <a:cubicBezTo>
                  <a:pt x="456825" y="382529"/>
                  <a:pt x="459838" y="377509"/>
                  <a:pt x="461846" y="372489"/>
                </a:cubicBezTo>
                <a:lnTo>
                  <a:pt x="464858" y="366465"/>
                </a:lnTo>
                <a:cubicBezTo>
                  <a:pt x="464858" y="365461"/>
                  <a:pt x="465862" y="365461"/>
                  <a:pt x="465862" y="364457"/>
                </a:cubicBezTo>
                <a:cubicBezTo>
                  <a:pt x="459838" y="358433"/>
                  <a:pt x="450802" y="349396"/>
                  <a:pt x="440762" y="341364"/>
                </a:cubicBezTo>
                <a:lnTo>
                  <a:pt x="440762" y="341364"/>
                </a:lnTo>
                <a:cubicBezTo>
                  <a:pt x="432729" y="335340"/>
                  <a:pt x="425701" y="329316"/>
                  <a:pt x="418673" y="325300"/>
                </a:cubicBezTo>
                <a:lnTo>
                  <a:pt x="411645" y="320280"/>
                </a:lnTo>
                <a:lnTo>
                  <a:pt x="413653" y="311244"/>
                </a:lnTo>
                <a:cubicBezTo>
                  <a:pt x="417669" y="297188"/>
                  <a:pt x="418673" y="282128"/>
                  <a:pt x="418673" y="268071"/>
                </a:cubicBezTo>
                <a:cubicBezTo>
                  <a:pt x="418673" y="253011"/>
                  <a:pt x="416666" y="238955"/>
                  <a:pt x="413653" y="224899"/>
                </a:cubicBezTo>
                <a:lnTo>
                  <a:pt x="411645" y="215863"/>
                </a:lnTo>
                <a:lnTo>
                  <a:pt x="418673" y="210843"/>
                </a:lnTo>
                <a:cubicBezTo>
                  <a:pt x="424697" y="206827"/>
                  <a:pt x="432729" y="200803"/>
                  <a:pt x="440762" y="194779"/>
                </a:cubicBezTo>
                <a:cubicBezTo>
                  <a:pt x="450802" y="186746"/>
                  <a:pt x="459838" y="176706"/>
                  <a:pt x="465862" y="171686"/>
                </a:cubicBezTo>
                <a:cubicBezTo>
                  <a:pt x="465862" y="171686"/>
                  <a:pt x="464858" y="170682"/>
                  <a:pt x="464858" y="169678"/>
                </a:cubicBezTo>
                <a:lnTo>
                  <a:pt x="461846" y="163654"/>
                </a:lnTo>
                <a:cubicBezTo>
                  <a:pt x="459838" y="159638"/>
                  <a:pt x="457830" y="153614"/>
                  <a:pt x="454818" y="149598"/>
                </a:cubicBezTo>
                <a:lnTo>
                  <a:pt x="451806" y="144578"/>
                </a:lnTo>
                <a:cubicBezTo>
                  <a:pt x="448794" y="139558"/>
                  <a:pt x="445781" y="134538"/>
                  <a:pt x="442769" y="130522"/>
                </a:cubicBezTo>
                <a:lnTo>
                  <a:pt x="440762" y="128514"/>
                </a:lnTo>
                <a:cubicBezTo>
                  <a:pt x="439757" y="128514"/>
                  <a:pt x="437750" y="129518"/>
                  <a:pt x="435741" y="129518"/>
                </a:cubicBezTo>
                <a:cubicBezTo>
                  <a:pt x="427709" y="131526"/>
                  <a:pt x="417669" y="134538"/>
                  <a:pt x="407629" y="138554"/>
                </a:cubicBezTo>
                <a:cubicBezTo>
                  <a:pt x="398593" y="141566"/>
                  <a:pt x="389557" y="145582"/>
                  <a:pt x="382529" y="149598"/>
                </a:cubicBezTo>
                <a:lnTo>
                  <a:pt x="374496" y="153614"/>
                </a:lnTo>
                <a:lnTo>
                  <a:pt x="368473" y="147590"/>
                </a:lnTo>
                <a:cubicBezTo>
                  <a:pt x="347388" y="127510"/>
                  <a:pt x="322288" y="112449"/>
                  <a:pt x="293172" y="104417"/>
                </a:cubicBezTo>
                <a:lnTo>
                  <a:pt x="284136" y="102409"/>
                </a:lnTo>
                <a:lnTo>
                  <a:pt x="283132" y="93373"/>
                </a:lnTo>
                <a:cubicBezTo>
                  <a:pt x="283132" y="83333"/>
                  <a:pt x="282127" y="74297"/>
                  <a:pt x="280120" y="64257"/>
                </a:cubicBezTo>
                <a:cubicBezTo>
                  <a:pt x="278111" y="53213"/>
                  <a:pt x="276104" y="43173"/>
                  <a:pt x="274095" y="36144"/>
                </a:cubicBezTo>
                <a:cubicBezTo>
                  <a:pt x="274095" y="34136"/>
                  <a:pt x="273092" y="32128"/>
                  <a:pt x="273092" y="31124"/>
                </a:cubicBezTo>
                <a:cubicBezTo>
                  <a:pt x="272087" y="31124"/>
                  <a:pt x="271083" y="31124"/>
                  <a:pt x="270079" y="31124"/>
                </a:cubicBezTo>
                <a:cubicBezTo>
                  <a:pt x="264055" y="31124"/>
                  <a:pt x="255019" y="30120"/>
                  <a:pt x="246987" y="30120"/>
                </a:cubicBezTo>
                <a:cubicBezTo>
                  <a:pt x="238955" y="30120"/>
                  <a:pt x="230923" y="31124"/>
                  <a:pt x="223894" y="31124"/>
                </a:cubicBezTo>
                <a:cubicBezTo>
                  <a:pt x="222891" y="31124"/>
                  <a:pt x="222891" y="31124"/>
                  <a:pt x="221887" y="31124"/>
                </a:cubicBezTo>
                <a:cubicBezTo>
                  <a:pt x="221887" y="33132"/>
                  <a:pt x="220883" y="34136"/>
                  <a:pt x="219878" y="36144"/>
                </a:cubicBezTo>
                <a:cubicBezTo>
                  <a:pt x="217871" y="43173"/>
                  <a:pt x="215863" y="53213"/>
                  <a:pt x="213854" y="64257"/>
                </a:cubicBezTo>
                <a:cubicBezTo>
                  <a:pt x="211847" y="74297"/>
                  <a:pt x="210843" y="84337"/>
                  <a:pt x="210843" y="91365"/>
                </a:cubicBezTo>
                <a:lnTo>
                  <a:pt x="209838" y="100401"/>
                </a:lnTo>
                <a:lnTo>
                  <a:pt x="200803" y="102409"/>
                </a:lnTo>
                <a:cubicBezTo>
                  <a:pt x="172690" y="110441"/>
                  <a:pt x="146586" y="125502"/>
                  <a:pt x="125502" y="145582"/>
                </a:cubicBezTo>
                <a:lnTo>
                  <a:pt x="119477" y="151606"/>
                </a:lnTo>
                <a:lnTo>
                  <a:pt x="112449" y="147590"/>
                </a:lnTo>
                <a:cubicBezTo>
                  <a:pt x="105421" y="144578"/>
                  <a:pt x="97389" y="140562"/>
                  <a:pt x="88353" y="137550"/>
                </a:cubicBezTo>
                <a:cubicBezTo>
                  <a:pt x="78313" y="133534"/>
                  <a:pt x="68273" y="130522"/>
                  <a:pt x="60241" y="128514"/>
                </a:cubicBezTo>
                <a:cubicBezTo>
                  <a:pt x="58233" y="128514"/>
                  <a:pt x="56224" y="127510"/>
                  <a:pt x="55220" y="127510"/>
                </a:cubicBezTo>
                <a:lnTo>
                  <a:pt x="52208" y="129518"/>
                </a:lnTo>
                <a:cubicBezTo>
                  <a:pt x="49196" y="133534"/>
                  <a:pt x="45180" y="139558"/>
                  <a:pt x="42168" y="144578"/>
                </a:cubicBezTo>
                <a:lnTo>
                  <a:pt x="40161" y="148594"/>
                </a:lnTo>
                <a:cubicBezTo>
                  <a:pt x="37148" y="153614"/>
                  <a:pt x="35140" y="158634"/>
                  <a:pt x="33133" y="162650"/>
                </a:cubicBezTo>
                <a:lnTo>
                  <a:pt x="30120" y="169678"/>
                </a:lnTo>
                <a:cubicBezTo>
                  <a:pt x="30120" y="170682"/>
                  <a:pt x="29116" y="170682"/>
                  <a:pt x="29116" y="171686"/>
                </a:cubicBezTo>
                <a:cubicBezTo>
                  <a:pt x="35140" y="177710"/>
                  <a:pt x="44176" y="186746"/>
                  <a:pt x="54217" y="194779"/>
                </a:cubicBezTo>
                <a:cubicBezTo>
                  <a:pt x="62248" y="200803"/>
                  <a:pt x="69276" y="206827"/>
                  <a:pt x="76304" y="210843"/>
                </a:cubicBezTo>
                <a:lnTo>
                  <a:pt x="83333" y="215863"/>
                </a:lnTo>
                <a:lnTo>
                  <a:pt x="80321" y="224899"/>
                </a:lnTo>
                <a:cubicBezTo>
                  <a:pt x="76304" y="238955"/>
                  <a:pt x="75301" y="254015"/>
                  <a:pt x="75301" y="268071"/>
                </a:cubicBezTo>
                <a:cubicBezTo>
                  <a:pt x="75301" y="283132"/>
                  <a:pt x="77309" y="297188"/>
                  <a:pt x="80321" y="311244"/>
                </a:cubicBezTo>
                <a:lnTo>
                  <a:pt x="82329" y="320280"/>
                </a:lnTo>
                <a:lnTo>
                  <a:pt x="75301" y="325300"/>
                </a:lnTo>
                <a:cubicBezTo>
                  <a:pt x="69276" y="329316"/>
                  <a:pt x="61245" y="335340"/>
                  <a:pt x="53213" y="341364"/>
                </a:cubicBezTo>
                <a:cubicBezTo>
                  <a:pt x="43173" y="349396"/>
                  <a:pt x="34136" y="359437"/>
                  <a:pt x="28112" y="364457"/>
                </a:cubicBezTo>
                <a:cubicBezTo>
                  <a:pt x="28112" y="365461"/>
                  <a:pt x="29116" y="365461"/>
                  <a:pt x="29116" y="366465"/>
                </a:cubicBezTo>
                <a:lnTo>
                  <a:pt x="32128" y="372489"/>
                </a:lnTo>
                <a:cubicBezTo>
                  <a:pt x="34136" y="376505"/>
                  <a:pt x="36145" y="382529"/>
                  <a:pt x="39156" y="386545"/>
                </a:cubicBezTo>
                <a:lnTo>
                  <a:pt x="42168" y="390561"/>
                </a:lnTo>
                <a:cubicBezTo>
                  <a:pt x="45180" y="396585"/>
                  <a:pt x="49196" y="401605"/>
                  <a:pt x="52208" y="405621"/>
                </a:cubicBezTo>
                <a:lnTo>
                  <a:pt x="54217" y="407629"/>
                </a:lnTo>
                <a:cubicBezTo>
                  <a:pt x="55220" y="407629"/>
                  <a:pt x="57229" y="406625"/>
                  <a:pt x="59236" y="406625"/>
                </a:cubicBezTo>
                <a:cubicBezTo>
                  <a:pt x="67269" y="404617"/>
                  <a:pt x="77309" y="401605"/>
                  <a:pt x="87349" y="397589"/>
                </a:cubicBezTo>
                <a:cubicBezTo>
                  <a:pt x="96385" y="394577"/>
                  <a:pt x="105421" y="390561"/>
                  <a:pt x="112449" y="386545"/>
                </a:cubicBezTo>
                <a:lnTo>
                  <a:pt x="120481" y="382529"/>
                </a:lnTo>
                <a:lnTo>
                  <a:pt x="126505" y="388553"/>
                </a:lnTo>
                <a:cubicBezTo>
                  <a:pt x="147590" y="408633"/>
                  <a:pt x="172690" y="423693"/>
                  <a:pt x="201806" y="431726"/>
                </a:cubicBezTo>
                <a:lnTo>
                  <a:pt x="210843" y="433734"/>
                </a:lnTo>
                <a:lnTo>
                  <a:pt x="211847" y="442770"/>
                </a:lnTo>
                <a:cubicBezTo>
                  <a:pt x="212850" y="449798"/>
                  <a:pt x="213854" y="459838"/>
                  <a:pt x="214859" y="469878"/>
                </a:cubicBezTo>
                <a:cubicBezTo>
                  <a:pt x="216866" y="480922"/>
                  <a:pt x="218875" y="490962"/>
                  <a:pt x="220883" y="497990"/>
                </a:cubicBezTo>
                <a:cubicBezTo>
                  <a:pt x="220883" y="503010"/>
                  <a:pt x="221887" y="504014"/>
                  <a:pt x="221887" y="506022"/>
                </a:cubicBezTo>
                <a:close/>
                <a:moveTo>
                  <a:pt x="246987" y="371485"/>
                </a:moveTo>
                <a:cubicBezTo>
                  <a:pt x="189758" y="371485"/>
                  <a:pt x="143574" y="325300"/>
                  <a:pt x="143574" y="268071"/>
                </a:cubicBezTo>
                <a:cubicBezTo>
                  <a:pt x="143574" y="210843"/>
                  <a:pt x="189758" y="164658"/>
                  <a:pt x="246987" y="164658"/>
                </a:cubicBezTo>
                <a:cubicBezTo>
                  <a:pt x="304216" y="164658"/>
                  <a:pt x="350400" y="210843"/>
                  <a:pt x="350400" y="268071"/>
                </a:cubicBezTo>
                <a:cubicBezTo>
                  <a:pt x="350400" y="325300"/>
                  <a:pt x="304216" y="371485"/>
                  <a:pt x="246987" y="371485"/>
                </a:cubicBezTo>
                <a:close/>
                <a:moveTo>
                  <a:pt x="246987" y="189758"/>
                </a:moveTo>
                <a:cubicBezTo>
                  <a:pt x="203815" y="189758"/>
                  <a:pt x="168674" y="224899"/>
                  <a:pt x="168674" y="268071"/>
                </a:cubicBezTo>
                <a:cubicBezTo>
                  <a:pt x="168674" y="311244"/>
                  <a:pt x="203815" y="346384"/>
                  <a:pt x="246987" y="346384"/>
                </a:cubicBezTo>
                <a:cubicBezTo>
                  <a:pt x="290160" y="346384"/>
                  <a:pt x="325300" y="311244"/>
                  <a:pt x="325300" y="268071"/>
                </a:cubicBezTo>
                <a:cubicBezTo>
                  <a:pt x="325300" y="224899"/>
                  <a:pt x="290160" y="189758"/>
                  <a:pt x="246987" y="189758"/>
                </a:cubicBezTo>
                <a:close/>
              </a:path>
            </a:pathLst>
          </a:custGeom>
          <a:solidFill>
            <a:schemeClr val="bg1"/>
          </a:solidFill>
          <a:ln w="1003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958581" y="3652578"/>
            <a:ext cx="2565400" cy="2159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25400" tIns="25400" rIns="25400" bIns="25400" rtlCol="0" anchor="b">
            <a:spAutoFit/>
          </a:bodyPr>
          <a:lstStyle/>
          <a:p>
            <a:pPr algn="ctr"/>
            <a:r>
              <a:rPr kumimoji="1" lang="en-US" altLang="zh-CN" sz="1008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Pengeringan dan Penanganan Kayu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958945" y="4045207"/>
            <a:ext cx="2565400" cy="35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924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Mengurangi kadar air di dalam kayu untuk mencegah kerusakan pada produk furnitur.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690403" y="2333878"/>
            <a:ext cx="473894" cy="383532"/>
          </a:xfrm>
          <a:custGeom>
            <a:avLst/>
            <a:gdLst>
              <a:gd name="connsiteX0" fmla="*/ 402609 w 473894"/>
              <a:gd name="connsiteY0" fmla="*/ 383533 h 383532"/>
              <a:gd name="connsiteX1" fmla="*/ 71285 w 473894"/>
              <a:gd name="connsiteY1" fmla="*/ 383533 h 383532"/>
              <a:gd name="connsiteX2" fmla="*/ 0 w 473894"/>
              <a:gd name="connsiteY2" fmla="*/ 312248 h 383532"/>
              <a:gd name="connsiteX3" fmla="*/ 0 w 473894"/>
              <a:gd name="connsiteY3" fmla="*/ 71285 h 383532"/>
              <a:gd name="connsiteX4" fmla="*/ 71285 w 473894"/>
              <a:gd name="connsiteY4" fmla="*/ 0 h 383532"/>
              <a:gd name="connsiteX5" fmla="*/ 402609 w 473894"/>
              <a:gd name="connsiteY5" fmla="*/ 0 h 383532"/>
              <a:gd name="connsiteX6" fmla="*/ 473894 w 473894"/>
              <a:gd name="connsiteY6" fmla="*/ 71285 h 383532"/>
              <a:gd name="connsiteX7" fmla="*/ 473894 w 473894"/>
              <a:gd name="connsiteY7" fmla="*/ 313252 h 383532"/>
              <a:gd name="connsiteX8" fmla="*/ 402609 w 473894"/>
              <a:gd name="connsiteY8" fmla="*/ 383533 h 383532"/>
              <a:gd name="connsiteX9" fmla="*/ 71285 w 473894"/>
              <a:gd name="connsiteY9" fmla="*/ 25100 h 383532"/>
              <a:gd name="connsiteX10" fmla="*/ 25100 w 473894"/>
              <a:gd name="connsiteY10" fmla="*/ 71285 h 383532"/>
              <a:gd name="connsiteX11" fmla="*/ 25100 w 473894"/>
              <a:gd name="connsiteY11" fmla="*/ 313252 h 383532"/>
              <a:gd name="connsiteX12" fmla="*/ 71285 w 473894"/>
              <a:gd name="connsiteY12" fmla="*/ 359437 h 383532"/>
              <a:gd name="connsiteX13" fmla="*/ 402609 w 473894"/>
              <a:gd name="connsiteY13" fmla="*/ 359437 h 383532"/>
              <a:gd name="connsiteX14" fmla="*/ 448794 w 473894"/>
              <a:gd name="connsiteY14" fmla="*/ 313252 h 383532"/>
              <a:gd name="connsiteX15" fmla="*/ 448794 w 473894"/>
              <a:gd name="connsiteY15" fmla="*/ 71285 h 383532"/>
              <a:gd name="connsiteX16" fmla="*/ 402609 w 473894"/>
              <a:gd name="connsiteY16" fmla="*/ 25100 h 383532"/>
              <a:gd name="connsiteX17" fmla="*/ 71285 w 473894"/>
              <a:gd name="connsiteY17" fmla="*/ 25100 h 383532"/>
            </a:gdLst>
            <a:rect l="l" t="t" r="r" b="b"/>
            <a:pathLst>
              <a:path w="473894" h="383532">
                <a:moveTo>
                  <a:pt x="402609" y="383533"/>
                </a:moveTo>
                <a:lnTo>
                  <a:pt x="71285" y="383533"/>
                </a:lnTo>
                <a:cubicBezTo>
                  <a:pt x="32128" y="383533"/>
                  <a:pt x="0" y="351405"/>
                  <a:pt x="0" y="312248"/>
                </a:cubicBezTo>
                <a:lnTo>
                  <a:pt x="0" y="71285"/>
                </a:lnTo>
                <a:cubicBezTo>
                  <a:pt x="0" y="32128"/>
                  <a:pt x="32128" y="0"/>
                  <a:pt x="71285" y="0"/>
                </a:cubicBezTo>
                <a:lnTo>
                  <a:pt x="402609" y="0"/>
                </a:lnTo>
                <a:cubicBezTo>
                  <a:pt x="441766" y="0"/>
                  <a:pt x="473894" y="32128"/>
                  <a:pt x="473894" y="71285"/>
                </a:cubicBezTo>
                <a:lnTo>
                  <a:pt x="473894" y="313252"/>
                </a:lnTo>
                <a:cubicBezTo>
                  <a:pt x="473894" y="352409"/>
                  <a:pt x="441766" y="383533"/>
                  <a:pt x="402609" y="383533"/>
                </a:cubicBezTo>
                <a:close/>
                <a:moveTo>
                  <a:pt x="71285" y="25100"/>
                </a:moveTo>
                <a:cubicBezTo>
                  <a:pt x="46185" y="25100"/>
                  <a:pt x="25100" y="46185"/>
                  <a:pt x="25100" y="71285"/>
                </a:cubicBezTo>
                <a:lnTo>
                  <a:pt x="25100" y="313252"/>
                </a:lnTo>
                <a:cubicBezTo>
                  <a:pt x="25100" y="338352"/>
                  <a:pt x="45181" y="359437"/>
                  <a:pt x="71285" y="359437"/>
                </a:cubicBezTo>
                <a:lnTo>
                  <a:pt x="402609" y="359437"/>
                </a:lnTo>
                <a:cubicBezTo>
                  <a:pt x="427710" y="359437"/>
                  <a:pt x="448794" y="338352"/>
                  <a:pt x="448794" y="313252"/>
                </a:cubicBezTo>
                <a:lnTo>
                  <a:pt x="448794" y="71285"/>
                </a:lnTo>
                <a:cubicBezTo>
                  <a:pt x="448794" y="46185"/>
                  <a:pt x="428713" y="25100"/>
                  <a:pt x="402609" y="25100"/>
                </a:cubicBezTo>
                <a:lnTo>
                  <a:pt x="71285" y="25100"/>
                </a:lnTo>
                <a:close/>
              </a:path>
            </a:pathLst>
          </a:custGeom>
          <a:solidFill>
            <a:schemeClr val="bg1"/>
          </a:solidFill>
          <a:ln w="1003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705463" y="2630061"/>
            <a:ext cx="438753" cy="25100"/>
          </a:xfrm>
          <a:custGeom>
            <a:avLst/>
            <a:gdLst>
              <a:gd name="connsiteX0" fmla="*/ 0 w 438753"/>
              <a:gd name="connsiteY0" fmla="*/ 0 h 25100"/>
              <a:gd name="connsiteX1" fmla="*/ 438754 w 438753"/>
              <a:gd name="connsiteY1" fmla="*/ 0 h 25100"/>
              <a:gd name="connsiteX2" fmla="*/ 438754 w 438753"/>
              <a:gd name="connsiteY2" fmla="*/ 25100 h 25100"/>
              <a:gd name="connsiteX3" fmla="*/ 0 w 438753"/>
              <a:gd name="connsiteY3" fmla="*/ 25100 h 25100"/>
            </a:gdLst>
            <a:rect l="l" t="t" r="r" b="b"/>
            <a:pathLst>
              <a:path w="438753" h="25100">
                <a:moveTo>
                  <a:pt x="0" y="0"/>
                </a:moveTo>
                <a:lnTo>
                  <a:pt x="438754" y="0"/>
                </a:lnTo>
                <a:lnTo>
                  <a:pt x="438754" y="25100"/>
                </a:lnTo>
                <a:lnTo>
                  <a:pt x="0" y="25100"/>
                </a:lnTo>
                <a:close/>
              </a:path>
            </a:pathLst>
          </a:custGeom>
          <a:solidFill>
            <a:schemeClr val="bg1"/>
          </a:solidFill>
          <a:ln w="1003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2880161" y="2707370"/>
            <a:ext cx="25100" cy="56224"/>
          </a:xfrm>
          <a:custGeom>
            <a:avLst/>
            <a:gdLst>
              <a:gd name="connsiteX0" fmla="*/ 0 w 25100"/>
              <a:gd name="connsiteY0" fmla="*/ 0 h 56224"/>
              <a:gd name="connsiteX1" fmla="*/ 25100 w 25100"/>
              <a:gd name="connsiteY1" fmla="*/ 0 h 56224"/>
              <a:gd name="connsiteX2" fmla="*/ 25100 w 25100"/>
              <a:gd name="connsiteY2" fmla="*/ 56225 h 56224"/>
              <a:gd name="connsiteX3" fmla="*/ 0 w 25100"/>
              <a:gd name="connsiteY3" fmla="*/ 56225 h 56224"/>
            </a:gdLst>
            <a:rect l="l" t="t" r="r" b="b"/>
            <a:pathLst>
              <a:path w="25100" h="56224">
                <a:moveTo>
                  <a:pt x="0" y="0"/>
                </a:moveTo>
                <a:lnTo>
                  <a:pt x="25100" y="0"/>
                </a:lnTo>
                <a:lnTo>
                  <a:pt x="25100" y="56225"/>
                </a:lnTo>
                <a:lnTo>
                  <a:pt x="0" y="562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03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2843013" y="2754559"/>
            <a:ext cx="167670" cy="25100"/>
          </a:xfrm>
          <a:custGeom>
            <a:avLst/>
            <a:gdLst>
              <a:gd name="connsiteX0" fmla="*/ 0 w 167670"/>
              <a:gd name="connsiteY0" fmla="*/ 0 h 25100"/>
              <a:gd name="connsiteX1" fmla="*/ 167670 w 167670"/>
              <a:gd name="connsiteY1" fmla="*/ 0 h 25100"/>
              <a:gd name="connsiteX2" fmla="*/ 167670 w 167670"/>
              <a:gd name="connsiteY2" fmla="*/ 25100 h 25100"/>
              <a:gd name="connsiteX3" fmla="*/ 0 w 167670"/>
              <a:gd name="connsiteY3" fmla="*/ 25100 h 25100"/>
            </a:gdLst>
            <a:rect l="l" t="t" r="r" b="b"/>
            <a:pathLst>
              <a:path w="167670" h="25100">
                <a:moveTo>
                  <a:pt x="0" y="0"/>
                </a:moveTo>
                <a:lnTo>
                  <a:pt x="167670" y="0"/>
                </a:lnTo>
                <a:lnTo>
                  <a:pt x="167670" y="25100"/>
                </a:lnTo>
                <a:lnTo>
                  <a:pt x="0" y="25100"/>
                </a:lnTo>
                <a:close/>
              </a:path>
            </a:pathLst>
          </a:custGeom>
          <a:solidFill>
            <a:schemeClr val="bg1"/>
          </a:solidFill>
          <a:ln w="1003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948434" y="2707370"/>
            <a:ext cx="25100" cy="56224"/>
          </a:xfrm>
          <a:custGeom>
            <a:avLst/>
            <a:gdLst>
              <a:gd name="connsiteX0" fmla="*/ 0 w 25100"/>
              <a:gd name="connsiteY0" fmla="*/ 0 h 56224"/>
              <a:gd name="connsiteX1" fmla="*/ 25100 w 25100"/>
              <a:gd name="connsiteY1" fmla="*/ 0 h 56224"/>
              <a:gd name="connsiteX2" fmla="*/ 25100 w 25100"/>
              <a:gd name="connsiteY2" fmla="*/ 56225 h 56224"/>
              <a:gd name="connsiteX3" fmla="*/ 0 w 25100"/>
              <a:gd name="connsiteY3" fmla="*/ 56225 h 56224"/>
            </a:gdLst>
            <a:rect l="l" t="t" r="r" b="b"/>
            <a:pathLst>
              <a:path w="25100" h="56224">
                <a:moveTo>
                  <a:pt x="0" y="0"/>
                </a:moveTo>
                <a:lnTo>
                  <a:pt x="25100" y="0"/>
                </a:lnTo>
                <a:lnTo>
                  <a:pt x="25100" y="56225"/>
                </a:lnTo>
                <a:lnTo>
                  <a:pt x="0" y="562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03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887737" y="2348554"/>
            <a:ext cx="377699" cy="418053"/>
          </a:xfrm>
          <a:custGeom>
            <a:avLst/>
            <a:gdLst>
              <a:gd name="connsiteX0" fmla="*/ 335436 w 377699"/>
              <a:gd name="connsiteY0" fmla="*/ 418053 h 418053"/>
              <a:gd name="connsiteX1" fmla="*/ 316359 w 377699"/>
              <a:gd name="connsiteY1" fmla="*/ 413033 h 418053"/>
              <a:gd name="connsiteX2" fmla="*/ 236038 w 377699"/>
              <a:gd name="connsiteY2" fmla="*/ 364840 h 418053"/>
              <a:gd name="connsiteX3" fmla="*/ 249090 w 377699"/>
              <a:gd name="connsiteY3" fmla="*/ 342752 h 418053"/>
              <a:gd name="connsiteX4" fmla="*/ 329411 w 377699"/>
              <a:gd name="connsiteY4" fmla="*/ 390945 h 418053"/>
              <a:gd name="connsiteX5" fmla="*/ 339451 w 377699"/>
              <a:gd name="connsiteY5" fmla="*/ 390945 h 418053"/>
              <a:gd name="connsiteX6" fmla="*/ 343467 w 377699"/>
              <a:gd name="connsiteY6" fmla="*/ 383917 h 418053"/>
              <a:gd name="connsiteX7" fmla="*/ 351500 w 377699"/>
              <a:gd name="connsiteY7" fmla="*/ 34520 h 418053"/>
              <a:gd name="connsiteX8" fmla="*/ 346480 w 377699"/>
              <a:gd name="connsiteY8" fmla="*/ 25484 h 418053"/>
              <a:gd name="connsiteX9" fmla="*/ 336439 w 377699"/>
              <a:gd name="connsiteY9" fmla="*/ 25484 h 418053"/>
              <a:gd name="connsiteX10" fmla="*/ 29211 w 377699"/>
              <a:gd name="connsiteY10" fmla="*/ 194158 h 418053"/>
              <a:gd name="connsiteX11" fmla="*/ 25195 w 377699"/>
              <a:gd name="connsiteY11" fmla="*/ 201186 h 418053"/>
              <a:gd name="connsiteX12" fmla="*/ 30215 w 377699"/>
              <a:gd name="connsiteY12" fmla="*/ 210222 h 418053"/>
              <a:gd name="connsiteX13" fmla="*/ 106520 w 377699"/>
              <a:gd name="connsiteY13" fmla="*/ 257411 h 418053"/>
              <a:gd name="connsiteX14" fmla="*/ 93468 w 377699"/>
              <a:gd name="connsiteY14" fmla="*/ 279499 h 418053"/>
              <a:gd name="connsiteX15" fmla="*/ 17163 w 377699"/>
              <a:gd name="connsiteY15" fmla="*/ 233315 h 418053"/>
              <a:gd name="connsiteX16" fmla="*/ 95 w 377699"/>
              <a:gd name="connsiteY16" fmla="*/ 202190 h 418053"/>
              <a:gd name="connsiteX17" fmla="*/ 18167 w 377699"/>
              <a:gd name="connsiteY17" fmla="*/ 173074 h 418053"/>
              <a:gd name="connsiteX18" fmla="*/ 324391 w 377699"/>
              <a:gd name="connsiteY18" fmla="*/ 4400 h 418053"/>
              <a:gd name="connsiteX19" fmla="*/ 360536 w 377699"/>
              <a:gd name="connsiteY19" fmla="*/ 5404 h 418053"/>
              <a:gd name="connsiteX20" fmla="*/ 377604 w 377699"/>
              <a:gd name="connsiteY20" fmla="*/ 36528 h 418053"/>
              <a:gd name="connsiteX21" fmla="*/ 369572 w 377699"/>
              <a:gd name="connsiteY21" fmla="*/ 385925 h 418053"/>
              <a:gd name="connsiteX22" fmla="*/ 351500 w 377699"/>
              <a:gd name="connsiteY22" fmla="*/ 415041 h 418053"/>
              <a:gd name="connsiteX23" fmla="*/ 335436 w 377699"/>
              <a:gd name="connsiteY23" fmla="*/ 418053 h 418053"/>
            </a:gdLst>
            <a:rect l="l" t="t" r="r" b="b"/>
            <a:pathLst>
              <a:path w="377699" h="418053">
                <a:moveTo>
                  <a:pt x="335436" y="418053"/>
                </a:moveTo>
                <a:cubicBezTo>
                  <a:pt x="329411" y="418053"/>
                  <a:pt x="322383" y="416045"/>
                  <a:pt x="316359" y="413033"/>
                </a:cubicBezTo>
                <a:lnTo>
                  <a:pt x="236038" y="364840"/>
                </a:lnTo>
                <a:lnTo>
                  <a:pt x="249090" y="342752"/>
                </a:lnTo>
                <a:lnTo>
                  <a:pt x="329411" y="390945"/>
                </a:lnTo>
                <a:cubicBezTo>
                  <a:pt x="332423" y="392953"/>
                  <a:pt x="336439" y="392953"/>
                  <a:pt x="339451" y="390945"/>
                </a:cubicBezTo>
                <a:cubicBezTo>
                  <a:pt x="341459" y="389941"/>
                  <a:pt x="343467" y="387933"/>
                  <a:pt x="343467" y="383917"/>
                </a:cubicBezTo>
                <a:lnTo>
                  <a:pt x="351500" y="34520"/>
                </a:lnTo>
                <a:cubicBezTo>
                  <a:pt x="351500" y="29500"/>
                  <a:pt x="347484" y="26488"/>
                  <a:pt x="346480" y="25484"/>
                </a:cubicBezTo>
                <a:cubicBezTo>
                  <a:pt x="343467" y="23476"/>
                  <a:pt x="339451" y="23476"/>
                  <a:pt x="336439" y="25484"/>
                </a:cubicBezTo>
                <a:lnTo>
                  <a:pt x="29211" y="194158"/>
                </a:lnTo>
                <a:cubicBezTo>
                  <a:pt x="25195" y="196166"/>
                  <a:pt x="25195" y="199178"/>
                  <a:pt x="25195" y="201186"/>
                </a:cubicBezTo>
                <a:cubicBezTo>
                  <a:pt x="25195" y="205202"/>
                  <a:pt x="27204" y="208214"/>
                  <a:pt x="30215" y="210222"/>
                </a:cubicBezTo>
                <a:lnTo>
                  <a:pt x="106520" y="257411"/>
                </a:lnTo>
                <a:lnTo>
                  <a:pt x="93468" y="279499"/>
                </a:lnTo>
                <a:lnTo>
                  <a:pt x="17163" y="233315"/>
                </a:lnTo>
                <a:cubicBezTo>
                  <a:pt x="6119" y="226287"/>
                  <a:pt x="-909" y="214239"/>
                  <a:pt x="95" y="202190"/>
                </a:cubicBezTo>
                <a:cubicBezTo>
                  <a:pt x="95" y="190142"/>
                  <a:pt x="7123" y="179098"/>
                  <a:pt x="18167" y="173074"/>
                </a:cubicBezTo>
                <a:lnTo>
                  <a:pt x="324391" y="4400"/>
                </a:lnTo>
                <a:cubicBezTo>
                  <a:pt x="335436" y="-1624"/>
                  <a:pt x="349492" y="-1624"/>
                  <a:pt x="360536" y="5404"/>
                </a:cubicBezTo>
                <a:cubicBezTo>
                  <a:pt x="371580" y="12432"/>
                  <a:pt x="378608" y="23476"/>
                  <a:pt x="377604" y="36528"/>
                </a:cubicBezTo>
                <a:lnTo>
                  <a:pt x="369572" y="385925"/>
                </a:lnTo>
                <a:cubicBezTo>
                  <a:pt x="369572" y="397973"/>
                  <a:pt x="362544" y="409017"/>
                  <a:pt x="351500" y="415041"/>
                </a:cubicBezTo>
                <a:cubicBezTo>
                  <a:pt x="346480" y="417049"/>
                  <a:pt x="341459" y="418053"/>
                  <a:pt x="335436" y="418053"/>
                </a:cubicBezTo>
                <a:close/>
              </a:path>
            </a:pathLst>
          </a:custGeom>
          <a:solidFill>
            <a:schemeClr val="bg1"/>
          </a:solidFill>
          <a:ln w="1003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978193" y="2370979"/>
            <a:ext cx="265059" cy="380568"/>
          </a:xfrm>
          <a:custGeom>
            <a:avLst/>
            <a:gdLst>
              <a:gd name="connsiteX0" fmla="*/ 45181 w 265059"/>
              <a:gd name="connsiteY0" fmla="*/ 380568 h 380568"/>
              <a:gd name="connsiteX1" fmla="*/ 29116 w 265059"/>
              <a:gd name="connsiteY1" fmla="*/ 376552 h 380568"/>
              <a:gd name="connsiteX2" fmla="*/ 15060 w 265059"/>
              <a:gd name="connsiteY2" fmla="*/ 351452 h 380568"/>
              <a:gd name="connsiteX3" fmla="*/ 0 w 265059"/>
              <a:gd name="connsiteY3" fmla="*/ 240007 h 380568"/>
              <a:gd name="connsiteX4" fmla="*/ 237951 w 265059"/>
              <a:gd name="connsiteY4" fmla="*/ 4064 h 380568"/>
              <a:gd name="connsiteX5" fmla="*/ 257027 w 265059"/>
              <a:gd name="connsiteY5" fmla="*/ 2056 h 380568"/>
              <a:gd name="connsiteX6" fmla="*/ 265059 w 265059"/>
              <a:gd name="connsiteY6" fmla="*/ 7076 h 380568"/>
              <a:gd name="connsiteX7" fmla="*/ 263052 w 265059"/>
              <a:gd name="connsiteY7" fmla="*/ 19124 h 380568"/>
              <a:gd name="connsiteX8" fmla="*/ 162650 w 265059"/>
              <a:gd name="connsiteY8" fmla="*/ 339404 h 380568"/>
              <a:gd name="connsiteX9" fmla="*/ 55221 w 265059"/>
              <a:gd name="connsiteY9" fmla="*/ 377556 h 380568"/>
              <a:gd name="connsiteX10" fmla="*/ 45181 w 265059"/>
              <a:gd name="connsiteY10" fmla="*/ 380568 h 380568"/>
              <a:gd name="connsiteX11" fmla="*/ 27108 w 265059"/>
              <a:gd name="connsiteY11" fmla="*/ 250047 h 380568"/>
              <a:gd name="connsiteX12" fmla="*/ 40161 w 265059"/>
              <a:gd name="connsiteY12" fmla="*/ 350448 h 380568"/>
              <a:gd name="connsiteX13" fmla="*/ 42169 w 265059"/>
              <a:gd name="connsiteY13" fmla="*/ 355468 h 380568"/>
              <a:gd name="connsiteX14" fmla="*/ 46185 w 265059"/>
              <a:gd name="connsiteY14" fmla="*/ 355468 h 380568"/>
              <a:gd name="connsiteX15" fmla="*/ 142570 w 265059"/>
              <a:gd name="connsiteY15" fmla="*/ 320328 h 380568"/>
              <a:gd name="connsiteX16" fmla="*/ 226907 w 265059"/>
              <a:gd name="connsiteY16" fmla="*/ 51252 h 380568"/>
              <a:gd name="connsiteX17" fmla="*/ 27108 w 265059"/>
              <a:gd name="connsiteY17" fmla="*/ 250047 h 380568"/>
            </a:gdLst>
            <a:rect l="l" t="t" r="r" b="b"/>
            <a:pathLst>
              <a:path w="265059" h="380568">
                <a:moveTo>
                  <a:pt x="45181" y="380568"/>
                </a:moveTo>
                <a:cubicBezTo>
                  <a:pt x="40161" y="380568"/>
                  <a:pt x="34136" y="379564"/>
                  <a:pt x="29116" y="376552"/>
                </a:cubicBezTo>
                <a:cubicBezTo>
                  <a:pt x="20080" y="371532"/>
                  <a:pt x="15060" y="362496"/>
                  <a:pt x="15060" y="351452"/>
                </a:cubicBezTo>
                <a:lnTo>
                  <a:pt x="0" y="240007"/>
                </a:lnTo>
                <a:lnTo>
                  <a:pt x="237951" y="4064"/>
                </a:lnTo>
                <a:cubicBezTo>
                  <a:pt x="243975" y="-956"/>
                  <a:pt x="251003" y="-956"/>
                  <a:pt x="257027" y="2056"/>
                </a:cubicBezTo>
                <a:lnTo>
                  <a:pt x="265059" y="7076"/>
                </a:lnTo>
                <a:lnTo>
                  <a:pt x="263052" y="19124"/>
                </a:lnTo>
                <a:lnTo>
                  <a:pt x="162650" y="339404"/>
                </a:lnTo>
                <a:lnTo>
                  <a:pt x="55221" y="377556"/>
                </a:lnTo>
                <a:cubicBezTo>
                  <a:pt x="53213" y="380568"/>
                  <a:pt x="49197" y="380568"/>
                  <a:pt x="45181" y="380568"/>
                </a:cubicBezTo>
                <a:close/>
                <a:moveTo>
                  <a:pt x="27108" y="250047"/>
                </a:moveTo>
                <a:lnTo>
                  <a:pt x="40161" y="350448"/>
                </a:lnTo>
                <a:cubicBezTo>
                  <a:pt x="40161" y="353460"/>
                  <a:pt x="41165" y="354464"/>
                  <a:pt x="42169" y="355468"/>
                </a:cubicBezTo>
                <a:cubicBezTo>
                  <a:pt x="43173" y="355468"/>
                  <a:pt x="44177" y="356472"/>
                  <a:pt x="46185" y="355468"/>
                </a:cubicBezTo>
                <a:lnTo>
                  <a:pt x="142570" y="320328"/>
                </a:lnTo>
                <a:lnTo>
                  <a:pt x="226907" y="51252"/>
                </a:lnTo>
                <a:lnTo>
                  <a:pt x="27108" y="250047"/>
                </a:lnTo>
                <a:close/>
              </a:path>
            </a:pathLst>
          </a:custGeom>
          <a:solidFill>
            <a:schemeClr val="bg1"/>
          </a:solidFill>
          <a:ln w="1003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003294" y="2379058"/>
            <a:ext cx="234939" cy="364456"/>
          </a:xfrm>
          <a:custGeom>
            <a:avLst/>
            <a:gdLst>
              <a:gd name="connsiteX0" fmla="*/ 22088 w 234939"/>
              <a:gd name="connsiteY0" fmla="*/ 364457 h 364456"/>
              <a:gd name="connsiteX1" fmla="*/ 0 w 234939"/>
              <a:gd name="connsiteY1" fmla="*/ 351405 h 364456"/>
              <a:gd name="connsiteX2" fmla="*/ 212851 w 234939"/>
              <a:gd name="connsiteY2" fmla="*/ 0 h 364456"/>
              <a:gd name="connsiteX3" fmla="*/ 234939 w 234939"/>
              <a:gd name="connsiteY3" fmla="*/ 13052 h 364456"/>
            </a:gdLst>
            <a:rect l="l" t="t" r="r" b="b"/>
            <a:pathLst>
              <a:path w="234939" h="364456">
                <a:moveTo>
                  <a:pt x="22088" y="364457"/>
                </a:moveTo>
                <a:lnTo>
                  <a:pt x="0" y="351405"/>
                </a:lnTo>
                <a:lnTo>
                  <a:pt x="212851" y="0"/>
                </a:lnTo>
                <a:lnTo>
                  <a:pt x="234939" y="13052"/>
                </a:lnTo>
                <a:close/>
              </a:path>
            </a:pathLst>
          </a:custGeom>
          <a:solidFill>
            <a:schemeClr val="bg1"/>
          </a:solidFill>
          <a:ln w="100379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Pemilihan Bahan dan Pemotongan Kayu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743" t="12139" r="79867" b="67974"/>
          <a:stretch>
            <a:fillRect/>
          </a:stretch>
        </p:blipFill>
        <p:spPr>
          <a:xfrm rot="0" flipH="0" flipV="0">
            <a:off x="680356" y="2088244"/>
            <a:ext cx="2177143" cy="1569359"/>
          </a:xfrm>
          <a:custGeom>
            <a:avLst/>
            <a:gdLst/>
            <a:rect l="l" t="t" r="r" b="b"/>
            <a:pathLst>
              <a:path w="2177143" h="1569359">
                <a:moveTo>
                  <a:pt x="0" y="0"/>
                </a:moveTo>
                <a:lnTo>
                  <a:pt x="2177143" y="0"/>
                </a:lnTo>
                <a:lnTo>
                  <a:pt x="2177143" y="1569359"/>
                </a:lnTo>
                <a:lnTo>
                  <a:pt x="0" y="15693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21053" t="12139" r="60557" b="67974"/>
          <a:stretch>
            <a:fillRect/>
          </a:stretch>
        </p:blipFill>
        <p:spPr>
          <a:xfrm rot="0" flipH="0" flipV="0">
            <a:off x="2966355" y="2088244"/>
            <a:ext cx="2177143" cy="1569359"/>
          </a:xfrm>
          <a:custGeom>
            <a:avLst/>
            <a:gdLst/>
            <a:rect l="l" t="t" r="r" b="b"/>
            <a:pathLst>
              <a:path w="2177143" h="1569359">
                <a:moveTo>
                  <a:pt x="0" y="0"/>
                </a:moveTo>
                <a:lnTo>
                  <a:pt x="2177143" y="0"/>
                </a:lnTo>
                <a:lnTo>
                  <a:pt x="2177143" y="1569359"/>
                </a:lnTo>
                <a:lnTo>
                  <a:pt x="0" y="15693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21053" t="33383" r="60557" b="46730"/>
          <a:stretch>
            <a:fillRect/>
          </a:stretch>
        </p:blipFill>
        <p:spPr>
          <a:xfrm rot="0" flipH="0" flipV="0">
            <a:off x="2966355" y="3764641"/>
            <a:ext cx="2177143" cy="1569359"/>
          </a:xfrm>
          <a:custGeom>
            <a:avLst/>
            <a:gdLst/>
            <a:rect l="l" t="t" r="r" b="b"/>
            <a:pathLst>
              <a:path w="2177143" h="1569359">
                <a:moveTo>
                  <a:pt x="0" y="0"/>
                </a:moveTo>
                <a:lnTo>
                  <a:pt x="2177143" y="0"/>
                </a:lnTo>
                <a:lnTo>
                  <a:pt x="2177143" y="1569359"/>
                </a:lnTo>
                <a:lnTo>
                  <a:pt x="0" y="15693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5265054" y="2088244"/>
            <a:ext cx="6926946" cy="32457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562286" y="2364490"/>
            <a:ext cx="532315" cy="532315"/>
          </a:xfrm>
          <a:prstGeom prst="rect">
            <a:avLst/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300127" y="2345818"/>
            <a:ext cx="5218774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Pewarnaan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300126" y="2662795"/>
            <a:ext cx="5218774" cy="7786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Pewarnaan dapat dilakukan dengan menggunakan cat atau bahan kimia tertentu.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300127" y="3879225"/>
            <a:ext cx="5218774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Penyelesaian Akhir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300126" y="4196202"/>
            <a:ext cx="5218774" cy="8421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Melindungi permukaan kayu menggunakan vernis atau lak untuk tampilan yang lebih mengkilap dan awet.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677345" y="2468997"/>
            <a:ext cx="302196" cy="302196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562286" y="3878545"/>
            <a:ext cx="532315" cy="532315"/>
          </a:xfrm>
          <a:prstGeom prst="rect">
            <a:avLst/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677345" y="4007714"/>
            <a:ext cx="302196" cy="273976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85800" y="3764641"/>
            <a:ext cx="2171700" cy="1569359"/>
          </a:xfrm>
          <a:prstGeom prst="rect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Pewarnaan dan Penyelesaian Akhir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2015292" y="2626447"/>
            <a:ext cx="8161416" cy="1731334"/>
          </a:xfrm>
          <a:prstGeom prst="roundRect">
            <a:avLst>
              <a:gd name="adj" fmla="val 8757"/>
            </a:avLst>
          </a:prstGeom>
          <a:solidFill>
            <a:schemeClr val="bg1"/>
          </a:solidFill>
          <a:ln w="44450" cap="sq">
            <a:solidFill>
              <a:schemeClr val="accent1"/>
            </a:solidFill>
            <a:miter/>
          </a:ln>
          <a:effectLst>
            <a:outerShdw dist="190500" blurRad="317500" dir="3000000" sx="100000" sy="100000" kx="0" ky="0" algn="tl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9276707" y="2626447"/>
            <a:ext cx="900000" cy="1731334"/>
          </a:xfrm>
          <a:custGeom>
            <a:avLst/>
            <a:gdLst>
              <a:gd name="connsiteX0" fmla="*/ 0 w 900000"/>
              <a:gd name="connsiteY0" fmla="*/ 0 h 1631125"/>
              <a:gd name="connsiteX1" fmla="*/ 700531 w 900000"/>
              <a:gd name="connsiteY1" fmla="*/ 0 h 1631125"/>
              <a:gd name="connsiteX2" fmla="*/ 900000 w 900000"/>
              <a:gd name="connsiteY2" fmla="*/ 168003 h 1631125"/>
              <a:gd name="connsiteX3" fmla="*/ 900000 w 900000"/>
              <a:gd name="connsiteY3" fmla="*/ 791129 h 1631125"/>
              <a:gd name="connsiteX4" fmla="*/ 900000 w 900000"/>
              <a:gd name="connsiteY4" fmla="*/ 839997 h 1631125"/>
              <a:gd name="connsiteX5" fmla="*/ 900000 w 900000"/>
              <a:gd name="connsiteY5" fmla="*/ 1463122 h 1631125"/>
              <a:gd name="connsiteX6" fmla="*/ 700531 w 900000"/>
              <a:gd name="connsiteY6" fmla="*/ 1631125 h 1631125"/>
              <a:gd name="connsiteX7" fmla="*/ 0 w 900000"/>
              <a:gd name="connsiteY7" fmla="*/ 1631125 h 1631125"/>
              <a:gd name="connsiteX8" fmla="*/ 0 w 900000"/>
              <a:gd name="connsiteY8" fmla="*/ 1008000 h 1631125"/>
              <a:gd name="connsiteX9" fmla="*/ 0 w 900000"/>
              <a:gd name="connsiteY9" fmla="*/ 623125 h 1631125"/>
            </a:gdLst>
            <a:rect l="l" t="t" r="r" b="b"/>
            <a:pathLst>
              <a:path w="900000" h="1631125">
                <a:moveTo>
                  <a:pt x="0" y="0"/>
                </a:moveTo>
                <a:lnTo>
                  <a:pt x="700531" y="0"/>
                </a:lnTo>
                <a:cubicBezTo>
                  <a:pt x="810694" y="0"/>
                  <a:pt x="900000" y="75218"/>
                  <a:pt x="900000" y="168003"/>
                </a:cubicBezTo>
                <a:lnTo>
                  <a:pt x="900000" y="791129"/>
                </a:lnTo>
                <a:lnTo>
                  <a:pt x="900000" y="839997"/>
                </a:lnTo>
                <a:lnTo>
                  <a:pt x="900000" y="1463122"/>
                </a:lnTo>
                <a:cubicBezTo>
                  <a:pt x="900000" y="1555907"/>
                  <a:pt x="810694" y="1631125"/>
                  <a:pt x="700531" y="1631125"/>
                </a:cubicBezTo>
                <a:lnTo>
                  <a:pt x="0" y="1631125"/>
                </a:lnTo>
                <a:lnTo>
                  <a:pt x="0" y="1008000"/>
                </a:lnTo>
                <a:lnTo>
                  <a:pt x="0" y="623125"/>
                </a:lnTo>
                <a:close/>
              </a:path>
            </a:pathLst>
          </a:custGeom>
          <a:solidFill>
            <a:schemeClr val="accent1"/>
          </a:solidFill>
          <a:ln w="38100" cap="sq">
            <a:noFill/>
            <a:miter/>
          </a:ln>
          <a:effectLst>
            <a:outerShdw dist="38100" blurRad="127000" dir="2700000" sx="100000" sy="100000" kx="0" ky="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9492707" y="3266217"/>
            <a:ext cx="468000" cy="451793"/>
          </a:xfrm>
          <a:custGeom>
            <a:avLst/>
            <a:gdLst>
              <a:gd name="T0" fmla="*/ 8270 w 8441"/>
              <a:gd name="T1" fmla="*/ 6791 h 8160"/>
              <a:gd name="T2" fmla="*/ 5734 w 8441"/>
              <a:gd name="T3" fmla="*/ 4255 h 8160"/>
              <a:gd name="T4" fmla="*/ 5225 w 8441"/>
              <a:gd name="T5" fmla="*/ 848 h 8160"/>
              <a:gd name="T6" fmla="*/ 3177 w 8441"/>
              <a:gd name="T7" fmla="*/ 0 h 8160"/>
              <a:gd name="T8" fmla="*/ 1130 w 8441"/>
              <a:gd name="T9" fmla="*/ 848 h 8160"/>
              <a:gd name="T10" fmla="*/ 1130 w 8441"/>
              <a:gd name="T11" fmla="*/ 4944 h 8160"/>
              <a:gd name="T12" fmla="*/ 3177 w 8441"/>
              <a:gd name="T13" fmla="*/ 5792 h 8160"/>
              <a:gd name="T14" fmla="*/ 4538 w 8441"/>
              <a:gd name="T15" fmla="*/ 5454 h 8160"/>
              <a:gd name="T16" fmla="*/ 7072 w 8441"/>
              <a:gd name="T17" fmla="*/ 7988 h 8160"/>
              <a:gd name="T18" fmla="*/ 7486 w 8441"/>
              <a:gd name="T19" fmla="*/ 8160 h 8160"/>
              <a:gd name="T20" fmla="*/ 7901 w 8441"/>
              <a:gd name="T21" fmla="*/ 7988 h 8160"/>
              <a:gd name="T22" fmla="*/ 8270 w 8441"/>
              <a:gd name="T23" fmla="*/ 7620 h 8160"/>
              <a:gd name="T24" fmla="*/ 8441 w 8441"/>
              <a:gd name="T25" fmla="*/ 7205 h 8160"/>
              <a:gd name="T26" fmla="*/ 8270 w 8441"/>
              <a:gd name="T27" fmla="*/ 6791 h 8160"/>
              <a:gd name="T28" fmla="*/ 1793 w 8441"/>
              <a:gd name="T29" fmla="*/ 4281 h 8160"/>
              <a:gd name="T30" fmla="*/ 1793 w 8441"/>
              <a:gd name="T31" fmla="*/ 1511 h 8160"/>
              <a:gd name="T32" fmla="*/ 3177 w 8441"/>
              <a:gd name="T33" fmla="*/ 938 h 8160"/>
              <a:gd name="T34" fmla="*/ 4562 w 8441"/>
              <a:gd name="T35" fmla="*/ 1511 h 8160"/>
              <a:gd name="T36" fmla="*/ 4562 w 8441"/>
              <a:gd name="T37" fmla="*/ 4281 h 8160"/>
              <a:gd name="T38" fmla="*/ 3177 w 8441"/>
              <a:gd name="T39" fmla="*/ 4854 h 8160"/>
              <a:gd name="T40" fmla="*/ 1793 w 8441"/>
              <a:gd name="T41" fmla="*/ 4281 h 8160"/>
            </a:gdLst>
            <a:rect l="0" t="0" r="r" b="b"/>
            <a:pathLst>
              <a:path w="8441" h="8160">
                <a:moveTo>
                  <a:pt x="8270" y="6791"/>
                </a:moveTo>
                <a:lnTo>
                  <a:pt x="5734" y="4255"/>
                </a:lnTo>
                <a:cubicBezTo>
                  <a:pt x="6316" y="3161"/>
                  <a:pt x="6146" y="1769"/>
                  <a:pt x="5225" y="848"/>
                </a:cubicBezTo>
                <a:cubicBezTo>
                  <a:pt x="4678" y="301"/>
                  <a:pt x="3951" y="0"/>
                  <a:pt x="3177" y="0"/>
                </a:cubicBezTo>
                <a:cubicBezTo>
                  <a:pt x="2404" y="0"/>
                  <a:pt x="1676" y="301"/>
                  <a:pt x="1130" y="848"/>
                </a:cubicBezTo>
                <a:cubicBezTo>
                  <a:pt x="0" y="1977"/>
                  <a:pt x="0" y="3815"/>
                  <a:pt x="1130" y="4944"/>
                </a:cubicBezTo>
                <a:cubicBezTo>
                  <a:pt x="1677" y="5491"/>
                  <a:pt x="2404" y="5792"/>
                  <a:pt x="3177" y="5792"/>
                </a:cubicBezTo>
                <a:cubicBezTo>
                  <a:pt x="3660" y="5792"/>
                  <a:pt x="4124" y="5675"/>
                  <a:pt x="4538" y="5454"/>
                </a:cubicBezTo>
                <a:lnTo>
                  <a:pt x="7072" y="7988"/>
                </a:lnTo>
                <a:cubicBezTo>
                  <a:pt x="7183" y="8099"/>
                  <a:pt x="7330" y="8160"/>
                  <a:pt x="7486" y="8160"/>
                </a:cubicBezTo>
                <a:cubicBezTo>
                  <a:pt x="7643" y="8160"/>
                  <a:pt x="7790" y="8099"/>
                  <a:pt x="7901" y="7988"/>
                </a:cubicBezTo>
                <a:lnTo>
                  <a:pt x="8270" y="7620"/>
                </a:lnTo>
                <a:cubicBezTo>
                  <a:pt x="8380" y="7509"/>
                  <a:pt x="8441" y="7362"/>
                  <a:pt x="8441" y="7205"/>
                </a:cubicBezTo>
                <a:cubicBezTo>
                  <a:pt x="8441" y="7049"/>
                  <a:pt x="8380" y="6901"/>
                  <a:pt x="8270" y="6791"/>
                </a:cubicBezTo>
                <a:close/>
                <a:moveTo>
                  <a:pt x="1793" y="4281"/>
                </a:moveTo>
                <a:cubicBezTo>
                  <a:pt x="1029" y="3517"/>
                  <a:pt x="1029" y="2275"/>
                  <a:pt x="1793" y="1511"/>
                </a:cubicBezTo>
                <a:cubicBezTo>
                  <a:pt x="2163" y="1142"/>
                  <a:pt x="2654" y="938"/>
                  <a:pt x="3177" y="938"/>
                </a:cubicBezTo>
                <a:cubicBezTo>
                  <a:pt x="3700" y="938"/>
                  <a:pt x="4192" y="1142"/>
                  <a:pt x="4562" y="1511"/>
                </a:cubicBezTo>
                <a:cubicBezTo>
                  <a:pt x="5325" y="2275"/>
                  <a:pt x="5325" y="3517"/>
                  <a:pt x="4562" y="4281"/>
                </a:cubicBezTo>
                <a:cubicBezTo>
                  <a:pt x="4192" y="4650"/>
                  <a:pt x="3700" y="4854"/>
                  <a:pt x="3177" y="4854"/>
                </a:cubicBezTo>
                <a:cubicBezTo>
                  <a:pt x="2654" y="4854"/>
                  <a:pt x="2163" y="4650"/>
                  <a:pt x="1793" y="4281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686248" y="1718560"/>
            <a:ext cx="1390075" cy="360325"/>
          </a:xfrm>
          <a:prstGeom prst="roundRect">
            <a:avLst>
              <a:gd name="adj" fmla="val 8757"/>
            </a:avLst>
          </a:prstGeom>
          <a:solidFill>
            <a:schemeClr val="bg1"/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/>
          </a:ln>
          <a:effectLst>
            <a:outerShdw dist="190500" blurRad="317500" dir="3000000" sx="100000" sy="100000" kx="0" ky="0" algn="tl" rotWithShape="0">
              <a:schemeClr val="accent1">
                <a:alpha val="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827006" y="1718560"/>
            <a:ext cx="249317" cy="360325"/>
          </a:xfrm>
          <a:custGeom>
            <a:avLst/>
            <a:gdLst>
              <a:gd name="connsiteX0" fmla="*/ 0 w 900000"/>
              <a:gd name="connsiteY0" fmla="*/ 0 h 1631125"/>
              <a:gd name="connsiteX1" fmla="*/ 700531 w 900000"/>
              <a:gd name="connsiteY1" fmla="*/ 0 h 1631125"/>
              <a:gd name="connsiteX2" fmla="*/ 900000 w 900000"/>
              <a:gd name="connsiteY2" fmla="*/ 168003 h 1631125"/>
              <a:gd name="connsiteX3" fmla="*/ 900000 w 900000"/>
              <a:gd name="connsiteY3" fmla="*/ 791129 h 1631125"/>
              <a:gd name="connsiteX4" fmla="*/ 900000 w 900000"/>
              <a:gd name="connsiteY4" fmla="*/ 839997 h 1631125"/>
              <a:gd name="connsiteX5" fmla="*/ 900000 w 900000"/>
              <a:gd name="connsiteY5" fmla="*/ 1463122 h 1631125"/>
              <a:gd name="connsiteX6" fmla="*/ 700531 w 900000"/>
              <a:gd name="connsiteY6" fmla="*/ 1631125 h 1631125"/>
              <a:gd name="connsiteX7" fmla="*/ 0 w 900000"/>
              <a:gd name="connsiteY7" fmla="*/ 1631125 h 1631125"/>
              <a:gd name="connsiteX8" fmla="*/ 0 w 900000"/>
              <a:gd name="connsiteY8" fmla="*/ 1008000 h 1631125"/>
              <a:gd name="connsiteX9" fmla="*/ 0 w 900000"/>
              <a:gd name="connsiteY9" fmla="*/ 623125 h 1631125"/>
            </a:gdLst>
            <a:rect l="l" t="t" r="r" b="b"/>
            <a:pathLst>
              <a:path w="900000" h="1631125">
                <a:moveTo>
                  <a:pt x="0" y="0"/>
                </a:moveTo>
                <a:lnTo>
                  <a:pt x="700531" y="0"/>
                </a:lnTo>
                <a:cubicBezTo>
                  <a:pt x="810694" y="0"/>
                  <a:pt x="900000" y="75218"/>
                  <a:pt x="900000" y="168003"/>
                </a:cubicBezTo>
                <a:lnTo>
                  <a:pt x="900000" y="791129"/>
                </a:lnTo>
                <a:lnTo>
                  <a:pt x="900000" y="839997"/>
                </a:lnTo>
                <a:lnTo>
                  <a:pt x="900000" y="1463122"/>
                </a:lnTo>
                <a:cubicBezTo>
                  <a:pt x="900000" y="1555907"/>
                  <a:pt x="810694" y="1631125"/>
                  <a:pt x="700531" y="1631125"/>
                </a:cubicBezTo>
                <a:lnTo>
                  <a:pt x="0" y="1631125"/>
                </a:lnTo>
                <a:lnTo>
                  <a:pt x="0" y="1008000"/>
                </a:lnTo>
                <a:lnTo>
                  <a:pt x="0" y="6231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ap="sq">
            <a:noFill/>
            <a:miter/>
          </a:ln>
          <a:effectLst>
            <a:outerShdw dist="38100" blurRad="127000" dir="2700000" sx="100000" sy="100000" kx="0" ky="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79770" y="4846936"/>
            <a:ext cx="1070808" cy="277567"/>
          </a:xfrm>
          <a:prstGeom prst="roundRect">
            <a:avLst>
              <a:gd name="adj" fmla="val 8757"/>
            </a:avLst>
          </a:prstGeom>
          <a:solidFill>
            <a:schemeClr val="bg1"/>
          </a:solidFill>
          <a:ln w="19050" cap="sq">
            <a:solidFill>
              <a:schemeClr val="accent1">
                <a:lumMod val="75000"/>
              </a:schemeClr>
            </a:solidFill>
            <a:miter/>
          </a:ln>
          <a:effectLst>
            <a:outerShdw dist="190500" blurRad="317500" dir="3000000" sx="100000" sy="100000" kx="0" ky="0" algn="tl" rotWithShape="0">
              <a:schemeClr val="accent1">
                <a:alpha val="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658523" y="4846936"/>
            <a:ext cx="192055" cy="277567"/>
          </a:xfrm>
          <a:custGeom>
            <a:avLst/>
            <a:gdLst>
              <a:gd name="connsiteX0" fmla="*/ 0 w 900000"/>
              <a:gd name="connsiteY0" fmla="*/ 0 h 1631125"/>
              <a:gd name="connsiteX1" fmla="*/ 700531 w 900000"/>
              <a:gd name="connsiteY1" fmla="*/ 0 h 1631125"/>
              <a:gd name="connsiteX2" fmla="*/ 900000 w 900000"/>
              <a:gd name="connsiteY2" fmla="*/ 168003 h 1631125"/>
              <a:gd name="connsiteX3" fmla="*/ 900000 w 900000"/>
              <a:gd name="connsiteY3" fmla="*/ 791129 h 1631125"/>
              <a:gd name="connsiteX4" fmla="*/ 900000 w 900000"/>
              <a:gd name="connsiteY4" fmla="*/ 839997 h 1631125"/>
              <a:gd name="connsiteX5" fmla="*/ 900000 w 900000"/>
              <a:gd name="connsiteY5" fmla="*/ 1463122 h 1631125"/>
              <a:gd name="connsiteX6" fmla="*/ 700531 w 900000"/>
              <a:gd name="connsiteY6" fmla="*/ 1631125 h 1631125"/>
              <a:gd name="connsiteX7" fmla="*/ 0 w 900000"/>
              <a:gd name="connsiteY7" fmla="*/ 1631125 h 1631125"/>
              <a:gd name="connsiteX8" fmla="*/ 0 w 900000"/>
              <a:gd name="connsiteY8" fmla="*/ 1008000 h 1631125"/>
              <a:gd name="connsiteX9" fmla="*/ 0 w 900000"/>
              <a:gd name="connsiteY9" fmla="*/ 623125 h 1631125"/>
            </a:gdLst>
            <a:rect l="l" t="t" r="r" b="b"/>
            <a:pathLst>
              <a:path w="900000" h="1631125">
                <a:moveTo>
                  <a:pt x="0" y="0"/>
                </a:moveTo>
                <a:lnTo>
                  <a:pt x="700531" y="0"/>
                </a:lnTo>
                <a:cubicBezTo>
                  <a:pt x="810694" y="0"/>
                  <a:pt x="900000" y="75218"/>
                  <a:pt x="900000" y="168003"/>
                </a:cubicBezTo>
                <a:lnTo>
                  <a:pt x="900000" y="791129"/>
                </a:lnTo>
                <a:lnTo>
                  <a:pt x="900000" y="839997"/>
                </a:lnTo>
                <a:lnTo>
                  <a:pt x="900000" y="1463122"/>
                </a:lnTo>
                <a:cubicBezTo>
                  <a:pt x="900000" y="1555907"/>
                  <a:pt x="810694" y="1631125"/>
                  <a:pt x="700531" y="1631125"/>
                </a:cubicBezTo>
                <a:lnTo>
                  <a:pt x="0" y="1631125"/>
                </a:lnTo>
                <a:lnTo>
                  <a:pt x="0" y="1008000"/>
                </a:lnTo>
                <a:lnTo>
                  <a:pt x="0" y="6231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 cap="sq">
            <a:noFill/>
            <a:miter/>
          </a:ln>
          <a:effectLst>
            <a:outerShdw dist="38100" blurRad="127000" dir="2700000" sx="100000" sy="100000" kx="0" ky="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378740" y="1211427"/>
            <a:ext cx="2046168" cy="530393"/>
          </a:xfrm>
          <a:prstGeom prst="roundRect">
            <a:avLst>
              <a:gd name="adj" fmla="val 8757"/>
            </a:avLst>
          </a:prstGeom>
          <a:solidFill>
            <a:schemeClr val="bg1"/>
          </a:solidFill>
          <a:ln w="19050" cap="sq">
            <a:solidFill>
              <a:schemeClr val="accent1">
                <a:lumMod val="60000"/>
                <a:lumOff val="40000"/>
              </a:schemeClr>
            </a:solidFill>
            <a:miter/>
          </a:ln>
          <a:effectLst>
            <a:outerShdw dist="190500" blurRad="317500" dir="3000000" sx="100000" sy="100000" kx="0" ky="0" algn="tl" rotWithShape="0">
              <a:schemeClr val="accent1">
                <a:alpha val="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0057917" y="1211427"/>
            <a:ext cx="366991" cy="530393"/>
          </a:xfrm>
          <a:custGeom>
            <a:avLst/>
            <a:gdLst>
              <a:gd name="connsiteX0" fmla="*/ 0 w 900000"/>
              <a:gd name="connsiteY0" fmla="*/ 0 h 1631125"/>
              <a:gd name="connsiteX1" fmla="*/ 700531 w 900000"/>
              <a:gd name="connsiteY1" fmla="*/ 0 h 1631125"/>
              <a:gd name="connsiteX2" fmla="*/ 900000 w 900000"/>
              <a:gd name="connsiteY2" fmla="*/ 168003 h 1631125"/>
              <a:gd name="connsiteX3" fmla="*/ 900000 w 900000"/>
              <a:gd name="connsiteY3" fmla="*/ 791129 h 1631125"/>
              <a:gd name="connsiteX4" fmla="*/ 900000 w 900000"/>
              <a:gd name="connsiteY4" fmla="*/ 839997 h 1631125"/>
              <a:gd name="connsiteX5" fmla="*/ 900000 w 900000"/>
              <a:gd name="connsiteY5" fmla="*/ 1463122 h 1631125"/>
              <a:gd name="connsiteX6" fmla="*/ 700531 w 900000"/>
              <a:gd name="connsiteY6" fmla="*/ 1631125 h 1631125"/>
              <a:gd name="connsiteX7" fmla="*/ 0 w 900000"/>
              <a:gd name="connsiteY7" fmla="*/ 1631125 h 1631125"/>
              <a:gd name="connsiteX8" fmla="*/ 0 w 900000"/>
              <a:gd name="connsiteY8" fmla="*/ 1008000 h 1631125"/>
              <a:gd name="connsiteX9" fmla="*/ 0 w 900000"/>
              <a:gd name="connsiteY9" fmla="*/ 623125 h 1631125"/>
            </a:gdLst>
            <a:rect l="l" t="t" r="r" b="b"/>
            <a:pathLst>
              <a:path w="900000" h="1631125">
                <a:moveTo>
                  <a:pt x="0" y="0"/>
                </a:moveTo>
                <a:lnTo>
                  <a:pt x="700531" y="0"/>
                </a:lnTo>
                <a:cubicBezTo>
                  <a:pt x="810694" y="0"/>
                  <a:pt x="900000" y="75218"/>
                  <a:pt x="900000" y="168003"/>
                </a:cubicBezTo>
                <a:lnTo>
                  <a:pt x="900000" y="791129"/>
                </a:lnTo>
                <a:lnTo>
                  <a:pt x="900000" y="839997"/>
                </a:lnTo>
                <a:lnTo>
                  <a:pt x="900000" y="1463122"/>
                </a:lnTo>
                <a:cubicBezTo>
                  <a:pt x="900000" y="1555907"/>
                  <a:pt x="810694" y="1631125"/>
                  <a:pt x="700531" y="1631125"/>
                </a:cubicBezTo>
                <a:lnTo>
                  <a:pt x="0" y="1631125"/>
                </a:lnTo>
                <a:lnTo>
                  <a:pt x="0" y="1008000"/>
                </a:lnTo>
                <a:lnTo>
                  <a:pt x="0" y="6231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ap="sq">
            <a:noFill/>
            <a:miter/>
          </a:ln>
          <a:effectLst>
            <a:outerShdw dist="38100" blurRad="127000" dir="2700000" sx="100000" sy="100000" kx="0" ky="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598137" y="5326671"/>
            <a:ext cx="3676848" cy="530393"/>
          </a:xfrm>
          <a:prstGeom prst="roundRect">
            <a:avLst>
              <a:gd name="adj" fmla="val 8757"/>
            </a:avLst>
          </a:prstGeom>
          <a:solidFill>
            <a:schemeClr val="bg1"/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/>
          </a:ln>
          <a:effectLst>
            <a:outerShdw dist="190500" blurRad="317500" dir="3000000" sx="100000" sy="100000" kx="0" ky="0" algn="tl" rotWithShape="0">
              <a:schemeClr val="accent1">
                <a:alpha val="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1907994" y="5326671"/>
            <a:ext cx="366991" cy="530393"/>
          </a:xfrm>
          <a:custGeom>
            <a:avLst/>
            <a:gdLst>
              <a:gd name="connsiteX0" fmla="*/ 0 w 900000"/>
              <a:gd name="connsiteY0" fmla="*/ 0 h 1631125"/>
              <a:gd name="connsiteX1" fmla="*/ 700531 w 900000"/>
              <a:gd name="connsiteY1" fmla="*/ 0 h 1631125"/>
              <a:gd name="connsiteX2" fmla="*/ 900000 w 900000"/>
              <a:gd name="connsiteY2" fmla="*/ 168003 h 1631125"/>
              <a:gd name="connsiteX3" fmla="*/ 900000 w 900000"/>
              <a:gd name="connsiteY3" fmla="*/ 791129 h 1631125"/>
              <a:gd name="connsiteX4" fmla="*/ 900000 w 900000"/>
              <a:gd name="connsiteY4" fmla="*/ 839997 h 1631125"/>
              <a:gd name="connsiteX5" fmla="*/ 900000 w 900000"/>
              <a:gd name="connsiteY5" fmla="*/ 1463122 h 1631125"/>
              <a:gd name="connsiteX6" fmla="*/ 700531 w 900000"/>
              <a:gd name="connsiteY6" fmla="*/ 1631125 h 1631125"/>
              <a:gd name="connsiteX7" fmla="*/ 0 w 900000"/>
              <a:gd name="connsiteY7" fmla="*/ 1631125 h 1631125"/>
              <a:gd name="connsiteX8" fmla="*/ 0 w 900000"/>
              <a:gd name="connsiteY8" fmla="*/ 1008000 h 1631125"/>
              <a:gd name="connsiteX9" fmla="*/ 0 w 900000"/>
              <a:gd name="connsiteY9" fmla="*/ 623125 h 1631125"/>
            </a:gdLst>
            <a:rect l="l" t="t" r="r" b="b"/>
            <a:pathLst>
              <a:path w="900000" h="1631125">
                <a:moveTo>
                  <a:pt x="0" y="0"/>
                </a:moveTo>
                <a:lnTo>
                  <a:pt x="700531" y="0"/>
                </a:lnTo>
                <a:cubicBezTo>
                  <a:pt x="810694" y="0"/>
                  <a:pt x="900000" y="75218"/>
                  <a:pt x="900000" y="168003"/>
                </a:cubicBezTo>
                <a:lnTo>
                  <a:pt x="900000" y="791129"/>
                </a:lnTo>
                <a:lnTo>
                  <a:pt x="900000" y="839997"/>
                </a:lnTo>
                <a:lnTo>
                  <a:pt x="900000" y="1463122"/>
                </a:lnTo>
                <a:cubicBezTo>
                  <a:pt x="900000" y="1555907"/>
                  <a:pt x="810694" y="1631125"/>
                  <a:pt x="700531" y="1631125"/>
                </a:cubicBezTo>
                <a:lnTo>
                  <a:pt x="0" y="1631125"/>
                </a:lnTo>
                <a:lnTo>
                  <a:pt x="0" y="1008000"/>
                </a:lnTo>
                <a:lnTo>
                  <a:pt x="0" y="6231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ap="sq">
            <a:noFill/>
            <a:miter/>
          </a:ln>
          <a:effectLst>
            <a:outerShdw dist="38100" blurRad="127000" dir="2700000" sx="100000" sy="100000" kx="0" ky="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39268" y="5661153"/>
            <a:ext cx="1511578" cy="391820"/>
          </a:xfrm>
          <a:prstGeom prst="roundRect">
            <a:avLst>
              <a:gd name="adj" fmla="val 8757"/>
            </a:avLst>
          </a:prstGeom>
          <a:solidFill>
            <a:schemeClr val="bg1"/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/>
          </a:ln>
          <a:effectLst>
            <a:outerShdw dist="190500" blurRad="317500" dir="3000000" sx="100000" sy="100000" kx="0" ky="0" algn="tl" rotWithShape="0">
              <a:schemeClr val="accent1">
                <a:alpha val="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879737" y="5661153"/>
            <a:ext cx="271109" cy="391820"/>
          </a:xfrm>
          <a:custGeom>
            <a:avLst/>
            <a:gdLst>
              <a:gd name="connsiteX0" fmla="*/ 0 w 900000"/>
              <a:gd name="connsiteY0" fmla="*/ 0 h 1631125"/>
              <a:gd name="connsiteX1" fmla="*/ 700531 w 900000"/>
              <a:gd name="connsiteY1" fmla="*/ 0 h 1631125"/>
              <a:gd name="connsiteX2" fmla="*/ 900000 w 900000"/>
              <a:gd name="connsiteY2" fmla="*/ 168003 h 1631125"/>
              <a:gd name="connsiteX3" fmla="*/ 900000 w 900000"/>
              <a:gd name="connsiteY3" fmla="*/ 791129 h 1631125"/>
              <a:gd name="connsiteX4" fmla="*/ 900000 w 900000"/>
              <a:gd name="connsiteY4" fmla="*/ 839997 h 1631125"/>
              <a:gd name="connsiteX5" fmla="*/ 900000 w 900000"/>
              <a:gd name="connsiteY5" fmla="*/ 1463122 h 1631125"/>
              <a:gd name="connsiteX6" fmla="*/ 700531 w 900000"/>
              <a:gd name="connsiteY6" fmla="*/ 1631125 h 1631125"/>
              <a:gd name="connsiteX7" fmla="*/ 0 w 900000"/>
              <a:gd name="connsiteY7" fmla="*/ 1631125 h 1631125"/>
              <a:gd name="connsiteX8" fmla="*/ 0 w 900000"/>
              <a:gd name="connsiteY8" fmla="*/ 1008000 h 1631125"/>
              <a:gd name="connsiteX9" fmla="*/ 0 w 900000"/>
              <a:gd name="connsiteY9" fmla="*/ 623125 h 1631125"/>
            </a:gdLst>
            <a:rect l="l" t="t" r="r" b="b"/>
            <a:pathLst>
              <a:path w="900000" h="1631125">
                <a:moveTo>
                  <a:pt x="0" y="0"/>
                </a:moveTo>
                <a:lnTo>
                  <a:pt x="700531" y="0"/>
                </a:lnTo>
                <a:cubicBezTo>
                  <a:pt x="810694" y="0"/>
                  <a:pt x="900000" y="75218"/>
                  <a:pt x="900000" y="168003"/>
                </a:cubicBezTo>
                <a:lnTo>
                  <a:pt x="900000" y="791129"/>
                </a:lnTo>
                <a:lnTo>
                  <a:pt x="900000" y="839997"/>
                </a:lnTo>
                <a:lnTo>
                  <a:pt x="900000" y="1463122"/>
                </a:lnTo>
                <a:cubicBezTo>
                  <a:pt x="900000" y="1555907"/>
                  <a:pt x="810694" y="1631125"/>
                  <a:pt x="700531" y="1631125"/>
                </a:cubicBezTo>
                <a:lnTo>
                  <a:pt x="0" y="1631125"/>
                </a:lnTo>
                <a:lnTo>
                  <a:pt x="0" y="1008000"/>
                </a:lnTo>
                <a:lnTo>
                  <a:pt x="0" y="6231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ap="sq">
            <a:noFill/>
            <a:miter/>
          </a:ln>
          <a:effectLst>
            <a:outerShdw dist="38100" blurRad="127000" dir="2700000" sx="100000" sy="100000" kx="0" ky="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2276657" y="2858811"/>
            <a:ext cx="66548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Konstruksi dan Kekokohan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2276657" y="3301221"/>
            <a:ext cx="6660000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Merakit komponen kayu dengan presisi tinggi untuk kekokohan produk furnitur.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Perakitan Komponen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06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Teknik Ukir dalam Pembuatan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60400" y="2057041"/>
            <a:ext cx="32512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Merancang Pola Ukiran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2365877"/>
            <a:ext cx="3248821" cy="14099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Merancang pola pada benda kerja sebagai panduan pengukiran.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411779" y="2057041"/>
            <a:ext cx="3111500" cy="165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148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Menandai Pola pada Permukaan Mebel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411780" y="2365877"/>
            <a:ext cx="3107120" cy="14099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Menandai pola pada mebel menggunakan alat tanda atau pensil khusus.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411779" y="4296144"/>
            <a:ext cx="31115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432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Memberikan Lapisan Pelindung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411780" y="4604980"/>
            <a:ext cx="3107120" cy="14099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Lapisan cat, vernis, atau bahan pelindung lainnya untuk menjaga keawetan.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60400" y="4296144"/>
            <a:ext cx="32512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Melakukan Pengukiran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4604980"/>
            <a:ext cx="3248821" cy="14099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Mengukir secara hati- hati sesuai pola yang telah ditandai.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782771" y="1995003"/>
            <a:ext cx="468196" cy="427145"/>
          </a:xfrm>
          <a:custGeom>
            <a:avLst/>
            <a:gdLst>
              <a:gd name="connsiteX0" fmla="*/ 314513 w 360179"/>
              <a:gd name="connsiteY0" fmla="*/ 35191 h 328599"/>
              <a:gd name="connsiteX1" fmla="*/ 5331 w 360179"/>
              <a:gd name="connsiteY1" fmla="*/ 44 h 328599"/>
              <a:gd name="connsiteX2" fmla="*/ 568 w 360179"/>
              <a:gd name="connsiteY2" fmla="*/ 6044 h 328599"/>
              <a:gd name="connsiteX3" fmla="*/ 189735 w 360179"/>
              <a:gd name="connsiteY3" fmla="*/ 322846 h 328599"/>
              <a:gd name="connsiteX4" fmla="*/ 212023 w 360179"/>
              <a:gd name="connsiteY4" fmla="*/ 321512 h 328599"/>
              <a:gd name="connsiteX5" fmla="*/ 245646 w 360179"/>
              <a:gd name="connsiteY5" fmla="*/ 239978 h 328599"/>
              <a:gd name="connsiteX6" fmla="*/ 71720 w 360179"/>
              <a:gd name="connsiteY6" fmla="*/ 49097 h 328599"/>
              <a:gd name="connsiteX7" fmla="*/ 265363 w 360179"/>
              <a:gd name="connsiteY7" fmla="*/ 207784 h 328599"/>
              <a:gd name="connsiteX8" fmla="*/ 347755 w 360179"/>
              <a:gd name="connsiteY8" fmla="*/ 209022 h 328599"/>
              <a:gd name="connsiteX9" fmla="*/ 354517 w 360179"/>
              <a:gd name="connsiteY9" fmla="*/ 189210 h 328599"/>
              <a:gd name="connsiteX10" fmla="*/ 284223 w 360179"/>
              <a:gd name="connsiteY10" fmla="*/ 149777 h 328599"/>
              <a:gd name="connsiteX11" fmla="*/ 324514 w 360179"/>
              <a:gd name="connsiteY11" fmla="*/ 49383 h 328599"/>
              <a:gd name="connsiteX12" fmla="*/ 314513 w 360179"/>
              <a:gd name="connsiteY12" fmla="*/ 35191 h 328599"/>
            </a:gdLst>
            <a:rect l="l" t="t" r="r" b="b"/>
            <a:pathLst>
              <a:path w="360179" h="328599">
                <a:moveTo>
                  <a:pt x="314513" y="35191"/>
                </a:moveTo>
                <a:lnTo>
                  <a:pt x="5331" y="44"/>
                </a:lnTo>
                <a:cubicBezTo>
                  <a:pt x="1521" y="-433"/>
                  <a:pt x="-1241" y="3092"/>
                  <a:pt x="568" y="6044"/>
                </a:cubicBezTo>
                <a:lnTo>
                  <a:pt x="189735" y="322846"/>
                </a:lnTo>
                <a:cubicBezTo>
                  <a:pt x="194688" y="331133"/>
                  <a:pt x="208404" y="330275"/>
                  <a:pt x="212023" y="321512"/>
                </a:cubicBezTo>
                <a:lnTo>
                  <a:pt x="245646" y="239978"/>
                </a:lnTo>
                <a:lnTo>
                  <a:pt x="71720" y="49097"/>
                </a:lnTo>
                <a:lnTo>
                  <a:pt x="265363" y="207784"/>
                </a:lnTo>
                <a:lnTo>
                  <a:pt x="347755" y="209022"/>
                </a:lnTo>
                <a:cubicBezTo>
                  <a:pt x="360042" y="209213"/>
                  <a:pt x="364900" y="195116"/>
                  <a:pt x="354517" y="189210"/>
                </a:cubicBezTo>
                <a:lnTo>
                  <a:pt x="284223" y="149777"/>
                </a:lnTo>
                <a:lnTo>
                  <a:pt x="324514" y="49383"/>
                </a:lnTo>
                <a:cubicBezTo>
                  <a:pt x="327086" y="43001"/>
                  <a:pt x="322228" y="36048"/>
                  <a:pt x="314513" y="3519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172742" y="1953210"/>
            <a:ext cx="3831832" cy="3831833"/>
          </a:xfrm>
          <a:custGeom>
            <a:avLst/>
            <a:gdLst>
              <a:gd name="connsiteX0" fmla="*/ 1473898 w 2947796"/>
              <a:gd name="connsiteY0" fmla="*/ 2947797 h 2947797"/>
              <a:gd name="connsiteX1" fmla="*/ 0 w 2947796"/>
              <a:gd name="connsiteY1" fmla="*/ 1473898 h 2947797"/>
              <a:gd name="connsiteX2" fmla="*/ 1473898 w 2947796"/>
              <a:gd name="connsiteY2" fmla="*/ 0 h 2947797"/>
              <a:gd name="connsiteX3" fmla="*/ 1473898 w 2947796"/>
              <a:gd name="connsiteY3" fmla="*/ 18955 h 2947797"/>
              <a:gd name="connsiteX4" fmla="*/ 18955 w 2947796"/>
              <a:gd name="connsiteY4" fmla="*/ 1473898 h 2947797"/>
              <a:gd name="connsiteX5" fmla="*/ 1473898 w 2947796"/>
              <a:gd name="connsiteY5" fmla="*/ 2928938 h 2947797"/>
              <a:gd name="connsiteX6" fmla="*/ 2928842 w 2947796"/>
              <a:gd name="connsiteY6" fmla="*/ 1473898 h 2947797"/>
              <a:gd name="connsiteX7" fmla="*/ 2362676 w 2947796"/>
              <a:gd name="connsiteY7" fmla="*/ 321945 h 2947797"/>
              <a:gd name="connsiteX8" fmla="*/ 2374296 w 2947796"/>
              <a:gd name="connsiteY8" fmla="*/ 306895 h 2947797"/>
              <a:gd name="connsiteX9" fmla="*/ 2947797 w 2947796"/>
              <a:gd name="connsiteY9" fmla="*/ 1473898 h 2947797"/>
              <a:gd name="connsiteX10" fmla="*/ 1473898 w 2947796"/>
              <a:gd name="connsiteY10" fmla="*/ 2947797 h 2947797"/>
            </a:gdLst>
            <a:rect l="l" t="t" r="r" b="b"/>
            <a:pathLst>
              <a:path w="2947796" h="2947797">
                <a:moveTo>
                  <a:pt x="1473898" y="2947797"/>
                </a:moveTo>
                <a:cubicBezTo>
                  <a:pt x="661225" y="2947797"/>
                  <a:pt x="0" y="2286572"/>
                  <a:pt x="0" y="1473898"/>
                </a:cubicBezTo>
                <a:cubicBezTo>
                  <a:pt x="0" y="661225"/>
                  <a:pt x="661225" y="0"/>
                  <a:pt x="1473898" y="0"/>
                </a:cubicBezTo>
                <a:lnTo>
                  <a:pt x="1473898" y="18955"/>
                </a:lnTo>
                <a:cubicBezTo>
                  <a:pt x="671608" y="18955"/>
                  <a:pt x="18955" y="671608"/>
                  <a:pt x="18955" y="1473898"/>
                </a:cubicBezTo>
                <a:cubicBezTo>
                  <a:pt x="18955" y="2276189"/>
                  <a:pt x="671608" y="2928938"/>
                  <a:pt x="1473898" y="2928938"/>
                </a:cubicBezTo>
                <a:cubicBezTo>
                  <a:pt x="2276189" y="2928938"/>
                  <a:pt x="2928842" y="2276189"/>
                  <a:pt x="2928842" y="1473898"/>
                </a:cubicBezTo>
                <a:cubicBezTo>
                  <a:pt x="2928842" y="1019842"/>
                  <a:pt x="2722436" y="599885"/>
                  <a:pt x="2362676" y="321945"/>
                </a:cubicBezTo>
                <a:lnTo>
                  <a:pt x="2374296" y="306895"/>
                </a:lnTo>
                <a:cubicBezTo>
                  <a:pt x="2738818" y="588550"/>
                  <a:pt x="2947797" y="1013841"/>
                  <a:pt x="2947797" y="1473898"/>
                </a:cubicBezTo>
                <a:cubicBezTo>
                  <a:pt x="2947797" y="2286572"/>
                  <a:pt x="2286572" y="2947797"/>
                  <a:pt x="1473898" y="294779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996558" y="2891613"/>
            <a:ext cx="658570" cy="658570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996558" y="4200307"/>
            <a:ext cx="658570" cy="620717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594868" y="2922364"/>
            <a:ext cx="658570" cy="597069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594916" y="4181381"/>
            <a:ext cx="658473" cy="658570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1" flipV="0">
            <a:off x="6080183" y="1554480"/>
            <a:ext cx="36000" cy="46863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6200000" flipH="1" flipV="0">
            <a:off x="6080183" y="1554481"/>
            <a:ext cx="36000" cy="46863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Proses Pembuatan dengan Teknik Ukir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07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Produksi Furniture Menggunakan Plywood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4477767" y="2015982"/>
            <a:ext cx="1562986" cy="1562986"/>
          </a:xfrm>
          <a:prstGeom prst="round2Diag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477767" y="3695926"/>
            <a:ext cx="1562986" cy="1562986"/>
          </a:xfrm>
          <a:prstGeom prst="round2DiagRect">
            <a:avLst/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151247" y="2015982"/>
            <a:ext cx="1562986" cy="1562986"/>
          </a:xfrm>
          <a:prstGeom prst="round2DiagRect">
            <a:avLst/>
          </a:pr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151247" y="3695926"/>
            <a:ext cx="1562986" cy="1562986"/>
          </a:xfrm>
          <a:prstGeom prst="round2Diag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522563" y="2317895"/>
            <a:ext cx="548640" cy="2743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522563" y="4447565"/>
            <a:ext cx="923544" cy="274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0193914" y="4447717"/>
            <a:ext cx="457200" cy="27432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193914" y="2303621"/>
            <a:ext cx="457200" cy="274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5652047" y="3190875"/>
            <a:ext cx="388706" cy="390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2F2F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145597" y="3190875"/>
            <a:ext cx="388706" cy="390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2F2F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652047" y="3695926"/>
            <a:ext cx="388706" cy="390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2F2F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145597" y="3695926"/>
            <a:ext cx="388706" cy="390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2F2F2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22562" y="1848827"/>
            <a:ext cx="2759877" cy="41801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Memotong Lembaran Plywood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522563" y="2363571"/>
            <a:ext cx="2458204" cy="13136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Memotong lembaran plywood sesuai desain yang diinginkan.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522562" y="3992881"/>
            <a:ext cx="2759877" cy="41801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Melapisi Permukaan Plywood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522563" y="4523281"/>
            <a:ext cx="2545601" cy="13136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Melapisi dengan laminasi atau cat untuk tampilan yang lebih baik.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8078982" y="1848827"/>
            <a:ext cx="2572132" cy="41801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r"/>
            <a:r>
              <a:rPr kumimoji="1" lang="en-US" altLang="zh-CN" sz="1067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Merakit dan Menyambung Lembaran Plywood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8251427" y="2363571"/>
            <a:ext cx="2399687" cy="13136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Merakit dan menyambung lembaran menggunakan paku atau sekrup.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8260080" y="3992881"/>
            <a:ext cx="2391034" cy="41801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r"/>
            <a:r>
              <a:rPr kumimoji="1" lang="en-US" altLang="zh-CN" sz="1067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Penyelesaian Akhir dan Perakitan Komponen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8247800" y="4523281"/>
            <a:ext cx="2403314" cy="13136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Merakit semua komponen menjadi produk jadi dengan kekuatan dan stabilitas optimal.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Langkah-langkah Dasar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4412977" y="853386"/>
            <a:ext cx="324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759234" y="831080"/>
            <a:ext cx="6772366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Teknik Membuat Komponen Furniture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4759234" y="1521097"/>
            <a:ext cx="6772366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Upcycle Furniture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412977" y="1543403"/>
            <a:ext cx="324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759234" y="2211114"/>
            <a:ext cx="6772366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 Daur Ulang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412977" y="2233420"/>
            <a:ext cx="324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759234" y="2901131"/>
            <a:ext cx="6772366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Furniture dalam Berbagai Istilah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412977" y="2923437"/>
            <a:ext cx="324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" y="0"/>
            <a:ext cx="3622655" cy="6858000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0400" y="1028700"/>
            <a:ext cx="2838173" cy="73866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4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CONTENTS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73100" y="1745024"/>
            <a:ext cx="648000" cy="36000"/>
          </a:xfrm>
          <a:prstGeom prst="rect">
            <a:avLst/>
          </a:pr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759234" y="3591148"/>
            <a:ext cx="6772366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Proses Produksi Furniture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412977" y="3613454"/>
            <a:ext cx="324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5.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759234" y="4281165"/>
            <a:ext cx="6772366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Teknik Ukir dalam Pembuatan Furniture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412977" y="4303471"/>
            <a:ext cx="324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6.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759234" y="4971182"/>
            <a:ext cx="6772366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Produksi Furniture Menggunakan Plywood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4412977" y="4993488"/>
            <a:ext cx="324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7.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759234" y="5661198"/>
            <a:ext cx="6772366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Teknik dan Strategi dalam Pembuatan Furniture Berkualitas Tinggi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412977" y="5683504"/>
            <a:ext cx="324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8.</a:t>
            </a:r>
            <a:endParaRPr kumimoji="1" lang="zh-CN" altLang="en-US"/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08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Teknik dan Strategi dalam Pembuatan Furniture Berkualitas Tinggi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1902547"/>
            <a:ext cx="12192000" cy="3790323"/>
          </a:xfrm>
          <a:prstGeom prst="rect">
            <a:avLst/>
          </a:prstGeom>
          <a:blipFill>
            <a:blip r:embed="rId2"/>
            <a:srcRect l="0" t="0" r="0" b="0"/>
            <a:stretch>
              <a:fillRect l="0" t="-54058" r="0" b="-54058"/>
            </a:stretch>
          </a:blip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096000" y="1902547"/>
            <a:ext cx="6096000" cy="3790325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821101" y="2224701"/>
            <a:ext cx="4634299" cy="87733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Teknik Mortise and Tenon dan Dovetail Joints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821102" y="3098800"/>
            <a:ext cx="4634298" cy="16382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Teknik sambungan yang kuat dan memberikan tampilan estetika menarik.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Penggunaan Teknik Penyambungan yang Kuat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2636528" y="2194383"/>
            <a:ext cx="7560000" cy="64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0" scaled="0"/>
          </a:gradFill>
          <a:ln w="22225" cap="flat">
            <a:solidFill>
              <a:schemeClr val="bg1">
                <a:lumMod val="95000"/>
              </a:schemeClr>
            </a:solidFill>
            <a:miter/>
          </a:ln>
          <a:effectLst>
            <a:outerShdw dist="127000" blurRad="317500" dir="2400000" sx="102000" sy="102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996528" y="3093601"/>
            <a:ext cx="6840000" cy="18969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Memilih bahan kayu yang berkualitas tinggi untuk kekuatan dan penampilan.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996528" y="2284383"/>
            <a:ext cx="6840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Kayu Solid atau Veneer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Pemilihan Bahan Berkualitas Tinggi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0775597" y="4268990"/>
            <a:ext cx="2160000" cy="2160000"/>
          </a:xfrm>
          <a:prstGeom prst="ellipse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9071" t="142" r="27017" b="19031"/>
          <a:stretch>
            <a:fillRect/>
          </a:stretch>
        </p:blipFill>
        <p:spPr>
          <a:xfrm rot="0" flipH="0" flipV="0">
            <a:off x="660400" y="1902589"/>
            <a:ext cx="3600000" cy="3600000"/>
          </a:xfrm>
          <a:custGeom>
            <a:avLst/>
            <a:gdLst/>
            <a:rect l="l" t="t" r="r" b="b"/>
            <a:pathLst>
              <a:path w="3600000" h="3600000">
                <a:moveTo>
                  <a:pt x="1800000" y="0"/>
                </a:moveTo>
                <a:cubicBezTo>
                  <a:pt x="2794112" y="0"/>
                  <a:pt x="3600000" y="805888"/>
                  <a:pt x="3600000" y="1800000"/>
                </a:cubicBezTo>
                <a:cubicBezTo>
                  <a:pt x="3600000" y="2794112"/>
                  <a:pt x="2794112" y="3600000"/>
                  <a:pt x="1800000" y="3600000"/>
                </a:cubicBezTo>
                <a:cubicBezTo>
                  <a:pt x="805888" y="3600000"/>
                  <a:pt x="0" y="2794112"/>
                  <a:pt x="0" y="1800000"/>
                </a:cubicBezTo>
                <a:cubicBezTo>
                  <a:pt x="0" y="805888"/>
                  <a:pt x="805888" y="0"/>
                  <a:pt x="18000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3458463" y="1642073"/>
            <a:ext cx="1440000" cy="1440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>
            <a:outerShdw dist="127000" blurRad="381000" dir="2700000" sx="100000" sy="100000" kx="0" ky="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096720" y="2589010"/>
            <a:ext cx="163680" cy="36010"/>
          </a:xfrm>
          <a:custGeom>
            <a:avLst/>
            <a:gdLst>
              <a:gd name="T0" fmla="*/ 319 w 359"/>
              <a:gd name="T1" fmla="*/ 0 h 79"/>
              <a:gd name="T2" fmla="*/ 39 w 359"/>
              <a:gd name="T3" fmla="*/ 0 h 79"/>
              <a:gd name="T4" fmla="*/ 0 w 359"/>
              <a:gd name="T5" fmla="*/ 40 h 79"/>
              <a:gd name="T6" fmla="*/ 39 w 359"/>
              <a:gd name="T7" fmla="*/ 79 h 79"/>
              <a:gd name="T8" fmla="*/ 319 w 359"/>
              <a:gd name="T9" fmla="*/ 79 h 79"/>
              <a:gd name="T10" fmla="*/ 359 w 359"/>
              <a:gd name="T11" fmla="*/ 40 h 79"/>
              <a:gd name="T12" fmla="*/ 319 w 359"/>
              <a:gd name="T13" fmla="*/ 0 h 79"/>
              <a:gd name="T14" fmla="*/ 319 w 359"/>
              <a:gd name="T15" fmla="*/ 0 h 79"/>
              <a:gd name="T16" fmla="*/ 319 w 359"/>
              <a:gd name="T17" fmla="*/ 0 h 79"/>
            </a:gdLst>
            <a:rect l="0" t="0" r="r" b="b"/>
            <a:pathLst>
              <a:path w="359" h="79">
                <a:moveTo>
                  <a:pt x="319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61"/>
                  <a:pt x="17" y="79"/>
                  <a:pt x="39" y="79"/>
                </a:cubicBezTo>
                <a:cubicBezTo>
                  <a:pt x="319" y="79"/>
                  <a:pt x="319" y="79"/>
                  <a:pt x="319" y="79"/>
                </a:cubicBezTo>
                <a:cubicBezTo>
                  <a:pt x="341" y="79"/>
                  <a:pt x="359" y="61"/>
                  <a:pt x="359" y="40"/>
                </a:cubicBezTo>
                <a:cubicBezTo>
                  <a:pt x="359" y="18"/>
                  <a:pt x="341" y="0"/>
                  <a:pt x="319" y="0"/>
                </a:cubicBezTo>
                <a:close/>
                <a:moveTo>
                  <a:pt x="319" y="0"/>
                </a:moveTo>
                <a:cubicBezTo>
                  <a:pt x="319" y="0"/>
                  <a:pt x="319" y="0"/>
                  <a:pt x="319" y="0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106155" y="2651786"/>
            <a:ext cx="144616" cy="70286"/>
          </a:xfrm>
          <a:custGeom>
            <a:avLst/>
            <a:gdLst>
              <a:gd name="T0" fmla="*/ 86 w 317"/>
              <a:gd name="T1" fmla="*/ 92 h 154"/>
              <a:gd name="T2" fmla="*/ 158 w 317"/>
              <a:gd name="T3" fmla="*/ 154 h 154"/>
              <a:gd name="T4" fmla="*/ 231 w 317"/>
              <a:gd name="T5" fmla="*/ 92 h 154"/>
              <a:gd name="T6" fmla="*/ 317 w 317"/>
              <a:gd name="T7" fmla="*/ 0 h 154"/>
              <a:gd name="T8" fmla="*/ 0 w 317"/>
              <a:gd name="T9" fmla="*/ 0 h 154"/>
              <a:gd name="T10" fmla="*/ 86 w 317"/>
              <a:gd name="T11" fmla="*/ 92 h 154"/>
              <a:gd name="T12" fmla="*/ 86 w 317"/>
              <a:gd name="T13" fmla="*/ 92 h 154"/>
              <a:gd name="T14" fmla="*/ 86 w 317"/>
              <a:gd name="T15" fmla="*/ 92 h 154"/>
            </a:gdLst>
            <a:rect l="0" t="0" r="r" b="b"/>
            <a:pathLst>
              <a:path w="317" h="154">
                <a:moveTo>
                  <a:pt x="86" y="92"/>
                </a:moveTo>
                <a:cubicBezTo>
                  <a:pt x="91" y="127"/>
                  <a:pt x="122" y="154"/>
                  <a:pt x="158" y="154"/>
                </a:cubicBezTo>
                <a:cubicBezTo>
                  <a:pt x="195" y="154"/>
                  <a:pt x="225" y="127"/>
                  <a:pt x="231" y="92"/>
                </a:cubicBezTo>
                <a:cubicBezTo>
                  <a:pt x="279" y="89"/>
                  <a:pt x="317" y="49"/>
                  <a:pt x="3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38" y="89"/>
                  <a:pt x="86" y="92"/>
                </a:cubicBezTo>
                <a:close/>
                <a:moveTo>
                  <a:pt x="86" y="92"/>
                </a:moveTo>
                <a:cubicBezTo>
                  <a:pt x="86" y="92"/>
                  <a:pt x="86" y="92"/>
                  <a:pt x="86" y="92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154489" y="2002072"/>
            <a:ext cx="47949" cy="103407"/>
          </a:xfrm>
          <a:custGeom>
            <a:avLst/>
            <a:gdLst>
              <a:gd name="T0" fmla="*/ 52 w 105"/>
              <a:gd name="T1" fmla="*/ 227 h 227"/>
              <a:gd name="T2" fmla="*/ 105 w 105"/>
              <a:gd name="T3" fmla="*/ 174 h 227"/>
              <a:gd name="T4" fmla="*/ 105 w 105"/>
              <a:gd name="T5" fmla="*/ 52 h 227"/>
              <a:gd name="T6" fmla="*/ 52 w 105"/>
              <a:gd name="T7" fmla="*/ 0 h 227"/>
              <a:gd name="T8" fmla="*/ 0 w 105"/>
              <a:gd name="T9" fmla="*/ 52 h 227"/>
              <a:gd name="T10" fmla="*/ 0 w 105"/>
              <a:gd name="T11" fmla="*/ 174 h 227"/>
              <a:gd name="T12" fmla="*/ 52 w 105"/>
              <a:gd name="T13" fmla="*/ 227 h 227"/>
              <a:gd name="T14" fmla="*/ 52 w 105"/>
              <a:gd name="T15" fmla="*/ 227 h 227"/>
              <a:gd name="T16" fmla="*/ 52 w 105"/>
              <a:gd name="T17" fmla="*/ 227 h 227"/>
            </a:gdLst>
            <a:rect l="0" t="0" r="r" b="b"/>
            <a:pathLst>
              <a:path w="105" h="227">
                <a:moveTo>
                  <a:pt x="52" y="227"/>
                </a:moveTo>
                <a:cubicBezTo>
                  <a:pt x="81" y="227"/>
                  <a:pt x="105" y="203"/>
                  <a:pt x="105" y="174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105" y="23"/>
                  <a:pt x="81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203"/>
                  <a:pt x="23" y="227"/>
                  <a:pt x="52" y="227"/>
                </a:cubicBezTo>
                <a:close/>
                <a:moveTo>
                  <a:pt x="52" y="227"/>
                </a:moveTo>
                <a:cubicBezTo>
                  <a:pt x="52" y="227"/>
                  <a:pt x="52" y="227"/>
                  <a:pt x="52" y="227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3981373" y="2054065"/>
            <a:ext cx="86654" cy="96090"/>
          </a:xfrm>
          <a:custGeom>
            <a:avLst/>
            <a:gdLst>
              <a:gd name="T0" fmla="*/ 88 w 190"/>
              <a:gd name="T1" fmla="*/ 189 h 211"/>
              <a:gd name="T2" fmla="*/ 131 w 190"/>
              <a:gd name="T3" fmla="*/ 211 h 211"/>
              <a:gd name="T4" fmla="*/ 162 w 190"/>
              <a:gd name="T5" fmla="*/ 201 h 211"/>
              <a:gd name="T6" fmla="*/ 173 w 190"/>
              <a:gd name="T7" fmla="*/ 128 h 211"/>
              <a:gd name="T8" fmla="*/ 102 w 190"/>
              <a:gd name="T9" fmla="*/ 29 h 211"/>
              <a:gd name="T10" fmla="*/ 28 w 190"/>
              <a:gd name="T11" fmla="*/ 17 h 211"/>
              <a:gd name="T12" fmla="*/ 17 w 190"/>
              <a:gd name="T13" fmla="*/ 90 h 211"/>
              <a:gd name="T14" fmla="*/ 88 w 190"/>
              <a:gd name="T15" fmla="*/ 189 h 211"/>
              <a:gd name="T16" fmla="*/ 88 w 190"/>
              <a:gd name="T17" fmla="*/ 189 h 211"/>
              <a:gd name="T18" fmla="*/ 88 w 190"/>
              <a:gd name="T19" fmla="*/ 189 h 211"/>
            </a:gdLst>
            <a:rect l="0" t="0" r="r" b="b"/>
            <a:pathLst>
              <a:path w="190" h="211">
                <a:moveTo>
                  <a:pt x="88" y="189"/>
                </a:moveTo>
                <a:cubicBezTo>
                  <a:pt x="99" y="203"/>
                  <a:pt x="115" y="211"/>
                  <a:pt x="131" y="211"/>
                </a:cubicBezTo>
                <a:cubicBezTo>
                  <a:pt x="142" y="211"/>
                  <a:pt x="152" y="208"/>
                  <a:pt x="162" y="201"/>
                </a:cubicBezTo>
                <a:cubicBezTo>
                  <a:pt x="185" y="184"/>
                  <a:pt x="190" y="151"/>
                  <a:pt x="173" y="128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85" y="5"/>
                  <a:pt x="52" y="0"/>
                  <a:pt x="28" y="17"/>
                </a:cubicBezTo>
                <a:cubicBezTo>
                  <a:pt x="5" y="34"/>
                  <a:pt x="0" y="67"/>
                  <a:pt x="17" y="90"/>
                </a:cubicBezTo>
                <a:lnTo>
                  <a:pt x="88" y="189"/>
                </a:lnTo>
                <a:close/>
                <a:moveTo>
                  <a:pt x="88" y="189"/>
                </a:moveTo>
                <a:cubicBezTo>
                  <a:pt x="88" y="189"/>
                  <a:pt x="88" y="189"/>
                  <a:pt x="88" y="18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288515" y="2477322"/>
            <a:ext cx="87232" cy="95705"/>
          </a:xfrm>
          <a:custGeom>
            <a:avLst/>
            <a:gdLst>
              <a:gd name="T0" fmla="*/ 102 w 191"/>
              <a:gd name="T1" fmla="*/ 29 h 210"/>
              <a:gd name="T2" fmla="*/ 29 w 191"/>
              <a:gd name="T3" fmla="*/ 17 h 210"/>
              <a:gd name="T4" fmla="*/ 17 w 191"/>
              <a:gd name="T5" fmla="*/ 90 h 210"/>
              <a:gd name="T6" fmla="*/ 89 w 191"/>
              <a:gd name="T7" fmla="*/ 189 h 210"/>
              <a:gd name="T8" fmla="*/ 132 w 191"/>
              <a:gd name="T9" fmla="*/ 210 h 210"/>
              <a:gd name="T10" fmla="*/ 162 w 191"/>
              <a:gd name="T11" fmla="*/ 200 h 210"/>
              <a:gd name="T12" fmla="*/ 174 w 191"/>
              <a:gd name="T13" fmla="*/ 127 h 210"/>
              <a:gd name="T14" fmla="*/ 102 w 191"/>
              <a:gd name="T15" fmla="*/ 29 h 210"/>
              <a:gd name="T16" fmla="*/ 102 w 191"/>
              <a:gd name="T17" fmla="*/ 29 h 210"/>
              <a:gd name="T18" fmla="*/ 102 w 191"/>
              <a:gd name="T19" fmla="*/ 29 h 210"/>
            </a:gdLst>
            <a:rect l="0" t="0" r="r" b="b"/>
            <a:pathLst>
              <a:path w="191" h="210">
                <a:moveTo>
                  <a:pt x="102" y="29"/>
                </a:moveTo>
                <a:cubicBezTo>
                  <a:pt x="85" y="5"/>
                  <a:pt x="52" y="0"/>
                  <a:pt x="29" y="17"/>
                </a:cubicBezTo>
                <a:cubicBezTo>
                  <a:pt x="6" y="34"/>
                  <a:pt x="0" y="67"/>
                  <a:pt x="17" y="90"/>
                </a:cubicBezTo>
                <a:cubicBezTo>
                  <a:pt x="89" y="189"/>
                  <a:pt x="89" y="189"/>
                  <a:pt x="89" y="189"/>
                </a:cubicBezTo>
                <a:cubicBezTo>
                  <a:pt x="99" y="203"/>
                  <a:pt x="115" y="210"/>
                  <a:pt x="132" y="210"/>
                </a:cubicBezTo>
                <a:cubicBezTo>
                  <a:pt x="142" y="210"/>
                  <a:pt x="153" y="207"/>
                  <a:pt x="162" y="200"/>
                </a:cubicBezTo>
                <a:cubicBezTo>
                  <a:pt x="186" y="183"/>
                  <a:pt x="191" y="151"/>
                  <a:pt x="174" y="127"/>
                </a:cubicBezTo>
                <a:lnTo>
                  <a:pt x="102" y="29"/>
                </a:lnTo>
                <a:close/>
                <a:moveTo>
                  <a:pt x="102" y="29"/>
                </a:moveTo>
                <a:cubicBezTo>
                  <a:pt x="102" y="29"/>
                  <a:pt x="102" y="29"/>
                  <a:pt x="102" y="2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876425" y="2198873"/>
            <a:ext cx="106296" cy="67975"/>
          </a:xfrm>
          <a:custGeom>
            <a:avLst/>
            <a:gdLst>
              <a:gd name="T0" fmla="*/ 191 w 233"/>
              <a:gd name="T1" fmla="*/ 47 h 149"/>
              <a:gd name="T2" fmla="*/ 75 w 233"/>
              <a:gd name="T3" fmla="*/ 9 h 149"/>
              <a:gd name="T4" fmla="*/ 9 w 233"/>
              <a:gd name="T5" fmla="*/ 43 h 149"/>
              <a:gd name="T6" fmla="*/ 42 w 233"/>
              <a:gd name="T7" fmla="*/ 109 h 149"/>
              <a:gd name="T8" fmla="*/ 158 w 233"/>
              <a:gd name="T9" fmla="*/ 147 h 149"/>
              <a:gd name="T10" fmla="*/ 174 w 233"/>
              <a:gd name="T11" fmla="*/ 149 h 149"/>
              <a:gd name="T12" fmla="*/ 224 w 233"/>
              <a:gd name="T13" fmla="*/ 113 h 149"/>
              <a:gd name="T14" fmla="*/ 191 w 233"/>
              <a:gd name="T15" fmla="*/ 47 h 149"/>
              <a:gd name="T16" fmla="*/ 191 w 233"/>
              <a:gd name="T17" fmla="*/ 47 h 149"/>
              <a:gd name="T18" fmla="*/ 191 w 233"/>
              <a:gd name="T19" fmla="*/ 47 h 149"/>
            </a:gdLst>
            <a:rect l="0" t="0" r="r" b="b"/>
            <a:pathLst>
              <a:path w="233" h="149">
                <a:moveTo>
                  <a:pt x="191" y="47"/>
                </a:moveTo>
                <a:cubicBezTo>
                  <a:pt x="75" y="9"/>
                  <a:pt x="75" y="9"/>
                  <a:pt x="75" y="9"/>
                </a:cubicBezTo>
                <a:cubicBezTo>
                  <a:pt x="47" y="0"/>
                  <a:pt x="18" y="15"/>
                  <a:pt x="9" y="43"/>
                </a:cubicBezTo>
                <a:cubicBezTo>
                  <a:pt x="0" y="70"/>
                  <a:pt x="15" y="100"/>
                  <a:pt x="42" y="109"/>
                </a:cubicBezTo>
                <a:cubicBezTo>
                  <a:pt x="158" y="147"/>
                  <a:pt x="158" y="147"/>
                  <a:pt x="158" y="147"/>
                </a:cubicBezTo>
                <a:cubicBezTo>
                  <a:pt x="164" y="148"/>
                  <a:pt x="169" y="149"/>
                  <a:pt x="174" y="149"/>
                </a:cubicBezTo>
                <a:cubicBezTo>
                  <a:pt x="197" y="149"/>
                  <a:pt x="217" y="135"/>
                  <a:pt x="224" y="113"/>
                </a:cubicBezTo>
                <a:cubicBezTo>
                  <a:pt x="233" y="86"/>
                  <a:pt x="218" y="56"/>
                  <a:pt x="191" y="47"/>
                </a:cubicBezTo>
                <a:close/>
                <a:moveTo>
                  <a:pt x="191" y="47"/>
                </a:moveTo>
                <a:cubicBezTo>
                  <a:pt x="191" y="47"/>
                  <a:pt x="191" y="47"/>
                  <a:pt x="191" y="47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373821" y="2360628"/>
            <a:ext cx="106681" cy="67975"/>
          </a:xfrm>
          <a:custGeom>
            <a:avLst/>
            <a:gdLst>
              <a:gd name="T0" fmla="*/ 191 w 234"/>
              <a:gd name="T1" fmla="*/ 47 h 149"/>
              <a:gd name="T2" fmla="*/ 75 w 234"/>
              <a:gd name="T3" fmla="*/ 9 h 149"/>
              <a:gd name="T4" fmla="*/ 9 w 234"/>
              <a:gd name="T5" fmla="*/ 43 h 149"/>
              <a:gd name="T6" fmla="*/ 43 w 234"/>
              <a:gd name="T7" fmla="*/ 109 h 149"/>
              <a:gd name="T8" fmla="*/ 159 w 234"/>
              <a:gd name="T9" fmla="*/ 146 h 149"/>
              <a:gd name="T10" fmla="*/ 175 w 234"/>
              <a:gd name="T11" fmla="*/ 149 h 149"/>
              <a:gd name="T12" fmla="*/ 225 w 234"/>
              <a:gd name="T13" fmla="*/ 113 h 149"/>
              <a:gd name="T14" fmla="*/ 191 w 234"/>
              <a:gd name="T15" fmla="*/ 47 h 149"/>
              <a:gd name="T16" fmla="*/ 191 w 234"/>
              <a:gd name="T17" fmla="*/ 47 h 149"/>
              <a:gd name="T18" fmla="*/ 191 w 234"/>
              <a:gd name="T19" fmla="*/ 47 h 149"/>
            </a:gdLst>
            <a:rect l="0" t="0" r="r" b="b"/>
            <a:pathLst>
              <a:path w="234" h="149">
                <a:moveTo>
                  <a:pt x="191" y="47"/>
                </a:moveTo>
                <a:cubicBezTo>
                  <a:pt x="75" y="9"/>
                  <a:pt x="75" y="9"/>
                  <a:pt x="75" y="9"/>
                </a:cubicBezTo>
                <a:cubicBezTo>
                  <a:pt x="48" y="0"/>
                  <a:pt x="18" y="15"/>
                  <a:pt x="9" y="43"/>
                </a:cubicBezTo>
                <a:cubicBezTo>
                  <a:pt x="0" y="70"/>
                  <a:pt x="16" y="100"/>
                  <a:pt x="43" y="109"/>
                </a:cubicBezTo>
                <a:cubicBezTo>
                  <a:pt x="159" y="146"/>
                  <a:pt x="159" y="146"/>
                  <a:pt x="159" y="146"/>
                </a:cubicBezTo>
                <a:cubicBezTo>
                  <a:pt x="164" y="148"/>
                  <a:pt x="170" y="149"/>
                  <a:pt x="175" y="149"/>
                </a:cubicBezTo>
                <a:cubicBezTo>
                  <a:pt x="197" y="149"/>
                  <a:pt x="218" y="135"/>
                  <a:pt x="225" y="113"/>
                </a:cubicBezTo>
                <a:cubicBezTo>
                  <a:pt x="234" y="85"/>
                  <a:pt x="219" y="56"/>
                  <a:pt x="191" y="47"/>
                </a:cubicBezTo>
                <a:close/>
                <a:moveTo>
                  <a:pt x="191" y="47"/>
                </a:moveTo>
                <a:cubicBezTo>
                  <a:pt x="191" y="47"/>
                  <a:pt x="191" y="47"/>
                  <a:pt x="191" y="47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876425" y="2360628"/>
            <a:ext cx="106296" cy="67975"/>
          </a:xfrm>
          <a:custGeom>
            <a:avLst/>
            <a:gdLst>
              <a:gd name="T0" fmla="*/ 158 w 233"/>
              <a:gd name="T1" fmla="*/ 9 h 149"/>
              <a:gd name="T2" fmla="*/ 42 w 233"/>
              <a:gd name="T3" fmla="*/ 47 h 149"/>
              <a:gd name="T4" fmla="*/ 9 w 233"/>
              <a:gd name="T5" fmla="*/ 113 h 149"/>
              <a:gd name="T6" fmla="*/ 58 w 233"/>
              <a:gd name="T7" fmla="*/ 149 h 149"/>
              <a:gd name="T8" fmla="*/ 75 w 233"/>
              <a:gd name="T9" fmla="*/ 146 h 149"/>
              <a:gd name="T10" fmla="*/ 191 w 233"/>
              <a:gd name="T11" fmla="*/ 109 h 149"/>
              <a:gd name="T12" fmla="*/ 224 w 233"/>
              <a:gd name="T13" fmla="*/ 43 h 149"/>
              <a:gd name="T14" fmla="*/ 158 w 233"/>
              <a:gd name="T15" fmla="*/ 9 h 149"/>
              <a:gd name="T16" fmla="*/ 158 w 233"/>
              <a:gd name="T17" fmla="*/ 9 h 149"/>
              <a:gd name="T18" fmla="*/ 158 w 233"/>
              <a:gd name="T19" fmla="*/ 9 h 149"/>
            </a:gdLst>
            <a:rect l="0" t="0" r="r" b="b"/>
            <a:pathLst>
              <a:path w="233" h="149">
                <a:moveTo>
                  <a:pt x="158" y="9"/>
                </a:moveTo>
                <a:cubicBezTo>
                  <a:pt x="42" y="47"/>
                  <a:pt x="42" y="47"/>
                  <a:pt x="42" y="47"/>
                </a:cubicBezTo>
                <a:cubicBezTo>
                  <a:pt x="15" y="56"/>
                  <a:pt x="0" y="85"/>
                  <a:pt x="9" y="113"/>
                </a:cubicBezTo>
                <a:cubicBezTo>
                  <a:pt x="16" y="135"/>
                  <a:pt x="36" y="149"/>
                  <a:pt x="58" y="149"/>
                </a:cubicBezTo>
                <a:cubicBezTo>
                  <a:pt x="64" y="149"/>
                  <a:pt x="69" y="148"/>
                  <a:pt x="75" y="146"/>
                </a:cubicBezTo>
                <a:cubicBezTo>
                  <a:pt x="191" y="109"/>
                  <a:pt x="191" y="109"/>
                  <a:pt x="191" y="109"/>
                </a:cubicBezTo>
                <a:cubicBezTo>
                  <a:pt x="218" y="100"/>
                  <a:pt x="233" y="70"/>
                  <a:pt x="224" y="43"/>
                </a:cubicBezTo>
                <a:cubicBezTo>
                  <a:pt x="215" y="15"/>
                  <a:pt x="186" y="0"/>
                  <a:pt x="158" y="9"/>
                </a:cubicBezTo>
                <a:close/>
                <a:moveTo>
                  <a:pt x="158" y="9"/>
                </a:moveTo>
                <a:cubicBezTo>
                  <a:pt x="158" y="9"/>
                  <a:pt x="158" y="9"/>
                  <a:pt x="158" y="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373821" y="2198873"/>
            <a:ext cx="106681" cy="67975"/>
          </a:xfrm>
          <a:custGeom>
            <a:avLst/>
            <a:gdLst>
              <a:gd name="T0" fmla="*/ 59 w 234"/>
              <a:gd name="T1" fmla="*/ 149 h 149"/>
              <a:gd name="T2" fmla="*/ 75 w 234"/>
              <a:gd name="T3" fmla="*/ 147 h 149"/>
              <a:gd name="T4" fmla="*/ 191 w 234"/>
              <a:gd name="T5" fmla="*/ 109 h 149"/>
              <a:gd name="T6" fmla="*/ 225 w 234"/>
              <a:gd name="T7" fmla="*/ 43 h 149"/>
              <a:gd name="T8" fmla="*/ 159 w 234"/>
              <a:gd name="T9" fmla="*/ 9 h 149"/>
              <a:gd name="T10" fmla="*/ 43 w 234"/>
              <a:gd name="T11" fmla="*/ 47 h 149"/>
              <a:gd name="T12" fmla="*/ 9 w 234"/>
              <a:gd name="T13" fmla="*/ 113 h 149"/>
              <a:gd name="T14" fmla="*/ 59 w 234"/>
              <a:gd name="T15" fmla="*/ 149 h 149"/>
              <a:gd name="T16" fmla="*/ 59 w 234"/>
              <a:gd name="T17" fmla="*/ 149 h 149"/>
              <a:gd name="T18" fmla="*/ 59 w 234"/>
              <a:gd name="T19" fmla="*/ 149 h 149"/>
            </a:gdLst>
            <a:rect l="0" t="0" r="r" b="b"/>
            <a:pathLst>
              <a:path w="234" h="149">
                <a:moveTo>
                  <a:pt x="59" y="149"/>
                </a:moveTo>
                <a:cubicBezTo>
                  <a:pt x="65" y="149"/>
                  <a:pt x="70" y="148"/>
                  <a:pt x="75" y="147"/>
                </a:cubicBezTo>
                <a:cubicBezTo>
                  <a:pt x="191" y="109"/>
                  <a:pt x="191" y="109"/>
                  <a:pt x="191" y="109"/>
                </a:cubicBezTo>
                <a:cubicBezTo>
                  <a:pt x="219" y="100"/>
                  <a:pt x="234" y="70"/>
                  <a:pt x="225" y="43"/>
                </a:cubicBezTo>
                <a:cubicBezTo>
                  <a:pt x="216" y="15"/>
                  <a:pt x="186" y="0"/>
                  <a:pt x="159" y="9"/>
                </a:cubicBezTo>
                <a:cubicBezTo>
                  <a:pt x="43" y="47"/>
                  <a:pt x="43" y="47"/>
                  <a:pt x="43" y="47"/>
                </a:cubicBezTo>
                <a:cubicBezTo>
                  <a:pt x="16" y="56"/>
                  <a:pt x="0" y="86"/>
                  <a:pt x="9" y="113"/>
                </a:cubicBezTo>
                <a:cubicBezTo>
                  <a:pt x="17" y="135"/>
                  <a:pt x="37" y="149"/>
                  <a:pt x="59" y="149"/>
                </a:cubicBezTo>
                <a:close/>
                <a:moveTo>
                  <a:pt x="59" y="149"/>
                </a:moveTo>
                <a:cubicBezTo>
                  <a:pt x="59" y="149"/>
                  <a:pt x="59" y="149"/>
                  <a:pt x="59" y="14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981373" y="2477322"/>
            <a:ext cx="86654" cy="95705"/>
          </a:xfrm>
          <a:custGeom>
            <a:avLst/>
            <a:gdLst>
              <a:gd name="T0" fmla="*/ 88 w 190"/>
              <a:gd name="T1" fmla="*/ 29 h 210"/>
              <a:gd name="T2" fmla="*/ 17 w 190"/>
              <a:gd name="T3" fmla="*/ 127 h 210"/>
              <a:gd name="T4" fmla="*/ 28 w 190"/>
              <a:gd name="T5" fmla="*/ 200 h 210"/>
              <a:gd name="T6" fmla="*/ 59 w 190"/>
              <a:gd name="T7" fmla="*/ 210 h 210"/>
              <a:gd name="T8" fmla="*/ 101 w 190"/>
              <a:gd name="T9" fmla="*/ 189 h 210"/>
              <a:gd name="T10" fmla="*/ 173 w 190"/>
              <a:gd name="T11" fmla="*/ 90 h 210"/>
              <a:gd name="T12" fmla="*/ 162 w 190"/>
              <a:gd name="T13" fmla="*/ 17 h 210"/>
              <a:gd name="T14" fmla="*/ 88 w 190"/>
              <a:gd name="T15" fmla="*/ 29 h 210"/>
              <a:gd name="T16" fmla="*/ 88 w 190"/>
              <a:gd name="T17" fmla="*/ 29 h 210"/>
              <a:gd name="T18" fmla="*/ 88 w 190"/>
              <a:gd name="T19" fmla="*/ 29 h 210"/>
            </a:gdLst>
            <a:rect l="0" t="0" r="r" b="b"/>
            <a:pathLst>
              <a:path w="190" h="210">
                <a:moveTo>
                  <a:pt x="88" y="29"/>
                </a:moveTo>
                <a:cubicBezTo>
                  <a:pt x="17" y="127"/>
                  <a:pt x="17" y="127"/>
                  <a:pt x="17" y="127"/>
                </a:cubicBezTo>
                <a:cubicBezTo>
                  <a:pt x="0" y="151"/>
                  <a:pt x="5" y="183"/>
                  <a:pt x="28" y="200"/>
                </a:cubicBezTo>
                <a:cubicBezTo>
                  <a:pt x="37" y="207"/>
                  <a:pt x="48" y="210"/>
                  <a:pt x="59" y="210"/>
                </a:cubicBezTo>
                <a:cubicBezTo>
                  <a:pt x="75" y="210"/>
                  <a:pt x="91" y="203"/>
                  <a:pt x="101" y="189"/>
                </a:cubicBezTo>
                <a:cubicBezTo>
                  <a:pt x="173" y="90"/>
                  <a:pt x="173" y="90"/>
                  <a:pt x="173" y="90"/>
                </a:cubicBezTo>
                <a:cubicBezTo>
                  <a:pt x="190" y="67"/>
                  <a:pt x="185" y="34"/>
                  <a:pt x="162" y="17"/>
                </a:cubicBezTo>
                <a:cubicBezTo>
                  <a:pt x="138" y="0"/>
                  <a:pt x="105" y="5"/>
                  <a:pt x="88" y="29"/>
                </a:cubicBezTo>
                <a:close/>
                <a:moveTo>
                  <a:pt x="88" y="29"/>
                </a:moveTo>
                <a:cubicBezTo>
                  <a:pt x="88" y="29"/>
                  <a:pt x="88" y="29"/>
                  <a:pt x="88" y="2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288515" y="2054065"/>
            <a:ext cx="87232" cy="96090"/>
          </a:xfrm>
          <a:custGeom>
            <a:avLst/>
            <a:gdLst>
              <a:gd name="T0" fmla="*/ 89 w 191"/>
              <a:gd name="T1" fmla="*/ 29 h 211"/>
              <a:gd name="T2" fmla="*/ 17 w 191"/>
              <a:gd name="T3" fmla="*/ 128 h 211"/>
              <a:gd name="T4" fmla="*/ 29 w 191"/>
              <a:gd name="T5" fmla="*/ 201 h 211"/>
              <a:gd name="T6" fmla="*/ 60 w 191"/>
              <a:gd name="T7" fmla="*/ 211 h 211"/>
              <a:gd name="T8" fmla="*/ 102 w 191"/>
              <a:gd name="T9" fmla="*/ 189 h 211"/>
              <a:gd name="T10" fmla="*/ 174 w 191"/>
              <a:gd name="T11" fmla="*/ 90 h 211"/>
              <a:gd name="T12" fmla="*/ 162 w 191"/>
              <a:gd name="T13" fmla="*/ 17 h 211"/>
              <a:gd name="T14" fmla="*/ 89 w 191"/>
              <a:gd name="T15" fmla="*/ 29 h 211"/>
              <a:gd name="T16" fmla="*/ 89 w 191"/>
              <a:gd name="T17" fmla="*/ 29 h 211"/>
              <a:gd name="T18" fmla="*/ 89 w 191"/>
              <a:gd name="T19" fmla="*/ 29 h 211"/>
            </a:gdLst>
            <a:rect l="0" t="0" r="r" b="b"/>
            <a:pathLst>
              <a:path w="191" h="211">
                <a:moveTo>
                  <a:pt x="89" y="29"/>
                </a:moveTo>
                <a:cubicBezTo>
                  <a:pt x="17" y="128"/>
                  <a:pt x="17" y="128"/>
                  <a:pt x="17" y="128"/>
                </a:cubicBezTo>
                <a:cubicBezTo>
                  <a:pt x="0" y="151"/>
                  <a:pt x="6" y="184"/>
                  <a:pt x="29" y="201"/>
                </a:cubicBezTo>
                <a:cubicBezTo>
                  <a:pt x="38" y="208"/>
                  <a:pt x="49" y="211"/>
                  <a:pt x="60" y="211"/>
                </a:cubicBezTo>
                <a:cubicBezTo>
                  <a:pt x="76" y="211"/>
                  <a:pt x="92" y="203"/>
                  <a:pt x="102" y="189"/>
                </a:cubicBezTo>
                <a:cubicBezTo>
                  <a:pt x="174" y="90"/>
                  <a:pt x="174" y="90"/>
                  <a:pt x="174" y="90"/>
                </a:cubicBezTo>
                <a:cubicBezTo>
                  <a:pt x="191" y="67"/>
                  <a:pt x="186" y="34"/>
                  <a:pt x="162" y="17"/>
                </a:cubicBezTo>
                <a:cubicBezTo>
                  <a:pt x="139" y="0"/>
                  <a:pt x="106" y="5"/>
                  <a:pt x="89" y="29"/>
                </a:cubicBezTo>
                <a:close/>
                <a:moveTo>
                  <a:pt x="89" y="29"/>
                </a:moveTo>
                <a:cubicBezTo>
                  <a:pt x="89" y="29"/>
                  <a:pt x="89" y="29"/>
                  <a:pt x="89" y="2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006021" y="2143800"/>
            <a:ext cx="345077" cy="417866"/>
          </a:xfrm>
          <a:custGeom>
            <a:avLst/>
            <a:gdLst>
              <a:gd name="T0" fmla="*/ 757 w 757"/>
              <a:gd name="T1" fmla="*/ 378 h 917"/>
              <a:gd name="T2" fmla="*/ 378 w 757"/>
              <a:gd name="T3" fmla="*/ 0 h 917"/>
              <a:gd name="T4" fmla="*/ 0 w 757"/>
              <a:gd name="T5" fmla="*/ 378 h 917"/>
              <a:gd name="T6" fmla="*/ 81 w 757"/>
              <a:gd name="T7" fmla="*/ 612 h 917"/>
              <a:gd name="T8" fmla="*/ 204 w 757"/>
              <a:gd name="T9" fmla="*/ 792 h 917"/>
              <a:gd name="T10" fmla="*/ 204 w 757"/>
              <a:gd name="T11" fmla="*/ 917 h 917"/>
              <a:gd name="T12" fmla="*/ 551 w 757"/>
              <a:gd name="T13" fmla="*/ 917 h 917"/>
              <a:gd name="T14" fmla="*/ 551 w 757"/>
              <a:gd name="T15" fmla="*/ 795 h 917"/>
              <a:gd name="T16" fmla="*/ 676 w 757"/>
              <a:gd name="T17" fmla="*/ 612 h 917"/>
              <a:gd name="T18" fmla="*/ 757 w 757"/>
              <a:gd name="T19" fmla="*/ 378 h 917"/>
              <a:gd name="T20" fmla="*/ 757 w 757"/>
              <a:gd name="T21" fmla="*/ 378 h 917"/>
              <a:gd name="T22" fmla="*/ 757 w 757"/>
              <a:gd name="T23" fmla="*/ 378 h 917"/>
            </a:gdLst>
            <a:rect l="0" t="0" r="r" b="b"/>
            <a:pathLst>
              <a:path w="757" h="917">
                <a:moveTo>
                  <a:pt x="757" y="378"/>
                </a:moveTo>
                <a:cubicBezTo>
                  <a:pt x="757" y="169"/>
                  <a:pt x="587" y="0"/>
                  <a:pt x="378" y="0"/>
                </a:cubicBezTo>
                <a:cubicBezTo>
                  <a:pt x="169" y="0"/>
                  <a:pt x="0" y="169"/>
                  <a:pt x="0" y="378"/>
                </a:cubicBezTo>
                <a:cubicBezTo>
                  <a:pt x="0" y="467"/>
                  <a:pt x="30" y="548"/>
                  <a:pt x="81" y="612"/>
                </a:cubicBezTo>
                <a:cubicBezTo>
                  <a:pt x="125" y="668"/>
                  <a:pt x="167" y="730"/>
                  <a:pt x="204" y="792"/>
                </a:cubicBezTo>
                <a:cubicBezTo>
                  <a:pt x="204" y="917"/>
                  <a:pt x="204" y="917"/>
                  <a:pt x="204" y="917"/>
                </a:cubicBezTo>
                <a:cubicBezTo>
                  <a:pt x="551" y="917"/>
                  <a:pt x="551" y="917"/>
                  <a:pt x="551" y="917"/>
                </a:cubicBezTo>
                <a:cubicBezTo>
                  <a:pt x="551" y="795"/>
                  <a:pt x="551" y="795"/>
                  <a:pt x="551" y="795"/>
                </a:cubicBezTo>
                <a:cubicBezTo>
                  <a:pt x="587" y="735"/>
                  <a:pt x="634" y="665"/>
                  <a:pt x="676" y="612"/>
                </a:cubicBezTo>
                <a:cubicBezTo>
                  <a:pt x="727" y="548"/>
                  <a:pt x="757" y="467"/>
                  <a:pt x="757" y="378"/>
                </a:cubicBezTo>
                <a:close/>
                <a:moveTo>
                  <a:pt x="757" y="378"/>
                </a:moveTo>
                <a:cubicBezTo>
                  <a:pt x="757" y="378"/>
                  <a:pt x="757" y="378"/>
                  <a:pt x="757" y="378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5108454" y="3105523"/>
            <a:ext cx="6084000" cy="212687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Pengukuran, pemotongan, dan pengecatan harus dilakukan dengan hati- hati.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108451" y="2032000"/>
            <a:ext cx="6084000" cy="10298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Proses Produksi yang Teliti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80400" y="4929121"/>
            <a:ext cx="360000" cy="360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>
            <a:outerShdw dist="127000" blurRad="381000" dir="2700000" sx="100000" sy="100000" kx="0" ky="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Perhatian terhadap Detail dan Ketelitian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1938880"/>
            <a:ext cx="12192000" cy="36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1832200"/>
            <a:ext cx="12192000" cy="3600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592580" y="2822020"/>
            <a:ext cx="9006840" cy="144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Penggunaan alat- alat modern untuk efisiensi dan presisi.</a:t>
            </a:r>
            <a:endParaRPr kumimoji="1" lang="zh-CN" altLang="en-US"/>
          </a:p>
        </p:txBody>
      </p:sp>
      <p:cxnSp>
        <p:nvCxnSpPr>
          <p:cNvPr id="5" name="标题 1"/>
          <p:cNvCxnSpPr/>
          <p:nvPr/>
        </p:nvCxnSpPr>
        <p:spPr>
          <a:xfrm rot="0" flipH="0" flipV="0">
            <a:off x="5651212" y="4641374"/>
            <a:ext cx="889576" cy="0"/>
          </a:xfrm>
          <a:prstGeom prst="line">
            <a:avLst/>
          </a:prstGeom>
          <a:noFill/>
          <a:ln w="12700" cap="rnd">
            <a:solidFill>
              <a:schemeClr val="bg1"/>
            </a:solidFill>
            <a:miter/>
          </a:ln>
        </p:spPr>
      </p:cxnSp>
      <p:sp>
        <p:nvSpPr>
          <p:cNvPr id="6" name="标题 1"/>
          <p:cNvSpPr txBox="1"/>
          <p:nvPr/>
        </p:nvSpPr>
        <p:spPr>
          <a:xfrm rot="0" flipH="0" flipV="0">
            <a:off x="1015726" y="2318234"/>
            <a:ext cx="101473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Alat Pemotongan dan Pengecatan Modern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34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Penggunaan Alat-alat Kerja yang Tepat dan Canggih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3805" t="1201" r="5486" b="1298"/>
          <a:stretch>
            <a:fillRect/>
          </a:stretch>
        </p:blipFill>
        <p:spPr>
          <a:xfrm rot="0" flipH="0" flipV="0">
            <a:off x="660400" y="1292200"/>
            <a:ext cx="5400000" cy="4680000"/>
          </a:xfrm>
          <a:custGeom>
            <a:avLst/>
            <a:gdLst/>
            <a:rect l="l" t="t" r="r" b="b"/>
            <a:pathLst>
              <a:path w="5400000" h="4680000">
                <a:moveTo>
                  <a:pt x="0" y="0"/>
                </a:moveTo>
                <a:lnTo>
                  <a:pt x="5400000" y="0"/>
                </a:lnTo>
                <a:lnTo>
                  <a:pt x="5400000" y="4680000"/>
                </a:lnTo>
                <a:lnTo>
                  <a:pt x="0" y="4680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6586900" y="2751965"/>
            <a:ext cx="4982800" cy="23444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Mengikuti tren dan menciptakan desain yang inovatif untuk memenuhi kebutuhan konsumen.</a:t>
            </a:r>
            <a:endParaRPr kumimoji="1" lang="zh-CN" altLang="en-US"/>
          </a:p>
        </p:txBody>
      </p:sp>
      <p:cxnSp>
        <p:nvCxnSpPr>
          <p:cNvPr id="4" name="标题 1"/>
          <p:cNvCxnSpPr/>
          <p:nvPr/>
        </p:nvCxnSpPr>
        <p:spPr>
          <a:xfrm rot="0" flipH="0" flipV="0">
            <a:off x="6986279" y="1838034"/>
            <a:ext cx="4532621" cy="0"/>
          </a:xfrm>
          <a:prstGeom prst="line">
            <a:avLst/>
          </a:pr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miter/>
          </a:ln>
        </p:spPr>
      </p:cxnSp>
      <p:cxnSp>
        <p:nvCxnSpPr>
          <p:cNvPr id="5" name="标题 1"/>
          <p:cNvCxnSpPr/>
          <p:nvPr/>
        </p:nvCxnSpPr>
        <p:spPr>
          <a:xfrm rot="0" flipH="0" flipV="0">
            <a:off x="6586900" y="1838034"/>
            <a:ext cx="327017" cy="0"/>
          </a:xfrm>
          <a:prstGeom prst="line">
            <a:avLst/>
          </a:pr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miter/>
          </a:ln>
        </p:spPr>
      </p:cxnSp>
      <p:cxnSp>
        <p:nvCxnSpPr>
          <p:cNvPr id="6" name="标题 1"/>
          <p:cNvCxnSpPr/>
          <p:nvPr/>
        </p:nvCxnSpPr>
        <p:spPr>
          <a:xfrm rot="0" flipH="1" flipV="0">
            <a:off x="6586900" y="5426367"/>
            <a:ext cx="4532621" cy="0"/>
          </a:xfrm>
          <a:prstGeom prst="line">
            <a:avLst/>
          </a:pr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miter/>
          </a:ln>
        </p:spPr>
      </p:cxnSp>
      <p:cxnSp>
        <p:nvCxnSpPr>
          <p:cNvPr id="7" name="标题 1"/>
          <p:cNvCxnSpPr/>
          <p:nvPr/>
        </p:nvCxnSpPr>
        <p:spPr>
          <a:xfrm rot="0" flipH="1" flipV="0">
            <a:off x="11191883" y="5426367"/>
            <a:ext cx="327017" cy="0"/>
          </a:xfrm>
          <a:prstGeom prst="line">
            <a:avLst/>
          </a:pr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miter/>
          </a:ln>
        </p:spPr>
      </p:cxnSp>
      <p:sp>
        <p:nvSpPr>
          <p:cNvPr id="8" name="标题 1"/>
          <p:cNvSpPr txBox="1"/>
          <p:nvPr/>
        </p:nvSpPr>
        <p:spPr>
          <a:xfrm rot="0" flipH="0" flipV="0">
            <a:off x="6586899" y="2244436"/>
            <a:ext cx="49784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Desain Kreatif dan Pengetahuan Pasar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Inovasi Desain dan Pemahaman Tren Pasar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Teknik Membuat Komponen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标题 1"/>
          <p:cNvCxnSpPr/>
          <p:nvPr/>
        </p:nvCxnSpPr>
        <p:spPr>
          <a:xfrm rot="0" flipH="0" flipV="0">
            <a:off x="1769650" y="1592256"/>
            <a:ext cx="8640000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</a:ln>
        </p:spPr>
      </p:cxnSp>
      <p:sp>
        <p:nvSpPr>
          <p:cNvPr id="3" name="标题 1"/>
          <p:cNvSpPr txBox="1"/>
          <p:nvPr/>
        </p:nvSpPr>
        <p:spPr>
          <a:xfrm rot="0" flipH="0" flipV="0">
            <a:off x="1704472" y="1537222"/>
            <a:ext cx="108000" cy="108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4591924" y="1537222"/>
            <a:ext cx="108000" cy="108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479376" y="1537222"/>
            <a:ext cx="108000" cy="108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0366828" y="1537222"/>
            <a:ext cx="108000" cy="108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" name="标题 1"/>
          <p:cNvCxnSpPr/>
          <p:nvPr/>
        </p:nvCxnSpPr>
        <p:spPr>
          <a:xfrm rot="0" flipH="0" flipV="0">
            <a:off x="1769650" y="4021233"/>
            <a:ext cx="8640000" cy="0"/>
          </a:xfrm>
          <a:prstGeom prst="line">
            <a:avLst/>
          </a:prstGeom>
          <a:noFill/>
          <a:ln w="12700" cap="sq">
            <a:solidFill>
              <a:schemeClr val="accent2"/>
            </a:solidFill>
            <a:miter/>
          </a:ln>
        </p:spPr>
      </p:cxnSp>
      <p:sp>
        <p:nvSpPr>
          <p:cNvPr id="8" name="标题 1"/>
          <p:cNvSpPr txBox="1"/>
          <p:nvPr/>
        </p:nvSpPr>
        <p:spPr>
          <a:xfrm rot="0" flipH="0" flipV="0">
            <a:off x="1704472" y="3966199"/>
            <a:ext cx="108000" cy="108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591924" y="3966199"/>
            <a:ext cx="108000" cy="108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479376" y="3966199"/>
            <a:ext cx="108000" cy="108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0366828" y="3966199"/>
            <a:ext cx="108000" cy="108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98472" y="1877099"/>
            <a:ext cx="2520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Pemotongan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98472" y="2172008"/>
            <a:ext cx="252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Memotong kayu log menjadi lembaran dengan ketebalan tertentu menggunakan gergaji pita atau bansaw.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98472" y="4321093"/>
            <a:ext cx="2520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Perakitan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98472" y="4616003"/>
            <a:ext cx="252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Merakit komponen furnitur menjadi satu kesatuan.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385924" y="1877099"/>
            <a:ext cx="2520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Pembengkokan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385924" y="2172008"/>
            <a:ext cx="252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Membengkokkan logam.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3385924" y="4321093"/>
            <a:ext cx="2520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Pengelasan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3385924" y="4616003"/>
            <a:ext cx="252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Menggabungkan bagian- bagian furnitur logam dengan cara pengelasan.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273376" y="1877099"/>
            <a:ext cx="2520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Pencetakan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273376" y="2172008"/>
            <a:ext cx="252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Mencetak plastik.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6273376" y="4321093"/>
            <a:ext cx="2520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Pengamplasan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6273376" y="4616003"/>
            <a:ext cx="252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Mengamplas permukaan kayu agar bersih dan rata.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9160828" y="1877099"/>
            <a:ext cx="2520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Pelapisan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9160828" y="2172008"/>
            <a:ext cx="252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Melapisi komponen furnitur.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9160828" y="4321093"/>
            <a:ext cx="2520000" cy="25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Perekatan</a:t>
            </a: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9160828" y="4616003"/>
            <a:ext cx="252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Merekatkan komponen furnitur.</a:t>
            </a: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599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Langkah-langkah dalam Pembuatan Komponen Furniture</a:t>
            </a: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Upcycle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626" t="6011" r="626" b="31246"/>
          <a:stretch>
            <a:fillRect/>
          </a:stretch>
        </p:blipFill>
        <p:spPr>
          <a:xfrm rot="0" flipH="0" flipV="0">
            <a:off x="0" y="1686450"/>
            <a:ext cx="12192000" cy="5171550"/>
          </a:xfrm>
          <a:custGeom>
            <a:avLst/>
            <a:gdLst/>
            <a:rect l="l" t="t" r="r" b="b"/>
            <a:pathLst>
              <a:path w="12192000" h="5171550">
                <a:moveTo>
                  <a:pt x="0" y="0"/>
                </a:moveTo>
                <a:lnTo>
                  <a:pt x="12192000" y="0"/>
                </a:lnTo>
                <a:lnTo>
                  <a:pt x="12192000" y="5171550"/>
                </a:lnTo>
                <a:lnTo>
                  <a:pt x="0" y="517155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0" y="1686450"/>
            <a:ext cx="12192000" cy="3420000"/>
          </a:xfrm>
          <a:prstGeom prst="rect">
            <a:avLst/>
          </a:prstGeom>
          <a:gradFill>
            <a:gsLst>
              <a:gs pos="43000">
                <a:schemeClr val="accent1">
                  <a:alpha val="30000"/>
                </a:schemeClr>
              </a:gs>
              <a:gs pos="78000">
                <a:schemeClr val="accent1">
                  <a:alpha val="100000"/>
                </a:schemeClr>
              </a:gs>
            </a:gsLst>
            <a:lin ang="16200000" scaled="0"/>
          </a:gradFill>
          <a:ln w="12700" cap="sq">
            <a:noFill/>
            <a:miter/>
          </a:ln>
          <a:effectLst>
            <a:outerShdw dist="12700" blurRad="38100" dir="5400000" sx="100000" sy="100000" kx="0" ky="0" algn="ctr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6750" y="1936722"/>
            <a:ext cx="108585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Apa itu Upcycle Furniture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66750" y="2568449"/>
            <a:ext cx="10864850" cy="151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Upcycling merupakan upaya untuk menciptakan kembali produk dari produk lama menjadi produk baru yang unik dan artistik.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dan Manfaat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Furnitur Daur Ulang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700700" y="2194789"/>
            <a:ext cx="2695355" cy="2695355"/>
          </a:xfrm>
          <a:prstGeom prst="arc">
            <a:avLst>
              <a:gd name="adj1" fmla="val 10766207"/>
              <a:gd name="adj2" fmla="val 0"/>
            </a:avLst>
          </a:prstGeom>
          <a:noFill/>
          <a:ln w="127000" cap="rnd">
            <a:solidFill>
              <a:schemeClr val="accent1">
                <a:lumMod val="7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0800000" flipH="0" flipV="0">
            <a:off x="3400292" y="2194789"/>
            <a:ext cx="2695355" cy="2695355"/>
          </a:xfrm>
          <a:prstGeom prst="arc">
            <a:avLst>
              <a:gd name="adj1" fmla="val 10766207"/>
              <a:gd name="adj2" fmla="val 0"/>
            </a:avLst>
          </a:prstGeom>
          <a:noFill/>
          <a:ln w="127000" cap="rnd">
            <a:solidFill>
              <a:schemeClr val="accent1">
                <a:lumMod val="7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099883" y="2194789"/>
            <a:ext cx="2695355" cy="2695355"/>
          </a:xfrm>
          <a:prstGeom prst="arc">
            <a:avLst>
              <a:gd name="adj1" fmla="val 10766207"/>
              <a:gd name="adj2" fmla="val 0"/>
            </a:avLst>
          </a:prstGeom>
          <a:noFill/>
          <a:ln w="127000" cap="rnd">
            <a:solidFill>
              <a:schemeClr val="accent1">
                <a:lumMod val="7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 flipH="0" flipV="0">
            <a:off x="8795946" y="2194789"/>
            <a:ext cx="2695355" cy="2695355"/>
          </a:xfrm>
          <a:prstGeom prst="arc">
            <a:avLst>
              <a:gd name="adj1" fmla="val 10766207"/>
              <a:gd name="adj2" fmla="val 0"/>
            </a:avLst>
          </a:prstGeom>
          <a:noFill/>
          <a:ln w="127000" cap="rnd">
            <a:solidFill>
              <a:schemeClr val="accent1">
                <a:lumMod val="7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696031" y="2724797"/>
            <a:ext cx="704693" cy="70469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395623" y="2047692"/>
            <a:ext cx="704693" cy="70469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095214" y="2724797"/>
            <a:ext cx="704693" cy="70469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968377" y="3539116"/>
            <a:ext cx="2160000" cy="38620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146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Apa itu Furnitur Daur Ulang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8377" y="3991123"/>
            <a:ext cx="2160000" cy="9916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96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Furnitur daur ulang terdiri dari bahan- bahan yang dipecah dan digunakan kembali seperti kayu, logam, plastik, atau tekstil.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3667969" y="2862011"/>
            <a:ext cx="2160000" cy="38620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95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Keuntungan Penggunaan Bahan Daur Ulang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667969" y="3314018"/>
            <a:ext cx="2160000" cy="9916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Proses produksi lebih hemat energi dan mengurangi dampak buruk terhadap lingkungan.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367560" y="3539116"/>
            <a:ext cx="2160000" cy="38620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353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Tujuan dari Daur Ulang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367560" y="3991123"/>
            <a:ext cx="2160000" cy="9916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Mengurangi jumlah limbah dan penggunaan sumber daya alam.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860831" y="2871135"/>
            <a:ext cx="375093" cy="428369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550244" y="2194030"/>
            <a:ext cx="395450" cy="428369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233376" y="2883446"/>
            <a:ext cx="428369" cy="403746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9791277" y="2047692"/>
            <a:ext cx="704693" cy="70469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9063623" y="2862011"/>
            <a:ext cx="2160000" cy="38620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95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Ketahanan Furnitur Plastik Daur Ulang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9063623" y="3314018"/>
            <a:ext cx="2160000" cy="9916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Minimal bertahan selama 25 tahun tanpa perawatan.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9960660" y="2222978"/>
            <a:ext cx="365926" cy="354121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63082" y="461322"/>
            <a:ext cx="10455817" cy="432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dan Proses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431800" y="457200"/>
            <a:ext cx="444500" cy="431800"/>
          </a:xfrm>
          <a:prstGeom prst="ellipse"/>
          <a:solidFill>
            <a:schemeClr val="accent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551497" y="576441"/>
            <a:ext cx="205107" cy="19331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04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Furniture dalam Berbagai Istilah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3C4C6B"/>
      </a:accent1>
      <a:accent2>
        <a:srgbClr val="E6C69A"/>
      </a:accent2>
      <a:accent3>
        <a:srgbClr val="606060"/>
      </a:accent3>
      <a:accent4>
        <a:srgbClr val="828282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