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67" r:id="rId5"/>
    <p:sldId id="268" r:id="rId6"/>
    <p:sldId id="269" r:id="rId7"/>
    <p:sldId id="270" r:id="rId8"/>
    <p:sldId id="265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  <a:srgbClr val="7030A0"/>
    <a:srgbClr val="AE78D6"/>
    <a:srgbClr val="5EBA7A"/>
    <a:srgbClr val="409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/>
            </a:gs>
            <a:gs pos="76000">
              <a:srgbClr val="AE78D6"/>
            </a:gs>
            <a:gs pos="89000">
              <a:srgbClr val="51237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713350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26209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08D08FB-BCE2-854A-92DC-64DDF6A18562}"/>
              </a:ext>
            </a:extLst>
          </p:cNvPr>
          <p:cNvSpPr/>
          <p:nvPr/>
        </p:nvSpPr>
        <p:spPr>
          <a:xfrm>
            <a:off x="20131" y="5091682"/>
            <a:ext cx="98315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id-ID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C5309-0C83-0108-137E-030781EE651F}"/>
              </a:ext>
            </a:extLst>
          </p:cNvPr>
          <p:cNvSpPr/>
          <p:nvPr/>
        </p:nvSpPr>
        <p:spPr>
          <a:xfrm>
            <a:off x="1863693" y="251144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Display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24061"/>
              </p:ext>
            </p:extLst>
          </p:nvPr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37672"/>
              </p:ext>
            </p:extLst>
          </p:nvPr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BB7822-9E67-C2DC-0676-DBDA0CBD7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00" y="388723"/>
            <a:ext cx="8476632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AABA44-23B1-591B-821D-9BF4DEE26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0682CD-E2B2-92B3-20DD-FA9A4D613F2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CCCC4F-99CB-B03F-D5ED-236A47FC0902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20A5E09-5854-3333-A8BF-FC5BB01C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27" y="429141"/>
            <a:ext cx="8475741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311D1-815F-4B47-3A8C-99B21729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280639-73DD-FB72-A466-BA3082640BF2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BF2FB6-3FD6-212A-363C-53C0888525E8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F4681A1-6018-9C06-0D67-EA6862BF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95" y="416859"/>
            <a:ext cx="8459155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E97F3-F1E2-54B0-A23F-1CA1DC01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C67BCE-A325-88D9-A3CB-F9A5EFB8F19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864E21-369E-FB6E-427D-48C697BB65EE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52AA85-D8A0-C58D-D57E-3FD86B651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12" y="429141"/>
            <a:ext cx="8426176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7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A7AED-FEA7-153C-BEFF-201F23531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080B95-76D8-6A30-AFA7-A519C8BA637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E42719-5CA5-A662-EF4E-FFA5BF1DE2DE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3613524-794D-0EF3-562C-ACE80EEF6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82" y="429141"/>
            <a:ext cx="8514036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73813-74E3-C561-9FF5-F0118656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736406-A8CD-E153-383F-1B96AE142A8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2C5ABB-F015-6C84-DACA-D38737E48783}"/>
              </a:ext>
            </a:extLst>
          </p:cNvPr>
          <p:cNvGraphicFramePr>
            <a:graphicFrameLocks noGrp="1"/>
          </p:cNvGraphicFramePr>
          <p:nvPr/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629BF42-2B27-2A25-4ABA-02BD10B1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29" y="429141"/>
            <a:ext cx="8475741" cy="60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6441141"/>
          <a:ext cx="12192000" cy="41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859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AC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78D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A1E3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B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251003B-D564-B25E-B86D-6209DB916D1F}"/>
              </a:ext>
            </a:extLst>
          </p:cNvPr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45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33</cp:revision>
  <dcterms:created xsi:type="dcterms:W3CDTF">2020-07-10T06:27:21Z</dcterms:created>
  <dcterms:modified xsi:type="dcterms:W3CDTF">2025-02-14T08:10:16Z</dcterms:modified>
</cp:coreProperties>
</file>