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68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215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70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311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30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7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100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92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748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3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87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3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14017"/>
              </p:ext>
            </p:extLst>
          </p:nvPr>
        </p:nvGraphicFramePr>
        <p:xfrm>
          <a:off x="0" y="0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87760"/>
              </p:ext>
            </p:extLst>
          </p:nvPr>
        </p:nvGraphicFramePr>
        <p:xfrm>
          <a:off x="0" y="5540188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FBE9611-1995-A05A-63D8-8CE0E606376C}"/>
              </a:ext>
            </a:extLst>
          </p:cNvPr>
          <p:cNvSpPr/>
          <p:nvPr/>
        </p:nvSpPr>
        <p:spPr>
          <a:xfrm>
            <a:off x="20131" y="5091682"/>
            <a:ext cx="98315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id-ID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AB7E29-E733-230E-6F12-89C353A5B042}"/>
              </a:ext>
            </a:extLst>
          </p:cNvPr>
          <p:cNvSpPr/>
          <p:nvPr/>
        </p:nvSpPr>
        <p:spPr>
          <a:xfrm>
            <a:off x="1963477" y="2508364"/>
            <a:ext cx="8265046" cy="18412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DP502 - DESAIN DISPLAY DAN EKSIBISI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Riset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material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d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4FF7A-2D52-EC1E-8A80-E1BC97FC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95BA48-F10A-B5A8-7F2B-A9CECCABE38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8D86D8-9679-EB37-F0D0-D108CDC26D98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EFB6876-88B1-EF04-396A-F84907F48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62" y="564776"/>
            <a:ext cx="808421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CA0AD-2029-6775-BCC5-39B659F6B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9AEE59-D61B-2E06-CA64-A281667A4C7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D6CEA2-A28E-B8B4-0A55-E63A29CFD9E7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686D74-7075-9659-D3B4-8040C4B7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902" y="536640"/>
            <a:ext cx="81317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3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D91D4-07AB-23D9-B36F-9E2E2472E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A2B5CA-625B-7442-28C4-9D25658FDA5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CB3E8F-1E14-6271-F170-E8FC1C5068ED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FF24BC7-18ED-A2C9-6B28-D8E873DD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83" y="564776"/>
            <a:ext cx="808875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8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7ABC9-757B-945E-C10C-6F912F51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CBE08F-134B-E14F-FA27-AB47AC61566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E419B9-4F57-EFC6-B320-63E06079C2DA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75105AE-EBD7-57DE-EF12-6FEAE90FE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516" y="542060"/>
            <a:ext cx="818168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FBED3-D883-1208-1082-AC291EE6D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32C8FC-2AC5-2968-C1B1-54C9297160B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4D8D3E-03E4-35B9-28EA-098E258F7720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FFDC68A-F288-9B1F-A72E-D78E50AC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785" y="564776"/>
            <a:ext cx="815435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4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9C567-2FA7-62FF-C65A-7BA4805E2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CA5683-E77F-F103-0C3A-4876F64671E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808B2C-5911-1191-018F-6A7A1D497ACE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A1B1908-2F5B-80DC-001E-ACFB1EC72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88" y="564776"/>
            <a:ext cx="8175117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4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C5C4E-0DAD-88CC-E8CB-7DF56DDC5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D31DBF-F617-9C3B-11C4-8F322163EB5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41F7B1-1FAA-00A0-92F4-4D4A16331F93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921750C-E80C-7E0E-7C7A-04BD58B17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130" y="549000"/>
            <a:ext cx="814774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5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5C153-143E-F8B8-49E4-16C44CB2F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319469-259D-DB1E-274B-604D870C3C85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A49A95-AF7C-FA2A-1F40-5DCA1A1EF121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E238DA7-55C8-C5D1-1801-EECCA0F7D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13" y="519343"/>
            <a:ext cx="8097882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3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F112B8-A1A5-AC6B-7027-7006811EEF76}"/>
              </a:ext>
            </a:extLst>
          </p:cNvPr>
          <p:cNvSpPr>
            <a:spLocks noGrp="1"/>
          </p:cNvSpPr>
          <p:nvPr/>
        </p:nvSpPr>
        <p:spPr>
          <a:xfrm>
            <a:off x="5049371" y="2604854"/>
            <a:ext cx="20125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Sekian</a:t>
            </a:r>
            <a:br>
              <a:rPr lang="id-ID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</a:b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td 0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1</a:t>
            </a: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-202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5</a:t>
            </a:r>
            <a:endParaRPr lang="id-ID" sz="2000" b="1" dirty="0">
              <a:solidFill>
                <a:schemeClr val="bg1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1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46378"/>
              </p:ext>
            </p:extLst>
          </p:nvPr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77018"/>
              </p:ext>
            </p:extLst>
          </p:nvPr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07204A-AD31-BC44-21E1-3D220624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96" y="549731"/>
            <a:ext cx="8100000" cy="57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080E6-B225-2758-9C2B-697F64E5F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96D8E4-0EFE-19DD-E19D-B5CA6795012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159491-F660-2D8C-01C8-EE8341AEA8B4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1FC576D-50F1-6DC4-7D7E-AC83FC3B7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305" y="564777"/>
            <a:ext cx="8028000" cy="57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6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087CC-6335-193E-87D0-1F0C9E4F0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840957-7FAF-5698-D3D1-56942701C261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F4035B-76C1-04C5-5331-7572E3CA7F5A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EB97F6B-B252-7E58-2DAE-4008D96C7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39" y="564776"/>
            <a:ext cx="81364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6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6BCE2-2D76-8839-AC9B-47B6212A0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0A7B3E-6055-9A55-C64E-1867463514A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1A052B-10F9-7CD4-66F0-49BA666764A4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9FA2CE6-403E-AC1A-D818-F69FCDF90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82" y="564776"/>
            <a:ext cx="814305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EF07F-E3B6-BC6B-EDB0-A91C7F217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C3864E-BA35-2347-D316-4391CB727B9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6DC1A5-847F-B32A-E85B-A55EFFA98382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7172783-2783-468B-4D57-E5666B2A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475" y="542060"/>
            <a:ext cx="810458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9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E33C-90E9-A249-04CB-EDB5FF9D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B5C02C-8BB3-9152-4DFE-36DC75D3539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8000EC-D8C8-BCF1-3AC4-B17CD00B8CEB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8320919-7F08-77CE-4149-3292D138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65" y="564776"/>
            <a:ext cx="81317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4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4D502-5E8C-EBB5-5002-8D81C6FD2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9EE16B-64F2-8BE6-632F-12CD462E028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85506-552F-6A94-D49D-D6BCBE49DFD7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51CE0D0-05D1-D67C-8455-1FE4DB40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202" y="519343"/>
            <a:ext cx="808421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DADB3-CF2A-C12A-0CF9-BA2DC8A0F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346B85-D27D-8926-8585-7E8EC35FCF4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E8A816-52A5-59D0-196E-E022714418A4}"/>
              </a:ext>
            </a:extLst>
          </p:cNvPr>
          <p:cNvGraphicFramePr>
            <a:graphicFrameLocks noGrp="1"/>
          </p:cNvGraphicFramePr>
          <p:nvPr/>
        </p:nvGraphicFramePr>
        <p:xfrm>
          <a:off x="13447" y="6279343"/>
          <a:ext cx="12192000" cy="56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77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6980D76-EECF-B9FE-3B1F-763F9CA5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97" y="536640"/>
            <a:ext cx="812047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17</Words>
  <Application>Microsoft Office PowerPoint</Application>
  <PresentationFormat>Widescreen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Adobe Ming Std 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Teddy M Darajat</cp:lastModifiedBy>
  <cp:revision>32</cp:revision>
  <dcterms:created xsi:type="dcterms:W3CDTF">2020-07-10T06:27:21Z</dcterms:created>
  <dcterms:modified xsi:type="dcterms:W3CDTF">2025-02-14T08:09:45Z</dcterms:modified>
</cp:coreProperties>
</file>