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65" r:id="rId11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0000"/>
    <a:srgbClr val="FFFFFF"/>
    <a:srgbClr val="FF7171"/>
    <a:srgbClr val="FF1515"/>
    <a:srgbClr val="FF0000"/>
    <a:srgbClr val="B40000"/>
    <a:srgbClr val="74A590"/>
    <a:srgbClr val="3760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970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874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0311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130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8753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100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9239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57481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7367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3879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8390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4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752375"/>
              </p:ext>
            </p:extLst>
          </p:nvPr>
        </p:nvGraphicFramePr>
        <p:xfrm>
          <a:off x="0" y="0"/>
          <a:ext cx="12192000" cy="131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17812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7B7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15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730483"/>
              </p:ext>
            </p:extLst>
          </p:nvPr>
        </p:nvGraphicFramePr>
        <p:xfrm>
          <a:off x="0" y="5540188"/>
          <a:ext cx="12192000" cy="131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17812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7B7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15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6A41839-AC61-4F08-933E-1BB0737BCC9D}"/>
              </a:ext>
            </a:extLst>
          </p:cNvPr>
          <p:cNvSpPr/>
          <p:nvPr/>
        </p:nvSpPr>
        <p:spPr>
          <a:xfrm>
            <a:off x="76403" y="5091682"/>
            <a:ext cx="983154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d-ID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id-ID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50A07B-EE6C-D583-8634-6470B2A9275A}"/>
              </a:ext>
            </a:extLst>
          </p:cNvPr>
          <p:cNvSpPr/>
          <p:nvPr/>
        </p:nvSpPr>
        <p:spPr>
          <a:xfrm>
            <a:off x="1863693" y="2511444"/>
            <a:ext cx="8265046" cy="1841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4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DP502 - DESAIN DISPLAY DAN EKSIBISI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4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Anthropometric </a:t>
            </a: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 Ergonomic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id-ID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201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12192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4512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7B7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15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6492240"/>
          <a:ext cx="12192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4512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7B7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15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9A3A2F8E-F5E9-45DA-DB51-F967F69C2234}"/>
              </a:ext>
            </a:extLst>
          </p:cNvPr>
          <p:cNvSpPr>
            <a:spLocks noGrp="1"/>
          </p:cNvSpPr>
          <p:nvPr/>
        </p:nvSpPr>
        <p:spPr>
          <a:xfrm>
            <a:off x="5049371" y="2604854"/>
            <a:ext cx="20125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3200" b="1" dirty="0">
                <a:solidFill>
                  <a:schemeClr val="bg1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Sekian</a:t>
            </a:r>
            <a:br>
              <a:rPr lang="id-ID" b="1" dirty="0">
                <a:solidFill>
                  <a:schemeClr val="bg1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</a:br>
            <a:r>
              <a:rPr lang="id-ID" sz="2000" b="1" dirty="0">
                <a:solidFill>
                  <a:schemeClr val="bg1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td 0</a:t>
            </a:r>
            <a:r>
              <a:rPr lang="en-US" sz="2000" b="1" dirty="0">
                <a:solidFill>
                  <a:schemeClr val="bg1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1</a:t>
            </a:r>
            <a:r>
              <a:rPr lang="id-ID" sz="2000" b="1" dirty="0">
                <a:solidFill>
                  <a:schemeClr val="bg1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-202</a:t>
            </a:r>
            <a:r>
              <a:rPr lang="en-US" sz="2000" b="1" dirty="0">
                <a:solidFill>
                  <a:schemeClr val="bg1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5</a:t>
            </a:r>
            <a:endParaRPr lang="id-ID" sz="2000" b="1" dirty="0">
              <a:solidFill>
                <a:schemeClr val="bg1"/>
              </a:solidFill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8084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051696"/>
              </p:ext>
            </p:extLst>
          </p:nvPr>
        </p:nvGraphicFramePr>
        <p:xfrm>
          <a:off x="0" y="0"/>
          <a:ext cx="12192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4512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7B7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15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245776"/>
              </p:ext>
            </p:extLst>
          </p:nvPr>
        </p:nvGraphicFramePr>
        <p:xfrm>
          <a:off x="0" y="6492240"/>
          <a:ext cx="12192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4512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7B7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15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EF135F4-B123-E189-7B6C-132C82ACB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712" y="405000"/>
            <a:ext cx="8605839" cy="6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12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FDA53-006D-8CBC-1768-7EA9DBFD6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916B9DE-D9DC-740E-5DCE-8CEAB4FEFF5A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4512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7B7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15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9D3C65B-AD75-F3A9-C0CE-417A502DAFDB}"/>
              </a:ext>
            </a:extLst>
          </p:cNvPr>
          <p:cNvGraphicFramePr>
            <a:graphicFrameLocks noGrp="1"/>
          </p:cNvGraphicFramePr>
          <p:nvPr/>
        </p:nvGraphicFramePr>
        <p:xfrm>
          <a:off x="0" y="6492240"/>
          <a:ext cx="12192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4512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7B7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15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2F4D867-8C4D-0D56-C0FA-19D7E5293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126" y="365760"/>
            <a:ext cx="8628002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98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70537-9426-05E7-E69A-7DFF8D349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F75AFE6-1BA0-DF5D-F1A0-BDD868E925EE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4512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7B7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15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AED9AA-DE0B-6799-D583-7E338EFBD2B4}"/>
              </a:ext>
            </a:extLst>
          </p:cNvPr>
          <p:cNvGraphicFramePr>
            <a:graphicFrameLocks noGrp="1"/>
          </p:cNvGraphicFramePr>
          <p:nvPr/>
        </p:nvGraphicFramePr>
        <p:xfrm>
          <a:off x="0" y="6492240"/>
          <a:ext cx="12192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4512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7B7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15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9840A84-1E9E-FC05-44AF-DE67F7AA8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218" y="365760"/>
            <a:ext cx="8635086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23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0FF1C-652D-9FFC-0464-CD502BD73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3CF35EF-4830-D5CA-32F8-1009B341BEE8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4512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7B7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15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00575DF-7C84-B53C-20B9-BD34D0BC6EEB}"/>
              </a:ext>
            </a:extLst>
          </p:cNvPr>
          <p:cNvGraphicFramePr>
            <a:graphicFrameLocks noGrp="1"/>
          </p:cNvGraphicFramePr>
          <p:nvPr/>
        </p:nvGraphicFramePr>
        <p:xfrm>
          <a:off x="0" y="6492240"/>
          <a:ext cx="12192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4512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7B7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15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2872CB9-1A19-3884-C1B2-3D3205D7F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614" y="365760"/>
            <a:ext cx="8629962" cy="60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22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C4B17-96D2-C249-DA2F-AA6BC13C4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3ED2EE8-2E21-424D-D8C4-A553246617C6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4512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7B7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15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4C925ED-88CE-FB2C-8035-0A28B2D9F383}"/>
              </a:ext>
            </a:extLst>
          </p:cNvPr>
          <p:cNvGraphicFramePr>
            <a:graphicFrameLocks noGrp="1"/>
          </p:cNvGraphicFramePr>
          <p:nvPr/>
        </p:nvGraphicFramePr>
        <p:xfrm>
          <a:off x="0" y="6492240"/>
          <a:ext cx="12192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4512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7B7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15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9982CC8-30AB-393B-4ABA-18E94D4D6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848" y="365760"/>
            <a:ext cx="8565306" cy="60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67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E2CFE-0E6E-17DD-B234-53A7F8B96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CAE76FE-B2DE-0184-010F-19153B28C502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4512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7B7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15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0DC5ADB-740C-97CF-3C91-8B54852C422D}"/>
              </a:ext>
            </a:extLst>
          </p:cNvPr>
          <p:cNvGraphicFramePr>
            <a:graphicFrameLocks noGrp="1"/>
          </p:cNvGraphicFramePr>
          <p:nvPr/>
        </p:nvGraphicFramePr>
        <p:xfrm>
          <a:off x="0" y="6492240"/>
          <a:ext cx="12192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4512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7B7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15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425C6BE-A481-403D-9F88-611F240EF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944" y="365760"/>
            <a:ext cx="8503375" cy="60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50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6576B-B175-BEFA-4070-D59B701EB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9598C2C-7A6C-2952-19CE-F8E20BE499F7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4512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7B7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15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B2C2849-6F90-61D2-7543-F95C8448F10F}"/>
              </a:ext>
            </a:extLst>
          </p:cNvPr>
          <p:cNvGraphicFramePr>
            <a:graphicFrameLocks noGrp="1"/>
          </p:cNvGraphicFramePr>
          <p:nvPr/>
        </p:nvGraphicFramePr>
        <p:xfrm>
          <a:off x="0" y="6492240"/>
          <a:ext cx="12192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4512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7B7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15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E81D8B4-0299-C121-4BE1-9ED1C8F1E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558" y="365760"/>
            <a:ext cx="8611129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38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5C368-5831-9361-3A3C-D3DC5B60E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311C51-7492-CF9C-D14F-0AC6171BF7AB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4512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7B7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15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9396638-CC87-8124-651F-A32345CE7943}"/>
              </a:ext>
            </a:extLst>
          </p:cNvPr>
          <p:cNvGraphicFramePr>
            <a:graphicFrameLocks noGrp="1"/>
          </p:cNvGraphicFramePr>
          <p:nvPr/>
        </p:nvGraphicFramePr>
        <p:xfrm>
          <a:off x="0" y="6492240"/>
          <a:ext cx="12192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4512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7B7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15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22F84E3-2D67-087C-C710-A1BCA6C16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530" y="365760"/>
            <a:ext cx="8582331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72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1896</TotalTime>
  <Words>18</Words>
  <Application>Microsoft Office PowerPoint</Application>
  <PresentationFormat>Widescreen</PresentationFormat>
  <Paragraphs>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Adobe Ming Std L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Teddy M Darajat</cp:lastModifiedBy>
  <cp:revision>57</cp:revision>
  <dcterms:created xsi:type="dcterms:W3CDTF">2020-07-10T06:27:21Z</dcterms:created>
  <dcterms:modified xsi:type="dcterms:W3CDTF">2025-02-14T08:09:34Z</dcterms:modified>
</cp:coreProperties>
</file>