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5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B00"/>
    <a:srgbClr val="898301"/>
    <a:srgbClr val="CBC101"/>
    <a:srgbClr val="EBC6AD"/>
    <a:srgbClr val="797301"/>
    <a:srgbClr val="D5B8EA"/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970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8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311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130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75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100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923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748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736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87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839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DAEAB-916B-424D-9BFB-B83EA07103A7}" type="datetimeFigureOut">
              <a:rPr lang="id-ID" smtClean="0"/>
              <a:t>14/02/2025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5A52-F9EC-4369-ADB3-61A3AFE9CC0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4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8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50654"/>
              </p:ext>
            </p:extLst>
          </p:nvPr>
        </p:nvGraphicFramePr>
        <p:xfrm>
          <a:off x="0" y="0"/>
          <a:ext cx="12192000" cy="131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78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697960"/>
              </p:ext>
            </p:extLst>
          </p:nvPr>
        </p:nvGraphicFramePr>
        <p:xfrm>
          <a:off x="0" y="5540188"/>
          <a:ext cx="12192000" cy="131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17812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B8BD971-3C89-A6C1-AF84-660375F183E2}"/>
              </a:ext>
            </a:extLst>
          </p:cNvPr>
          <p:cNvSpPr/>
          <p:nvPr/>
        </p:nvSpPr>
        <p:spPr>
          <a:xfrm>
            <a:off x="20131" y="5091682"/>
            <a:ext cx="98315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d-ID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id-ID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59CA77-E2C7-2BFD-CE78-B386A9841EF3}"/>
              </a:ext>
            </a:extLst>
          </p:cNvPr>
          <p:cNvSpPr/>
          <p:nvPr/>
        </p:nvSpPr>
        <p:spPr>
          <a:xfrm>
            <a:off x="1863693" y="2511444"/>
            <a:ext cx="8265046" cy="184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DP502 - DESAIN DISPLAY DAN EKSIBISI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d-ID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3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75F00-3409-0F0F-24DA-C87B56B97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4B1873-E8EF-4352-E75C-9D7D7BFD3604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1A40AC-4F80-C229-A8D6-39FF48E0812C}"/>
              </a:ext>
            </a:extLst>
          </p:cNvPr>
          <p:cNvGraphicFramePr>
            <a:graphicFrameLocks noGrp="1"/>
          </p:cNvGraphicFramePr>
          <p:nvPr/>
        </p:nvGraphicFramePr>
        <p:xfrm>
          <a:off x="0" y="6323847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99050BD-3F5E-2989-0476-96C2A6733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406" y="534154"/>
            <a:ext cx="8208000" cy="58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1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15707-536B-DE1D-7E38-15DB0F701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A83065-35FF-FC66-95FC-C507AA63978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4C1F85-168C-44EA-50A3-0EB054BEC462}"/>
              </a:ext>
            </a:extLst>
          </p:cNvPr>
          <p:cNvGraphicFramePr>
            <a:graphicFrameLocks noGrp="1"/>
          </p:cNvGraphicFramePr>
          <p:nvPr/>
        </p:nvGraphicFramePr>
        <p:xfrm>
          <a:off x="0" y="6323847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8B2D648-44BD-7B26-44B2-384C0E170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03" y="534154"/>
            <a:ext cx="8208000" cy="583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6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3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6323847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9F2C8E9-4109-4CDE-04B2-899FD98EE155}"/>
              </a:ext>
            </a:extLst>
          </p:cNvPr>
          <p:cNvSpPr>
            <a:spLocks noGrp="1"/>
          </p:cNvSpPr>
          <p:nvPr/>
        </p:nvSpPr>
        <p:spPr>
          <a:xfrm>
            <a:off x="5049371" y="2604854"/>
            <a:ext cx="20125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32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Sekian</a:t>
            </a:r>
            <a:br>
              <a:rPr lang="id-ID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</a:br>
            <a:r>
              <a:rPr lang="id-ID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td 0</a:t>
            </a:r>
            <a:r>
              <a:rPr lang="en-US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1</a:t>
            </a:r>
            <a:r>
              <a:rPr lang="id-ID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-202</a:t>
            </a:r>
            <a:r>
              <a:rPr lang="en-US" sz="2000" b="1" dirty="0">
                <a:solidFill>
                  <a:schemeClr val="bg1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5</a:t>
            </a:r>
            <a:endParaRPr lang="id-ID" sz="2000" b="1" dirty="0">
              <a:solidFill>
                <a:schemeClr val="bg1"/>
              </a:solidFill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35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450626"/>
              </p:ext>
            </p:extLst>
          </p:nvPr>
        </p:nvGraphicFramePr>
        <p:xfrm>
          <a:off x="0" y="0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111061"/>
              </p:ext>
            </p:extLst>
          </p:nvPr>
        </p:nvGraphicFramePr>
        <p:xfrm>
          <a:off x="0" y="6323847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DC23A4D-14EB-3499-E515-EDF15AA8B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47" y="534157"/>
            <a:ext cx="8208000" cy="58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D89C2-3C84-168A-001E-8B274AC3E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C2D7FF-83B8-03D2-D771-EC600D7319E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04319B-B3BE-EF1B-3DA6-0F1398D1D357}"/>
              </a:ext>
            </a:extLst>
          </p:cNvPr>
          <p:cNvGraphicFramePr>
            <a:graphicFrameLocks noGrp="1"/>
          </p:cNvGraphicFramePr>
          <p:nvPr/>
        </p:nvGraphicFramePr>
        <p:xfrm>
          <a:off x="0" y="6323847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214D0A0-CD91-1A96-572B-B25C4DE7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964" y="534156"/>
            <a:ext cx="8172000" cy="583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8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11BDD-D81E-B881-4B44-738B8C533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451875-F48F-B5DF-3429-0CFD24F83A76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318AA9-42A4-30C6-B72D-73838A6E2B1A}"/>
              </a:ext>
            </a:extLst>
          </p:cNvPr>
          <p:cNvGraphicFramePr>
            <a:graphicFrameLocks noGrp="1"/>
          </p:cNvGraphicFramePr>
          <p:nvPr/>
        </p:nvGraphicFramePr>
        <p:xfrm>
          <a:off x="0" y="6323847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2AA8171-89A5-7186-C46F-B529D0C6A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21" y="534153"/>
            <a:ext cx="8100000" cy="57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1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E7829-0DC3-80AD-4602-96529E2C0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0137C4-279E-C064-C296-1B1F75CECE84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38FE7A-7F4C-8831-C82D-3B1BEFA575C7}"/>
              </a:ext>
            </a:extLst>
          </p:cNvPr>
          <p:cNvGraphicFramePr>
            <a:graphicFrameLocks noGrp="1"/>
          </p:cNvGraphicFramePr>
          <p:nvPr/>
        </p:nvGraphicFramePr>
        <p:xfrm>
          <a:off x="0" y="6323847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E89F7A9-8ABC-B2AC-4004-9043E53CA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342" y="534156"/>
            <a:ext cx="8208000" cy="58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6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EB48C-E31B-13F5-0F4B-3ABC20843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278D7B-1C89-1776-781B-FB710267CBE9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10F30D-BDF7-A661-0812-DFA13666B02F}"/>
              </a:ext>
            </a:extLst>
          </p:cNvPr>
          <p:cNvGraphicFramePr>
            <a:graphicFrameLocks noGrp="1"/>
          </p:cNvGraphicFramePr>
          <p:nvPr/>
        </p:nvGraphicFramePr>
        <p:xfrm>
          <a:off x="0" y="6323847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1EC2B21-B4B1-A303-71F4-A30B603CB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70" y="534155"/>
            <a:ext cx="8172000" cy="58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3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75863-F841-EDE2-01D4-EBE7D1596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9A60DE-5544-B1A0-9987-0C38C5D27719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2303C7-9AE2-C36D-740D-EB84B181D34A}"/>
              </a:ext>
            </a:extLst>
          </p:cNvPr>
          <p:cNvGraphicFramePr>
            <a:graphicFrameLocks noGrp="1"/>
          </p:cNvGraphicFramePr>
          <p:nvPr/>
        </p:nvGraphicFramePr>
        <p:xfrm>
          <a:off x="0" y="6323847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522D94F-5F37-D08D-8BEE-342D8DE99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338" y="534154"/>
            <a:ext cx="8244000" cy="579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2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B3988-1899-F6D9-B137-82432AE45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78F293-A031-01B4-C0C5-54C3D51D105E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A708A3-1DA1-7806-30A7-9C996D0A34FE}"/>
              </a:ext>
            </a:extLst>
          </p:cNvPr>
          <p:cNvGraphicFramePr>
            <a:graphicFrameLocks noGrp="1"/>
          </p:cNvGraphicFramePr>
          <p:nvPr/>
        </p:nvGraphicFramePr>
        <p:xfrm>
          <a:off x="0" y="6323847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15AE500-9B4D-66EE-4D2D-EA67FB574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035" y="534157"/>
            <a:ext cx="8172000" cy="579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5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D29BB-4472-F458-0803-AC6605220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56E17F-E288-4F31-C1E6-B02B127F0D2F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8DC39C-F898-5ACD-7C6F-70207652819D}"/>
              </a:ext>
            </a:extLst>
          </p:cNvPr>
          <p:cNvGraphicFramePr>
            <a:graphicFrameLocks noGrp="1"/>
          </p:cNvGraphicFramePr>
          <p:nvPr/>
        </p:nvGraphicFramePr>
        <p:xfrm>
          <a:off x="0" y="6323847"/>
          <a:ext cx="12192000" cy="53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415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0E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1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8301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3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1422BFE-AE89-D549-EDF1-E39EF0F5E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73" y="459001"/>
            <a:ext cx="8280000" cy="588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4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17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Adobe Ming Std L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Teddy M Darajat</cp:lastModifiedBy>
  <cp:revision>28</cp:revision>
  <dcterms:created xsi:type="dcterms:W3CDTF">2020-07-10T06:27:21Z</dcterms:created>
  <dcterms:modified xsi:type="dcterms:W3CDTF">2025-02-14T08:09:26Z</dcterms:modified>
</cp:coreProperties>
</file>