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31" r:id="rId15"/>
    <p:sldId id="330" r:id="rId16"/>
    <p:sldId id="329" r:id="rId17"/>
    <p:sldId id="316" r:id="rId1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ED7D31"/>
    <a:srgbClr val="F4B183"/>
    <a:srgbClr val="7B3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70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311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30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7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100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92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748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3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87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3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5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06851"/>
              </p:ext>
            </p:extLst>
          </p:nvPr>
        </p:nvGraphicFramePr>
        <p:xfrm>
          <a:off x="0" y="0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55096"/>
              </p:ext>
            </p:extLst>
          </p:nvPr>
        </p:nvGraphicFramePr>
        <p:xfrm>
          <a:off x="0" y="5540188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0131" y="5091682"/>
            <a:ext cx="9831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D6223F-8499-3739-1C8B-06751316FF0B}"/>
              </a:ext>
            </a:extLst>
          </p:cNvPr>
          <p:cNvSpPr/>
          <p:nvPr/>
        </p:nvSpPr>
        <p:spPr>
          <a:xfrm>
            <a:off x="1863693" y="2511444"/>
            <a:ext cx="8265046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DP502 - DESAIN DISPLAY DAN EKSIBISI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Pengelompokan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d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6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2BBB3-F122-7BD3-21D4-3CFCDF4E6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684C21-E8F6-25FD-E4CB-46FFD0ADD9F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B6E0D5-3975-E839-8ECA-9A0FE2400DB9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CFC8083-86C8-C145-83DB-8F9618B0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13" y="429037"/>
            <a:ext cx="8454374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9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06E10-C2EC-4F17-A030-6337531F2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2E9D44-DC55-D408-DA87-9A535A40025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D7B799-A046-675C-9AB3-8A92C0C5E9C8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4C4C288-33BA-073D-5B9A-B844B902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72" y="416963"/>
            <a:ext cx="8447385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0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891A-3063-1894-ADC7-E088F4FC7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E7AFC0-95F6-2352-5242-5765207EBED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A09C9A-7EE6-9BA3-2045-84F3656CD116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33771D-E1A0-20E7-F116-97DCBC9F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56" y="441000"/>
            <a:ext cx="8392087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6098F-E27B-497D-2F2D-51FF95D90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10A38C-9A85-6E5C-DA15-63D2E3D848F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F02D7B-836A-178C-DDB2-C44E9F766305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B0BEEED-25F8-AE57-F33F-882BB22B1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52" y="429037"/>
            <a:ext cx="8454374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7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163B7-1ABE-A87C-F7BA-CC0810BCB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2F7CD4-1B41-138D-462A-C3C6E0008F8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E8E0F5-F343-576A-BD2E-88B5B3A0740A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F221594-0883-6D59-4EB4-7BF28F530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56" y="429037"/>
            <a:ext cx="8466108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7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15E53-E145-6CE7-FB99-6EAB611E9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B83D8D-6EDD-09BF-E64D-AF6FB2B67DB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FD106C-D6F9-18BA-329D-4B3F06846DC3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BAEE358-FE38-C58B-3D7F-BB3350A7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122" y="393037"/>
            <a:ext cx="8457758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8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F41E4-C791-CECC-7ADB-4E313C1D5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6CA3C1-3545-F528-A2B6-2048835A73F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0292A9-D5EC-9E69-5A9E-630EBFB092E0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41169E1-6E41-F6D5-4D9C-DB4E6E86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05" y="416963"/>
            <a:ext cx="8494452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9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5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B9EDB7-9213-AE9A-ACB4-8482FDC73E14}"/>
              </a:ext>
            </a:extLst>
          </p:cNvPr>
          <p:cNvSpPr>
            <a:spLocks noGrp="1"/>
          </p:cNvSpPr>
          <p:nvPr/>
        </p:nvSpPr>
        <p:spPr>
          <a:xfrm>
            <a:off x="5049371" y="2604854"/>
            <a:ext cx="20125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Sekian</a:t>
            </a:r>
            <a:br>
              <a:rPr lang="id-ID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</a:b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td 0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1</a:t>
            </a: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-202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5</a:t>
            </a:r>
            <a:endParaRPr lang="id-ID" sz="2000" b="1" dirty="0">
              <a:solidFill>
                <a:schemeClr val="bg1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49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33746"/>
              </p:ext>
            </p:extLst>
          </p:nvPr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96089"/>
              </p:ext>
            </p:extLst>
          </p:nvPr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55E1FC0-D985-A280-3796-2FEA77E0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81" y="416963"/>
            <a:ext cx="8509119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0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3351D-43E1-5894-0F61-45A07D21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F6DADF-87A5-4451-73A6-444C13D86FD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D06A97-0BDB-AB4A-CFE5-928325C754BB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3C97D3-C6C7-89BE-1508-B5B36B505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03" y="416963"/>
            <a:ext cx="8470918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4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B76B5-0350-D093-FF66-B06FC1060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BB229B-3101-48FB-B054-32CE3C52D071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F2A2F3-BEF8-6A6C-259F-698DD8DFFBEA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C2AC485-811D-6BE5-DAD4-F1D2B424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79" y="416963"/>
            <a:ext cx="8442642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6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C9658-1437-E96B-26E4-53C28BFDD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E67F4A-5F5B-289E-2364-AF001B757A92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E8469F-9C3D-3DDF-D355-DB1219AD02C8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7EC4751-A759-25EA-8B10-0E31F63DC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25" y="429037"/>
            <a:ext cx="8466108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7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FDDC0-F837-5D27-17C0-9BD3BD369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16A18C-AED3-784D-95E1-49B8E6ADFDA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0A74AB-4534-024E-670D-83F2CAA814F1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3892BD1-EA8A-DF95-9FA6-5529B83A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56" y="416963"/>
            <a:ext cx="8499734" cy="60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5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486D3-57FB-B597-CEF2-F9808FBB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48EACB-2D1E-73FE-BF20-FCDDB13B91B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CC21CA-C4BA-2EAD-F722-5DAB5FC21288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45FB6E1-361D-2847-760E-D3C0D7BB9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21" y="441000"/>
            <a:ext cx="8403749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3E252-2304-3A34-058F-4D601A8C7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4D2E3D-3E0A-F6D3-FB40-C8690DCFCC8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D95DCE-DAA9-E8D1-75BF-A4CB444182D1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0410840-4AE9-D967-E731-93E2908E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42" y="416963"/>
            <a:ext cx="8426171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97230-CFF3-B303-3A69-1F4863CBC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12EBE7-86F9-8C77-14A1-948CAE6D6F7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C8B4E9-B664-7472-C8A7-2086DC9E2BA0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037"/>
          <a:ext cx="12192000" cy="41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96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15AC66D-F335-1B33-1470-EA74A7C61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28" y="423000"/>
            <a:ext cx="8487544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16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Adobe Ming Std 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Teddy M Darajat</cp:lastModifiedBy>
  <cp:revision>37</cp:revision>
  <dcterms:created xsi:type="dcterms:W3CDTF">2020-07-10T06:27:21Z</dcterms:created>
  <dcterms:modified xsi:type="dcterms:W3CDTF">2025-02-14T08:09:10Z</dcterms:modified>
</cp:coreProperties>
</file>