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69" r:id="rId1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723"/>
    <a:srgbClr val="FFFFFF"/>
    <a:srgbClr val="548235"/>
    <a:srgbClr val="547919"/>
    <a:srgbClr val="689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970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874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311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130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875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100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923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748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736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387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839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4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3693" y="2511444"/>
            <a:ext cx="8265046" cy="1841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DP502 - DESAIN DISPLAY DAN EKSIBISI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Pengenalan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id-ID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990394"/>
              </p:ext>
            </p:extLst>
          </p:nvPr>
        </p:nvGraphicFramePr>
        <p:xfrm>
          <a:off x="0" y="0"/>
          <a:ext cx="12192000" cy="131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17812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152097"/>
              </p:ext>
            </p:extLst>
          </p:nvPr>
        </p:nvGraphicFramePr>
        <p:xfrm>
          <a:off x="0" y="5540188"/>
          <a:ext cx="12192000" cy="131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17812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0131" y="5091682"/>
            <a:ext cx="98315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 1</a:t>
            </a:r>
          </a:p>
        </p:txBody>
      </p:sp>
    </p:spTree>
    <p:extLst>
      <p:ext uri="{BB962C8B-B14F-4D97-AF65-F5344CB8AC3E}">
        <p14:creationId xmlns:p14="http://schemas.microsoft.com/office/powerpoint/2010/main" val="2583932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49EC2-517A-F2FD-91C7-AD5D65AF7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67BA52F-5C4A-DAA0-E770-9BCF7F94FE94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43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30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ECAD82D-CD0F-67FE-696C-09C3D7F52651}"/>
              </a:ext>
            </a:extLst>
          </p:cNvPr>
          <p:cNvGraphicFramePr>
            <a:graphicFrameLocks noGrp="1"/>
          </p:cNvGraphicFramePr>
          <p:nvPr/>
        </p:nvGraphicFramePr>
        <p:xfrm>
          <a:off x="0" y="6427694"/>
          <a:ext cx="12192000" cy="43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30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0A14CEA-F8A3-83C9-76FE-3AA5168FB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237" y="415694"/>
            <a:ext cx="8516012" cy="60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99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22324-55AF-C798-1936-0415F6F7E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3264D19-AC15-083A-E8E9-6E7E05321645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43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30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B8351EC-EC60-A464-FAEF-360A71518292}"/>
              </a:ext>
            </a:extLst>
          </p:cNvPr>
          <p:cNvGraphicFramePr>
            <a:graphicFrameLocks noGrp="1"/>
          </p:cNvGraphicFramePr>
          <p:nvPr/>
        </p:nvGraphicFramePr>
        <p:xfrm>
          <a:off x="0" y="6427694"/>
          <a:ext cx="12192000" cy="43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30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6BC71E5-66CB-4DC7-DCC2-23E222FCB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849" y="430306"/>
            <a:ext cx="8394301" cy="59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7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081A6-0023-545E-BDFF-DC4102FA4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6537BE9-1C5D-F472-98D4-76C778B0762C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43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30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3340D75-002D-0B39-47F2-6BA058A34A41}"/>
              </a:ext>
            </a:extLst>
          </p:cNvPr>
          <p:cNvGraphicFramePr>
            <a:graphicFrameLocks noGrp="1"/>
          </p:cNvGraphicFramePr>
          <p:nvPr/>
        </p:nvGraphicFramePr>
        <p:xfrm>
          <a:off x="0" y="6427694"/>
          <a:ext cx="12192000" cy="43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30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E6423F3-D1A9-9578-BB82-06C4C6DCF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974" y="444374"/>
            <a:ext cx="8418052" cy="59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88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7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0"/>
          <a:ext cx="12192000" cy="43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30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6427694"/>
          <a:ext cx="12192000" cy="43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30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/>
        </p:nvSpPr>
        <p:spPr>
          <a:xfrm>
            <a:off x="5049371" y="2604854"/>
            <a:ext cx="20125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3200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Sekian</a:t>
            </a:r>
            <a:br>
              <a:rPr lang="id-ID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</a:br>
            <a:r>
              <a:rPr lang="id-ID" sz="2000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td 0</a:t>
            </a:r>
            <a:r>
              <a:rPr lang="en-US" sz="2000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1</a:t>
            </a:r>
            <a:r>
              <a:rPr lang="id-ID" sz="2000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-202</a:t>
            </a:r>
            <a:r>
              <a:rPr lang="en-US" sz="2000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5</a:t>
            </a:r>
            <a:endParaRPr lang="id-ID" sz="2000" b="1" dirty="0">
              <a:solidFill>
                <a:schemeClr val="bg1"/>
              </a:solidFill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5179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938551"/>
              </p:ext>
            </p:extLst>
          </p:nvPr>
        </p:nvGraphicFramePr>
        <p:xfrm>
          <a:off x="0" y="0"/>
          <a:ext cx="12192000" cy="43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30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412364"/>
              </p:ext>
            </p:extLst>
          </p:nvPr>
        </p:nvGraphicFramePr>
        <p:xfrm>
          <a:off x="0" y="6427694"/>
          <a:ext cx="12192000" cy="43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30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68D6C39-D0AE-9F27-6086-135F4F842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004" y="416238"/>
            <a:ext cx="8567411" cy="602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5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D1988-48CE-98BA-B77A-F81BE0919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5E40BE-2535-2D99-0B74-CE76D85FCECC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43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30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18DAE09-385E-64A6-8DEC-E75DC139C3CC}"/>
              </a:ext>
            </a:extLst>
          </p:cNvPr>
          <p:cNvGraphicFramePr>
            <a:graphicFrameLocks noGrp="1"/>
          </p:cNvGraphicFramePr>
          <p:nvPr/>
        </p:nvGraphicFramePr>
        <p:xfrm>
          <a:off x="0" y="6427694"/>
          <a:ext cx="12192000" cy="43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30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C50BB33-2EB9-F2C5-F8E1-FF5E59887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388" y="458576"/>
            <a:ext cx="8503447" cy="597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75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58EF8-CB53-EBAF-3489-7657FFE1C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8BDEE68-79F5-1959-9230-2DF61A8329D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43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30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6FD80C-45D0-F63A-382C-E40073B770E0}"/>
              </a:ext>
            </a:extLst>
          </p:cNvPr>
          <p:cNvGraphicFramePr>
            <a:graphicFrameLocks noGrp="1"/>
          </p:cNvGraphicFramePr>
          <p:nvPr/>
        </p:nvGraphicFramePr>
        <p:xfrm>
          <a:off x="0" y="6427694"/>
          <a:ext cx="12192000" cy="43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30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1129C7C-5606-D873-EBF7-2A2015005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646" y="430306"/>
            <a:ext cx="8554614" cy="60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38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BBC14-A59C-E778-1B62-BB6D7CE42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7267A3B-1D4D-1ACD-82C3-E700656E38D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43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30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78E1005-27DE-2ABE-8092-1C7802C34539}"/>
              </a:ext>
            </a:extLst>
          </p:cNvPr>
          <p:cNvGraphicFramePr>
            <a:graphicFrameLocks noGrp="1"/>
          </p:cNvGraphicFramePr>
          <p:nvPr/>
        </p:nvGraphicFramePr>
        <p:xfrm>
          <a:off x="0" y="6427694"/>
          <a:ext cx="12192000" cy="43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30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D8FCAFF-E43E-AA36-B93A-6AA8DE4B7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511" y="477000"/>
            <a:ext cx="8290977" cy="59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0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45EE9-F06B-248F-6CF7-FD1969C6C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054AE44-6533-707B-E798-E8C539CCC4CF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43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30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306791B-14CB-FA9B-9BAF-F5EC57125306}"/>
              </a:ext>
            </a:extLst>
          </p:cNvPr>
          <p:cNvGraphicFramePr>
            <a:graphicFrameLocks noGrp="1"/>
          </p:cNvGraphicFramePr>
          <p:nvPr/>
        </p:nvGraphicFramePr>
        <p:xfrm>
          <a:off x="0" y="6427694"/>
          <a:ext cx="12192000" cy="43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30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5F358AF-AE19-8874-6F93-F388B5176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258" y="430306"/>
            <a:ext cx="8512028" cy="599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48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49687-1929-8F62-1503-95E563B50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363A9F4-A0B9-BA87-4B6B-E99BC4E03CF5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43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30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8BE4D57-8710-C964-59AA-327CF5CF7AFE}"/>
              </a:ext>
            </a:extLst>
          </p:cNvPr>
          <p:cNvGraphicFramePr>
            <a:graphicFrameLocks noGrp="1"/>
          </p:cNvGraphicFramePr>
          <p:nvPr/>
        </p:nvGraphicFramePr>
        <p:xfrm>
          <a:off x="0" y="6427694"/>
          <a:ext cx="12192000" cy="43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30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96F7560-3F4F-1254-B507-6018D392B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712" y="448864"/>
            <a:ext cx="8448420" cy="59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13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EAAD1-1D67-9556-881A-A29DE42B9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5CBD423-0B61-16D1-1891-4784EACC60FA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43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30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7497406-685A-9087-1868-96AE966E91D5}"/>
              </a:ext>
            </a:extLst>
          </p:cNvPr>
          <p:cNvGraphicFramePr>
            <a:graphicFrameLocks noGrp="1"/>
          </p:cNvGraphicFramePr>
          <p:nvPr/>
        </p:nvGraphicFramePr>
        <p:xfrm>
          <a:off x="0" y="6427694"/>
          <a:ext cx="12192000" cy="43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30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14FB158-341B-AEF4-7981-1FAD928E5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145" y="430306"/>
            <a:ext cx="8516012" cy="60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9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5934C-54C7-AC97-BD90-6D089BE93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AA680D-41DB-7E4D-85F3-A4F1B10BA34B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43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30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E63C5A2-2EC5-B0D2-4DE3-8155BBA02ADD}"/>
              </a:ext>
            </a:extLst>
          </p:cNvPr>
          <p:cNvGraphicFramePr>
            <a:graphicFrameLocks noGrp="1"/>
          </p:cNvGraphicFramePr>
          <p:nvPr/>
        </p:nvGraphicFramePr>
        <p:xfrm>
          <a:off x="0" y="6427694"/>
          <a:ext cx="12192000" cy="43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306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0E3E53D-1BCA-9872-63A0-D54A145DD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070" y="444932"/>
            <a:ext cx="8357859" cy="5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65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16</Words>
  <Application>Microsoft Office PowerPoint</Application>
  <PresentationFormat>Widescreen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Adobe Ming Std L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Teddy M Darajat</cp:lastModifiedBy>
  <cp:revision>46</cp:revision>
  <dcterms:created xsi:type="dcterms:W3CDTF">2020-07-10T06:27:21Z</dcterms:created>
  <dcterms:modified xsi:type="dcterms:W3CDTF">2025-02-14T08:09:00Z</dcterms:modified>
</cp:coreProperties>
</file>