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89" r:id="rId4"/>
    <p:sldId id="258" r:id="rId5"/>
    <p:sldId id="259" r:id="rId6"/>
    <p:sldId id="260" r:id="rId7"/>
    <p:sldId id="261" r:id="rId8"/>
    <p:sldId id="28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660"/>
  </p:normalViewPr>
  <p:slideViewPr>
    <p:cSldViewPr>
      <p:cViewPr>
        <p:scale>
          <a:sx n="66" d="100"/>
          <a:sy n="66" d="100"/>
        </p:scale>
        <p:origin x="-1752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116" y="4797152"/>
            <a:ext cx="1809364" cy="16847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43" y="6021784"/>
            <a:ext cx="7128792" cy="575568"/>
          </a:xfrm>
        </p:spPr>
        <p:txBody>
          <a:bodyPr/>
          <a:lstStyle/>
          <a:p>
            <a:pPr algn="l"/>
            <a:r>
              <a:rPr lang="en-US" sz="2500" b="1" dirty="0" smtClean="0"/>
              <a:t>PERTEMUAN KE </a:t>
            </a:r>
            <a:r>
              <a:rPr lang="en-US" sz="2500" b="1" dirty="0" smtClean="0"/>
              <a:t>16</a:t>
            </a:r>
            <a:r>
              <a:rPr lang="en-US" sz="2500" b="1" dirty="0" smtClean="0"/>
              <a:t/>
            </a:r>
            <a:br>
              <a:rPr lang="en-US" sz="2500" b="1" dirty="0" smtClean="0"/>
            </a:br>
            <a:r>
              <a:rPr lang="en-US" sz="2500" b="1" dirty="0" smtClean="0"/>
              <a:t>MINGGU KE </a:t>
            </a:r>
            <a:r>
              <a:rPr lang="en-US" sz="2500" b="1" dirty="0" smtClean="0"/>
              <a:t>16</a:t>
            </a:r>
            <a:endParaRPr lang="en-US" sz="25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4768" y="3429000"/>
            <a:ext cx="63246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000" b="1" dirty="0" smtClean="0"/>
              <a:t>UJIAN </a:t>
            </a:r>
            <a:r>
              <a:rPr lang="en-US" sz="5000" b="1" dirty="0" smtClean="0"/>
              <a:t>AKHIR SEMESTER</a:t>
            </a:r>
            <a:endParaRPr lang="en-US" sz="5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49324" y="5395299"/>
            <a:ext cx="7128792" cy="575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/>
              <a:t>GALIH WULANDARI SUBAGYO, </a:t>
            </a:r>
            <a:r>
              <a:rPr lang="en-US" sz="2500" b="1" dirty="0" err="1" smtClean="0"/>
              <a:t>s.T.,M.T</a:t>
            </a:r>
            <a:r>
              <a:rPr lang="en-US" sz="2500" b="1" dirty="0" smtClean="0"/>
              <a:t>.,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1789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68760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v-SE" dirty="0"/>
              <a:t>Kuliah ini memperkenalkan berbagai metoda, teknologi dan jenis-jenis peralatan konstruksi, termasuk karateristik </a:t>
            </a:r>
            <a:r>
              <a:rPr lang="sv-SE" dirty="0" smtClean="0"/>
              <a:t>teknis </a:t>
            </a:r>
            <a:r>
              <a:rPr lang="sv-SE" dirty="0"/>
              <a:t>dan </a:t>
            </a:r>
            <a:r>
              <a:rPr lang="sv-SE" dirty="0" smtClean="0"/>
              <a:t>prinsip pengoperasian </a:t>
            </a:r>
            <a:r>
              <a:rPr lang="sv-SE" dirty="0"/>
              <a:t>peralatan konstruksi, serta perencanaan sistem pembangunan dan perhitungan produktivitas peralatan sebagai bagian </a:t>
            </a:r>
            <a:r>
              <a:rPr lang="sv-SE" dirty="0" smtClean="0"/>
              <a:t>dari proses </a:t>
            </a:r>
            <a:r>
              <a:rPr lang="sv-SE" dirty="0"/>
              <a:t>kegiatan konstruksi</a:t>
            </a:r>
            <a:r>
              <a:rPr lang="sv-SE" dirty="0" smtClean="0"/>
              <a:t>.</a:t>
            </a:r>
          </a:p>
          <a:p>
            <a:pPr algn="just"/>
            <a:endParaRPr lang="sv-SE" dirty="0"/>
          </a:p>
          <a:p>
            <a:pPr algn="just"/>
            <a:r>
              <a:rPr lang="en-US" dirty="0" smtClean="0"/>
              <a:t>TIU	              : </a:t>
            </a:r>
            <a:r>
              <a:rPr lang="en-US" sz="1700" dirty="0" err="1"/>
              <a:t>Mampu</a:t>
            </a:r>
            <a:r>
              <a:rPr lang="en-US" sz="1700" dirty="0"/>
              <a:t> </a:t>
            </a:r>
            <a:r>
              <a:rPr lang="en-US" sz="1700" dirty="0" err="1"/>
              <a:t>menemukan</a:t>
            </a:r>
            <a:r>
              <a:rPr lang="en-US" sz="1700" dirty="0"/>
              <a:t> </a:t>
            </a:r>
            <a:r>
              <a:rPr lang="en-US" sz="1700" dirty="0" err="1"/>
              <a:t>sumber</a:t>
            </a:r>
            <a:r>
              <a:rPr lang="en-US" sz="1700" dirty="0"/>
              <a:t> </a:t>
            </a:r>
            <a:r>
              <a:rPr lang="en-US" sz="1700" dirty="0" err="1"/>
              <a:t>masalah</a:t>
            </a:r>
            <a:r>
              <a:rPr lang="en-US" sz="1700" dirty="0"/>
              <a:t> </a:t>
            </a:r>
            <a:r>
              <a:rPr lang="en-US" sz="1700" dirty="0" err="1"/>
              <a:t>rekayasa</a:t>
            </a:r>
            <a:r>
              <a:rPr lang="en-US" sz="1700" dirty="0"/>
              <a:t> </a:t>
            </a:r>
            <a:r>
              <a:rPr lang="en-US" sz="1700" dirty="0" err="1"/>
              <a:t>pada</a:t>
            </a:r>
            <a:r>
              <a:rPr lang="en-US" sz="1700" dirty="0"/>
              <a:t> </a:t>
            </a:r>
            <a:r>
              <a:rPr lang="en-US" sz="1700" dirty="0" err="1" smtClean="0"/>
              <a:t>bidang</a:t>
            </a:r>
            <a:endParaRPr lang="en-US" sz="1700" dirty="0" smtClean="0"/>
          </a:p>
          <a:p>
            <a:pPr lvl="4" algn="just"/>
            <a:r>
              <a:rPr lang="en-US" sz="1700" dirty="0" err="1" smtClean="0"/>
              <a:t>infrastruktur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melalui</a:t>
            </a:r>
            <a:r>
              <a:rPr lang="en-US" sz="1700" dirty="0" smtClean="0"/>
              <a:t> proses </a:t>
            </a:r>
            <a:r>
              <a:rPr lang="en-US" sz="1700" dirty="0" err="1" smtClean="0"/>
              <a:t>penyelidikan</a:t>
            </a:r>
            <a:r>
              <a:rPr lang="en-US" sz="1700" dirty="0" smtClean="0"/>
              <a:t>, </a:t>
            </a:r>
            <a:r>
              <a:rPr lang="en-US" sz="1700" dirty="0" err="1" smtClean="0"/>
              <a:t>analisis</a:t>
            </a:r>
            <a:r>
              <a:rPr lang="en-US" sz="1700" dirty="0" smtClean="0"/>
              <a:t>, </a:t>
            </a:r>
            <a:r>
              <a:rPr lang="en-US" sz="1700" dirty="0" err="1" smtClean="0"/>
              <a:t>interpretasi</a:t>
            </a:r>
            <a:r>
              <a:rPr lang="en-US" sz="1700" dirty="0" smtClean="0"/>
              <a:t> data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informasi</a:t>
            </a:r>
            <a:r>
              <a:rPr lang="en-US" sz="1700" dirty="0" smtClean="0"/>
              <a:t> </a:t>
            </a:r>
            <a:r>
              <a:rPr lang="en-US" sz="1700" dirty="0" err="1" smtClean="0"/>
              <a:t>berdasarkan</a:t>
            </a:r>
            <a:r>
              <a:rPr lang="en-US" sz="1700" dirty="0" smtClean="0"/>
              <a:t> </a:t>
            </a:r>
            <a:r>
              <a:rPr lang="en-US" sz="1700" dirty="0" err="1" smtClean="0"/>
              <a:t>prinsip-prinsip</a:t>
            </a:r>
            <a:r>
              <a:rPr lang="en-US" sz="1700" dirty="0" smtClean="0"/>
              <a:t> </a:t>
            </a:r>
            <a:r>
              <a:rPr lang="en-US" sz="1700" dirty="0" err="1" smtClean="0"/>
              <a:t>rekayasa</a:t>
            </a:r>
            <a:r>
              <a:rPr lang="en-US" sz="1700" dirty="0" smtClean="0"/>
              <a:t>. </a:t>
            </a:r>
            <a:r>
              <a:rPr lang="en-US" sz="1700" dirty="0" err="1" smtClean="0"/>
              <a:t>Mampu</a:t>
            </a:r>
            <a:r>
              <a:rPr lang="en-US" sz="1700" dirty="0" smtClean="0"/>
              <a:t> </a:t>
            </a:r>
            <a:r>
              <a:rPr lang="en-US" sz="1700" dirty="0" err="1" smtClean="0"/>
              <a:t>merumuskan</a:t>
            </a:r>
            <a:r>
              <a:rPr lang="en-US" sz="1700" dirty="0" smtClean="0"/>
              <a:t> </a:t>
            </a:r>
            <a:r>
              <a:rPr lang="en-US" sz="1700" dirty="0" err="1" smtClean="0"/>
              <a:t>solusi</a:t>
            </a:r>
            <a:r>
              <a:rPr lang="en-US" sz="1700" dirty="0" smtClean="0"/>
              <a:t> </a:t>
            </a:r>
            <a:r>
              <a:rPr lang="en-US" sz="1700" dirty="0" err="1" smtClean="0"/>
              <a:t>alternatif</a:t>
            </a:r>
            <a:r>
              <a:rPr lang="en-US" sz="1700" dirty="0" smtClean="0"/>
              <a:t> </a:t>
            </a:r>
            <a:r>
              <a:rPr lang="en-US" sz="1700" dirty="0" err="1" smtClean="0"/>
              <a:t>solusi</a:t>
            </a:r>
            <a:r>
              <a:rPr lang="en-US" sz="1700" dirty="0" smtClean="0"/>
              <a:t> </a:t>
            </a:r>
            <a:r>
              <a:rPr lang="en-US" sz="1700" dirty="0" err="1" smtClean="0"/>
              <a:t>untuk</a:t>
            </a:r>
            <a:r>
              <a:rPr lang="en-US" sz="1700" dirty="0" smtClean="0"/>
              <a:t> </a:t>
            </a:r>
            <a:r>
              <a:rPr lang="en-US" sz="1700" dirty="0" err="1" smtClean="0"/>
              <a:t>masalah</a:t>
            </a:r>
            <a:r>
              <a:rPr lang="en-US" sz="1700" dirty="0" smtClean="0"/>
              <a:t> </a:t>
            </a:r>
            <a:r>
              <a:rPr lang="en-US" sz="1700" dirty="0" err="1" smtClean="0"/>
              <a:t>rekayasa</a:t>
            </a:r>
            <a:r>
              <a:rPr lang="en-US" sz="1700" dirty="0" smtClean="0"/>
              <a:t> </a:t>
            </a:r>
            <a:r>
              <a:rPr lang="en-US" sz="1700" dirty="0" err="1" smtClean="0"/>
              <a:t>pada</a:t>
            </a:r>
            <a:r>
              <a:rPr lang="en-US" sz="1700" dirty="0" smtClean="0"/>
              <a:t> </a:t>
            </a:r>
            <a:r>
              <a:rPr lang="en-US" sz="1700" dirty="0" err="1" smtClean="0"/>
              <a:t>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bangunan</a:t>
            </a:r>
            <a:r>
              <a:rPr lang="en-US" sz="1700" dirty="0" smtClean="0"/>
              <a:t>, </a:t>
            </a:r>
            <a:r>
              <a:rPr lang="en-US" sz="1700" dirty="0" err="1" smtClean="0"/>
              <a:t>transportasi</a:t>
            </a:r>
            <a:r>
              <a:rPr lang="en-US" sz="1700" dirty="0" smtClean="0"/>
              <a:t>, </a:t>
            </a:r>
            <a:r>
              <a:rPr lang="en-US" sz="1700" dirty="0" err="1" smtClean="0"/>
              <a:t>sumber</a:t>
            </a:r>
            <a:r>
              <a:rPr lang="en-US" sz="1700" dirty="0" smtClean="0"/>
              <a:t> </a:t>
            </a:r>
            <a:r>
              <a:rPr lang="en-US" sz="1700" dirty="0" err="1" smtClean="0"/>
              <a:t>daya</a:t>
            </a:r>
            <a:r>
              <a:rPr lang="en-US" sz="1700" dirty="0" smtClean="0"/>
              <a:t> air </a:t>
            </a:r>
            <a:r>
              <a:rPr lang="en-US" sz="1700" dirty="0" err="1" smtClean="0"/>
              <a:t>geoteknik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memperhatikan</a:t>
            </a:r>
            <a:r>
              <a:rPr lang="en-US" sz="1700" dirty="0" smtClean="0"/>
              <a:t> </a:t>
            </a:r>
            <a:r>
              <a:rPr lang="en-US" sz="1700" dirty="0" err="1" smtClean="0"/>
              <a:t>faktor-faktor</a:t>
            </a:r>
            <a:r>
              <a:rPr lang="en-US" sz="1700" dirty="0" smtClean="0"/>
              <a:t> </a:t>
            </a:r>
            <a:r>
              <a:rPr lang="en-US" sz="1700" dirty="0" err="1" smtClean="0"/>
              <a:t>ekonomi</a:t>
            </a:r>
            <a:r>
              <a:rPr lang="en-US" sz="1700" dirty="0" smtClean="0"/>
              <a:t>, </a:t>
            </a:r>
            <a:r>
              <a:rPr lang="en-US" sz="1700" dirty="0" err="1" smtClean="0"/>
              <a:t>kesehatan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keselamatan</a:t>
            </a:r>
            <a:r>
              <a:rPr lang="en-US" sz="1700" dirty="0" smtClean="0"/>
              <a:t> </a:t>
            </a:r>
            <a:r>
              <a:rPr lang="en-US" sz="1700" dirty="0" err="1" smtClean="0"/>
              <a:t>kerja</a:t>
            </a:r>
            <a:r>
              <a:rPr lang="en-US" sz="1700" dirty="0" smtClean="0"/>
              <a:t>, </a:t>
            </a:r>
            <a:r>
              <a:rPr lang="en-US" sz="1700" dirty="0" err="1" smtClean="0"/>
              <a:t>kultural</a:t>
            </a:r>
            <a:r>
              <a:rPr lang="en-US" sz="1700" dirty="0" smtClean="0"/>
              <a:t>, </a:t>
            </a:r>
            <a:r>
              <a:rPr lang="en-US" sz="1700" dirty="0" err="1" smtClean="0"/>
              <a:t>sosial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lingkungan</a:t>
            </a:r>
            <a:r>
              <a:rPr lang="en-US" sz="1700" dirty="0" smtClean="0"/>
              <a:t> (environmental consideration). </a:t>
            </a:r>
            <a:r>
              <a:rPr lang="en-US" sz="1700" dirty="0" err="1" smtClean="0"/>
              <a:t>Mampu</a:t>
            </a:r>
            <a:r>
              <a:rPr lang="en-US" sz="1700" dirty="0" smtClean="0"/>
              <a:t> </a:t>
            </a:r>
            <a:r>
              <a:rPr lang="en-US" sz="1700" dirty="0" err="1" smtClean="0"/>
              <a:t>merancang</a:t>
            </a:r>
            <a:r>
              <a:rPr lang="en-US" sz="1700" dirty="0" smtClean="0"/>
              <a:t> </a:t>
            </a:r>
            <a:r>
              <a:rPr lang="en-US" sz="1700" dirty="0" err="1" smtClean="0"/>
              <a:t>sistem</a:t>
            </a:r>
            <a:r>
              <a:rPr lang="en-US" sz="1700" dirty="0" smtClean="0"/>
              <a:t> </a:t>
            </a:r>
            <a:r>
              <a:rPr lang="en-US" sz="1700" dirty="0" err="1" smtClean="0"/>
              <a:t>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bangunan</a:t>
            </a:r>
            <a:r>
              <a:rPr lang="en-US" sz="1700" dirty="0" smtClean="0"/>
              <a:t>, </a:t>
            </a:r>
            <a:r>
              <a:rPr lang="en-US" sz="1700" dirty="0" err="1" smtClean="0"/>
              <a:t>transportasi</a:t>
            </a:r>
            <a:r>
              <a:rPr lang="en-US" sz="1700" dirty="0" smtClean="0"/>
              <a:t>, </a:t>
            </a:r>
            <a:r>
              <a:rPr lang="en-US" sz="1700" dirty="0" err="1" smtClean="0"/>
              <a:t>sumber</a:t>
            </a:r>
            <a:r>
              <a:rPr lang="en-US" sz="1700" dirty="0" smtClean="0"/>
              <a:t> </a:t>
            </a:r>
            <a:r>
              <a:rPr lang="en-US" sz="1700" dirty="0" err="1" smtClean="0"/>
              <a:t>daya</a:t>
            </a:r>
            <a:r>
              <a:rPr lang="en-US" sz="1700" dirty="0" smtClean="0"/>
              <a:t> air, </a:t>
            </a:r>
            <a:r>
              <a:rPr lang="en-US" sz="1700" dirty="0" err="1" smtClean="0"/>
              <a:t>geoteknik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mempertimbangkan</a:t>
            </a:r>
            <a:r>
              <a:rPr lang="en-US" sz="1700" dirty="0" smtClean="0"/>
              <a:t> </a:t>
            </a:r>
            <a:r>
              <a:rPr lang="en-US" sz="1700" dirty="0" err="1" smtClean="0"/>
              <a:t>standar</a:t>
            </a:r>
            <a:r>
              <a:rPr lang="en-US" sz="1700" dirty="0" smtClean="0"/>
              <a:t> </a:t>
            </a:r>
            <a:r>
              <a:rPr lang="en-US" sz="1700" dirty="0" err="1" smtClean="0"/>
              <a:t>teknis</a:t>
            </a:r>
            <a:r>
              <a:rPr lang="en-US" sz="1700" dirty="0" smtClean="0"/>
              <a:t>, </a:t>
            </a:r>
            <a:r>
              <a:rPr lang="en-US" sz="1700" dirty="0" err="1" smtClean="0"/>
              <a:t>aspek</a:t>
            </a:r>
            <a:r>
              <a:rPr lang="en-US" sz="1700" dirty="0" smtClean="0"/>
              <a:t> </a:t>
            </a:r>
            <a:r>
              <a:rPr lang="en-US" sz="1700" dirty="0" err="1" smtClean="0"/>
              <a:t>kinerja</a:t>
            </a:r>
            <a:r>
              <a:rPr lang="en-US" sz="1700" dirty="0" smtClean="0"/>
              <a:t>, </a:t>
            </a:r>
            <a:r>
              <a:rPr lang="en-US" sz="1700" dirty="0" err="1" smtClean="0"/>
              <a:t>keandalan</a:t>
            </a:r>
            <a:r>
              <a:rPr lang="en-US" sz="1700" dirty="0" smtClean="0"/>
              <a:t>, </a:t>
            </a:r>
            <a:r>
              <a:rPr lang="en-US" sz="1700" dirty="0" err="1" smtClean="0"/>
              <a:t>kemudahan</a:t>
            </a:r>
            <a:r>
              <a:rPr lang="en-US" sz="1700" dirty="0" smtClean="0"/>
              <a:t> </a:t>
            </a:r>
            <a:r>
              <a:rPr lang="en-US" sz="1700" dirty="0" err="1" smtClean="0"/>
              <a:t>penerapan</a:t>
            </a:r>
            <a:r>
              <a:rPr lang="en-US" sz="1700" dirty="0" smtClean="0"/>
              <a:t>, </a:t>
            </a:r>
            <a:r>
              <a:rPr lang="en-US" sz="1700" dirty="0" err="1" smtClean="0"/>
              <a:t>keberlanjutan</a:t>
            </a:r>
            <a:r>
              <a:rPr lang="en-US" sz="1700" dirty="0" smtClean="0"/>
              <a:t>, </a:t>
            </a:r>
            <a:r>
              <a:rPr lang="en-US" sz="1700" dirty="0" err="1" smtClean="0"/>
              <a:t>serta</a:t>
            </a:r>
            <a:r>
              <a:rPr lang="en-US" sz="1700" dirty="0" smtClean="0"/>
              <a:t> </a:t>
            </a:r>
            <a:r>
              <a:rPr lang="en-US" sz="1700" dirty="0" err="1" smtClean="0"/>
              <a:t>memperhatikan</a:t>
            </a:r>
            <a:r>
              <a:rPr lang="en-US" sz="1700" dirty="0" smtClean="0"/>
              <a:t> </a:t>
            </a:r>
            <a:r>
              <a:rPr lang="en-US" sz="1700" dirty="0" err="1" smtClean="0"/>
              <a:t>faktor-faktor</a:t>
            </a:r>
            <a:r>
              <a:rPr lang="en-US" sz="1700" dirty="0" smtClean="0"/>
              <a:t> </a:t>
            </a:r>
            <a:r>
              <a:rPr lang="en-US" sz="1700" dirty="0" err="1" smtClean="0"/>
              <a:t>ekonomi</a:t>
            </a:r>
            <a:r>
              <a:rPr lang="en-US" sz="1700" dirty="0" smtClean="0"/>
              <a:t>, </a:t>
            </a:r>
            <a:r>
              <a:rPr lang="en-US" sz="1700" dirty="0" err="1" smtClean="0"/>
              <a:t>kesehatan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keselamatan</a:t>
            </a:r>
            <a:r>
              <a:rPr lang="en-US" sz="1700" dirty="0" smtClean="0"/>
              <a:t> </a:t>
            </a:r>
            <a:r>
              <a:rPr lang="en-US" sz="1700" dirty="0" err="1" smtClean="0"/>
              <a:t>kerja</a:t>
            </a:r>
            <a:r>
              <a:rPr lang="en-US" sz="1700" dirty="0" smtClean="0"/>
              <a:t>, </a:t>
            </a:r>
            <a:r>
              <a:rPr lang="en-US" sz="1700" dirty="0" err="1" smtClean="0"/>
              <a:t>kultural</a:t>
            </a:r>
            <a:r>
              <a:rPr lang="en-US" sz="1700" dirty="0" smtClean="0"/>
              <a:t>, </a:t>
            </a:r>
            <a:r>
              <a:rPr lang="en-US" sz="1700" dirty="0" err="1" smtClean="0"/>
              <a:t>sosial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lingkungan</a:t>
            </a:r>
            <a:r>
              <a:rPr lang="en-US" sz="1700" dirty="0" smtClean="0"/>
              <a:t>.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23528" y="404664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Deskripsi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98072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	: </a:t>
            </a:r>
            <a:r>
              <a:rPr lang="en-US" dirty="0" smtClean="0"/>
              <a:t>CIV - 310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Jumlah</a:t>
            </a:r>
            <a:r>
              <a:rPr lang="en-US" dirty="0"/>
              <a:t> SKS	: 3 </a:t>
            </a:r>
            <a:r>
              <a:rPr lang="en-US" dirty="0" err="1"/>
              <a:t>Kuliah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	: </a:t>
            </a:r>
            <a:r>
              <a:rPr lang="en-US" dirty="0" err="1"/>
              <a:t>Wajib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9552" y="332656"/>
            <a:ext cx="4572000" cy="4770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69504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4188" y="254640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Silabus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3672" y="933527"/>
            <a:ext cx="8386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/>
              <a:t>BAB 1		</a:t>
            </a:r>
            <a:r>
              <a:rPr lang="en-US" sz="1700" dirty="0" err="1"/>
              <a:t>Gambaran</a:t>
            </a:r>
            <a:r>
              <a:rPr lang="en-US" sz="1700" dirty="0"/>
              <a:t> </a:t>
            </a:r>
            <a:r>
              <a:rPr lang="en-US" sz="1700" dirty="0" err="1"/>
              <a:t>Umum</a:t>
            </a:r>
            <a:r>
              <a:rPr lang="en-US" sz="1700" dirty="0"/>
              <a:t> Proses </a:t>
            </a:r>
            <a:r>
              <a:rPr lang="en-US" sz="1700" dirty="0" err="1"/>
              <a:t>Konstruksi</a:t>
            </a:r>
            <a:r>
              <a:rPr lang="en-US" sz="1700" dirty="0"/>
              <a:t>, </a:t>
            </a:r>
            <a:r>
              <a:rPr lang="en-US" sz="1700" dirty="0" err="1"/>
              <a:t>Peranan</a:t>
            </a:r>
            <a:r>
              <a:rPr lang="en-US" sz="1700" dirty="0"/>
              <a:t> </a:t>
            </a:r>
            <a:r>
              <a:rPr lang="en-US" sz="1700" dirty="0" err="1"/>
              <a:t>Peralatan</a:t>
            </a:r>
            <a:r>
              <a:rPr lang="en-US" sz="1700" dirty="0"/>
              <a:t> </a:t>
            </a:r>
            <a:r>
              <a:rPr lang="en-US" sz="1700" dirty="0" err="1"/>
              <a:t>Konstruksi</a:t>
            </a:r>
            <a:r>
              <a:rPr lang="en-US" sz="1700" dirty="0"/>
              <a:t>, </a:t>
            </a:r>
          </a:p>
          <a:p>
            <a:r>
              <a:rPr lang="en-US" sz="1700" dirty="0"/>
              <a:t>BAB 2		Hauling Equipment And Dump Truck</a:t>
            </a:r>
          </a:p>
          <a:p>
            <a:r>
              <a:rPr lang="en-US" sz="1700" dirty="0"/>
              <a:t>BAB 3		Compaction and Stabilization Equipment</a:t>
            </a:r>
          </a:p>
          <a:p>
            <a:r>
              <a:rPr lang="en-US" sz="1700" dirty="0"/>
              <a:t>BAB 4		Dozer</a:t>
            </a:r>
          </a:p>
          <a:p>
            <a:r>
              <a:rPr lang="en-US" sz="1700" dirty="0"/>
              <a:t>BAB 5		</a:t>
            </a:r>
            <a:r>
              <a:rPr lang="en-US" sz="1700" dirty="0" err="1"/>
              <a:t>Timmer</a:t>
            </a:r>
            <a:endParaRPr lang="en-US" sz="1700" dirty="0"/>
          </a:p>
          <a:p>
            <a:r>
              <a:rPr lang="en-US" sz="1700" dirty="0"/>
              <a:t>BAB 6		Excavator</a:t>
            </a:r>
          </a:p>
          <a:p>
            <a:r>
              <a:rPr lang="en-US" sz="1700" dirty="0"/>
              <a:t>BAB 7		</a:t>
            </a:r>
            <a:r>
              <a:rPr lang="en-US" sz="1700" dirty="0" err="1"/>
              <a:t>Kuliah</a:t>
            </a:r>
            <a:r>
              <a:rPr lang="en-US" sz="1700" dirty="0"/>
              <a:t> </a:t>
            </a:r>
            <a:r>
              <a:rPr lang="en-US" sz="1700" dirty="0" err="1"/>
              <a:t>Umum</a:t>
            </a:r>
            <a:endParaRPr lang="en-US" sz="1700" dirty="0"/>
          </a:p>
          <a:p>
            <a:r>
              <a:rPr lang="en-US" sz="1700" dirty="0"/>
              <a:t>BAB 8		</a:t>
            </a:r>
            <a:r>
              <a:rPr lang="en-US" sz="1700" dirty="0" err="1"/>
              <a:t>Ujian</a:t>
            </a:r>
            <a:r>
              <a:rPr lang="en-US" sz="1700" dirty="0"/>
              <a:t> Tengah Semester</a:t>
            </a:r>
          </a:p>
          <a:p>
            <a:r>
              <a:rPr lang="en-US" sz="1700" dirty="0"/>
              <a:t>BAB 9		Grader</a:t>
            </a:r>
          </a:p>
          <a:p>
            <a:r>
              <a:rPr lang="en-US" sz="1700" dirty="0"/>
              <a:t>BAB 10		Tower Crane</a:t>
            </a:r>
          </a:p>
          <a:p>
            <a:r>
              <a:rPr lang="en-US" sz="1700" dirty="0"/>
              <a:t>BAB 11		</a:t>
            </a:r>
            <a:r>
              <a:rPr lang="en-US" sz="1700" dirty="0" err="1"/>
              <a:t>Metode</a:t>
            </a:r>
            <a:r>
              <a:rPr lang="en-US" sz="1700" dirty="0"/>
              <a:t> </a:t>
            </a:r>
            <a:r>
              <a:rPr lang="en-US" sz="1700" dirty="0" err="1"/>
              <a:t>Pekerjaan</a:t>
            </a:r>
            <a:r>
              <a:rPr lang="en-US" sz="1700" dirty="0"/>
              <a:t> </a:t>
            </a:r>
            <a:r>
              <a:rPr lang="en-US" sz="1700" dirty="0" err="1"/>
              <a:t>Pondasi</a:t>
            </a:r>
            <a:r>
              <a:rPr lang="en-US" sz="1700" dirty="0"/>
              <a:t> </a:t>
            </a:r>
          </a:p>
          <a:p>
            <a:r>
              <a:rPr lang="en-US" sz="1700" dirty="0"/>
              <a:t>BAB 12		Dewatering</a:t>
            </a:r>
          </a:p>
          <a:p>
            <a:r>
              <a:rPr lang="en-US" sz="1700" dirty="0"/>
              <a:t>BAB 13		Field Trip</a:t>
            </a:r>
          </a:p>
          <a:p>
            <a:r>
              <a:rPr lang="en-US" sz="1700" dirty="0"/>
              <a:t>BAB 14		</a:t>
            </a:r>
            <a:r>
              <a:rPr lang="en-US" sz="1700" dirty="0" err="1"/>
              <a:t>Pekerjaan</a:t>
            </a:r>
            <a:r>
              <a:rPr lang="en-US" sz="1700" dirty="0"/>
              <a:t>  </a:t>
            </a:r>
            <a:r>
              <a:rPr lang="en-US" sz="1700" dirty="0" err="1"/>
              <a:t>Sruktur</a:t>
            </a:r>
            <a:r>
              <a:rPr lang="en-US" sz="1700" dirty="0"/>
              <a:t> </a:t>
            </a:r>
            <a:r>
              <a:rPr lang="en-US" sz="1700" dirty="0" err="1"/>
              <a:t>sementara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Beton</a:t>
            </a:r>
            <a:endParaRPr lang="en-US" sz="1700" dirty="0"/>
          </a:p>
          <a:p>
            <a:r>
              <a:rPr lang="en-US" sz="1700" dirty="0"/>
              <a:t>BAB 15		Quiz</a:t>
            </a:r>
          </a:p>
          <a:p>
            <a:r>
              <a:rPr lang="en-US" sz="1700" dirty="0"/>
              <a:t>BAB 16		</a:t>
            </a:r>
            <a:r>
              <a:rPr lang="en-US" sz="1700" dirty="0" err="1"/>
              <a:t>Ujian</a:t>
            </a:r>
            <a:r>
              <a:rPr lang="en-US" sz="1700" dirty="0"/>
              <a:t> </a:t>
            </a:r>
            <a:r>
              <a:rPr lang="en-US" sz="1700" dirty="0" err="1"/>
              <a:t>Akhir</a:t>
            </a:r>
            <a:r>
              <a:rPr lang="en-US" sz="1700"/>
              <a:t> Semester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362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04664"/>
            <a:ext cx="424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KOMPOSISI PENILAIAN</a:t>
            </a:r>
            <a:endParaRPr lang="en-US" sz="3200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196752"/>
            <a:ext cx="8352928" cy="20159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en-US" sz="2500" dirty="0" smtClean="0"/>
          </a:p>
          <a:p>
            <a:r>
              <a:rPr lang="en-US" sz="2500" dirty="0" err="1" smtClean="0"/>
              <a:t>Tugas</a:t>
            </a:r>
            <a:r>
              <a:rPr lang="en-US" sz="2500" dirty="0" smtClean="0"/>
              <a:t> </a:t>
            </a:r>
            <a:r>
              <a:rPr lang="en-US" sz="2500" dirty="0" err="1" smtClean="0"/>
              <a:t>Besar</a:t>
            </a:r>
            <a:r>
              <a:rPr lang="en-US" sz="2500" dirty="0" smtClean="0"/>
              <a:t>/</a:t>
            </a:r>
            <a:r>
              <a:rPr lang="en-US" sz="2500" dirty="0" err="1" smtClean="0"/>
              <a:t>Kelompok</a:t>
            </a:r>
            <a:r>
              <a:rPr lang="en-US" sz="2500" dirty="0" smtClean="0"/>
              <a:t>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Tengah Semester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</a:t>
            </a:r>
            <a:r>
              <a:rPr lang="en-US" sz="2500" dirty="0" err="1" smtClean="0"/>
              <a:t>Akhir</a:t>
            </a:r>
            <a:r>
              <a:rPr lang="en-US" sz="2500" dirty="0" smtClean="0"/>
              <a:t> Semester		40%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715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5846" y="2543960"/>
            <a:ext cx="4572000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3000" b="1" dirty="0" smtClean="0"/>
              <a:t>PERTEMUAN KE- </a:t>
            </a:r>
            <a:r>
              <a:rPr lang="en-US" sz="3000" b="1" dirty="0" smtClean="0"/>
              <a:t>16</a:t>
            </a:r>
            <a:endParaRPr lang="en-US" sz="3000" b="1" dirty="0" smtClean="0"/>
          </a:p>
          <a:p>
            <a:pPr algn="ctr"/>
            <a:r>
              <a:rPr lang="en-US" sz="3000" b="1" dirty="0" smtClean="0"/>
              <a:t>MINGGU KE </a:t>
            </a:r>
            <a:r>
              <a:rPr lang="en-US" sz="3000" b="1" smtClean="0"/>
              <a:t>- </a:t>
            </a:r>
            <a:r>
              <a:rPr lang="en-US" sz="3000" b="1" smtClean="0"/>
              <a:t>16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60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1268760"/>
            <a:ext cx="66967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Pendahuluan</a:t>
            </a: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Gambaran</a:t>
            </a:r>
            <a:r>
              <a:rPr lang="en-US" sz="2000" dirty="0" smtClean="0"/>
              <a:t> </a:t>
            </a:r>
            <a:r>
              <a:rPr lang="en-US" sz="2000" dirty="0" err="1" smtClean="0"/>
              <a:t>Umum</a:t>
            </a:r>
            <a:r>
              <a:rPr lang="en-US" sz="2000" dirty="0" smtClean="0"/>
              <a:t> Proses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Peralatan</a:t>
            </a:r>
            <a:r>
              <a:rPr lang="en-US" sz="2000" dirty="0" smtClean="0"/>
              <a:t> </a:t>
            </a:r>
            <a:r>
              <a:rPr lang="en-US" sz="2000" dirty="0" err="1" smtClean="0"/>
              <a:t>Konstruksi</a:t>
            </a: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Faktor</a:t>
            </a:r>
            <a:r>
              <a:rPr lang="en-US" sz="2000" dirty="0" smtClean="0"/>
              <a:t> </a:t>
            </a:r>
            <a:r>
              <a:rPr lang="en-US" sz="2000" dirty="0" err="1" smtClean="0"/>
              <a:t>Pemilihan</a:t>
            </a:r>
            <a:r>
              <a:rPr lang="en-US" sz="2000" dirty="0" smtClean="0"/>
              <a:t> </a:t>
            </a:r>
            <a:r>
              <a:rPr lang="en-US" sz="2000" dirty="0" err="1" smtClean="0"/>
              <a:t>Alat</a:t>
            </a:r>
            <a:r>
              <a:rPr lang="en-US" sz="2000" dirty="0" smtClean="0"/>
              <a:t> </a:t>
            </a:r>
            <a:r>
              <a:rPr lang="en-US" sz="2000" dirty="0" err="1" smtClean="0"/>
              <a:t>Berat</a:t>
            </a: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 err="1" smtClean="0"/>
              <a:t>Macam</a:t>
            </a:r>
            <a:r>
              <a:rPr lang="en-US" sz="2000" dirty="0" smtClean="0"/>
              <a:t> - </a:t>
            </a:r>
            <a:r>
              <a:rPr lang="en-US" sz="2000" dirty="0" err="1" smtClean="0"/>
              <a:t>Macam</a:t>
            </a:r>
            <a:r>
              <a:rPr lang="en-US" sz="2000" dirty="0" smtClean="0"/>
              <a:t> </a:t>
            </a:r>
            <a:r>
              <a:rPr lang="en-US" sz="2000" dirty="0" err="1" smtClean="0"/>
              <a:t>Alat</a:t>
            </a:r>
            <a:r>
              <a:rPr lang="en-US" sz="2000" dirty="0" smtClean="0"/>
              <a:t> </a:t>
            </a:r>
            <a:r>
              <a:rPr lang="en-US" sz="2000" dirty="0" err="1" smtClean="0"/>
              <a:t>Berat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Prpyek</a:t>
            </a:r>
            <a:r>
              <a:rPr lang="en-US" sz="2000" dirty="0" smtClean="0"/>
              <a:t> </a:t>
            </a:r>
            <a:r>
              <a:rPr lang="en-US" sz="2000" dirty="0" err="1" smtClean="0"/>
              <a:t>Konstruksi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251520" y="454486"/>
            <a:ext cx="3725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OUTLINE LECTURE 1</a:t>
            </a:r>
            <a:endParaRPr lang="en-US" sz="32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7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996952"/>
            <a:ext cx="6144063" cy="8617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5000" dirty="0" smtClean="0"/>
              <a:t>TERIMA KASIH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53219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1007</TotalTime>
  <Words>94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Grid</vt:lpstr>
      <vt:lpstr>PERTEMUAN KE 16 MINGGU KE 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GALIH WULANDARI SUBAGYO, s.T.,M.T.,</dc:title>
  <dc:creator>GALIH WULANDARI S</dc:creator>
  <cp:lastModifiedBy>Galih</cp:lastModifiedBy>
  <cp:revision>58</cp:revision>
  <dcterms:created xsi:type="dcterms:W3CDTF">2020-01-04T05:38:09Z</dcterms:created>
  <dcterms:modified xsi:type="dcterms:W3CDTF">2020-06-25T07:19:37Z</dcterms:modified>
</cp:coreProperties>
</file>