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258" r:id="rId5"/>
    <p:sldId id="259" r:id="rId6"/>
    <p:sldId id="260" r:id="rId7"/>
    <p:sldId id="290" r:id="rId8"/>
    <p:sldId id="353" r:id="rId9"/>
    <p:sldId id="365" r:id="rId10"/>
    <p:sldId id="367" r:id="rId11"/>
    <p:sldId id="366" r:id="rId12"/>
    <p:sldId id="368" r:id="rId13"/>
    <p:sldId id="354" r:id="rId14"/>
    <p:sldId id="369" r:id="rId15"/>
    <p:sldId id="355" r:id="rId16"/>
    <p:sldId id="356" r:id="rId17"/>
    <p:sldId id="364" r:id="rId18"/>
    <p:sldId id="357" r:id="rId19"/>
    <p:sldId id="358" r:id="rId20"/>
    <p:sldId id="370" r:id="rId21"/>
    <p:sldId id="359" r:id="rId22"/>
    <p:sldId id="371" r:id="rId23"/>
    <p:sldId id="372" r:id="rId24"/>
    <p:sldId id="362" r:id="rId25"/>
    <p:sldId id="363" r:id="rId26"/>
    <p:sldId id="373" r:id="rId27"/>
    <p:sldId id="285" r:id="rId2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9A8E-0032-4BA5-94FF-BB3E146BB74A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66B49-6C69-488B-A608-180CE970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4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60EB3-709B-4158-B102-92825F9B2338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0F6B-6D78-474E-8721-9394FC1C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/>
              <a:t>9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/>
              <a:t>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8304" y="4221088"/>
            <a:ext cx="68475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METODE PEKERJAAN PONDASI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9181" y="635431"/>
            <a:ext cx="777686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penopang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kokoh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stabil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merespon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beragam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rekayasa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bertumpu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berhubungan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pendukung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meneruskan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ditopang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dibawahnya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4420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4" y="1124744"/>
            <a:ext cx="8425097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diselesaikan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jadwal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Dari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pernyataan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pertimbangan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Keadaan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atasnya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Batasan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sekelilingnya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pengerjaan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80709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08720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dibedakan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dangkal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perbedaan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Pondasi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dangkal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mendukung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langsung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dangkal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telapak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memanjang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Pondasi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dalam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meneruskan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relatif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3241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171" y="1268760"/>
            <a:ext cx="8139293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diproyeksikan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horisontal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geser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contohnya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transfer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tarik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contohnya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bangunan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Hidup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penghuni</a:t>
            </a:r>
            <a:r>
              <a:rPr lang="en-US" dirty="0">
                <a:latin typeface="Arial" pitchFamily="34" charset="0"/>
                <a:cs typeface="Arial" pitchFamily="34" charset="0"/>
              </a:rPr>
              <a:t>,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salju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Gaya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Gempa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Gaya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Air (Lifting Force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318510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PEKERJAAN PONDASI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26431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52386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(pile foundation)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menerima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mentransfer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menyalurkan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penunjang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menyalurkan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menahan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vertikal</a:t>
            </a:r>
            <a:r>
              <a:rPr lang="en-US" dirty="0">
                <a:latin typeface="Arial" pitchFamily="34" charset="0"/>
                <a:cs typeface="Arial" pitchFamily="34" charset="0"/>
              </a:rPr>
              <a:t>, lateral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uplift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pikul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memadai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pemeriksaan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menunjukkan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dangkal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stabil</a:t>
            </a:r>
            <a:r>
              <a:rPr lang="en-US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penurunan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pertimbangan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75640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7992888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lagi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indikator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murah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dibandingkan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pikul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dangkal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memuaskan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konstruksi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seharusnya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normal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horizontal.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diatas</a:t>
            </a:r>
            <a:r>
              <a:rPr lang="en-US" dirty="0">
                <a:latin typeface="Arial" pitchFamily="34" charset="0"/>
                <a:cs typeface="Arial" pitchFamily="34" charset="0"/>
              </a:rPr>
              <a:t> air,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jetty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dermaga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33530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196751"/>
            <a:ext cx="7920880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Strausz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Strausz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mula-mula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dimasukkan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dimasukkan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geotekstil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melapisi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bidang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kontak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dicor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0868" y="404664"/>
            <a:ext cx="7659276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JENIS TANAH DASAR PONDASI TIDAK MUDAH RUNTUH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760777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412776"/>
            <a:ext cx="799288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Franki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terbuka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ujungnya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dipancang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dimasukkan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Bersamaan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dicabut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ujung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usaha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mengeluarkan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waktu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dicabut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tertinggal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620868" y="404664"/>
            <a:ext cx="6745565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JENIS TANAH DASAR PONDASI MUDAH RUNTUH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72166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776" y="908720"/>
            <a:ext cx="818667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>
                <a:latin typeface="Arial" pitchFamily="34" charset="0"/>
                <a:cs typeface="Arial" pitchFamily="34" charset="0"/>
              </a:rPr>
              <a:t> (high rise building)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pemetaan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anah </a:t>
            </a:r>
            <a:r>
              <a:rPr lang="sv-SE" dirty="0">
                <a:latin typeface="Arial" pitchFamily="34" charset="0"/>
                <a:cs typeface="Arial" pitchFamily="34" charset="0"/>
              </a:rPr>
              <a:t>keras dan klasifikasi panjang tiang pancang sesuai pembebanan yang telah diperhitungkan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perakitan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dilubang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05648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519" y="1124744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sebaiknya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­-alat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sesudahnya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susah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'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nembak</a:t>
            </a:r>
            <a:r>
              <a:rPr lang="en-US" dirty="0">
                <a:latin typeface="Arial" pitchFamily="34" charset="0"/>
                <a:cs typeface="Arial" pitchFamily="34" charset="0"/>
              </a:rPr>
              <a:t>'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Dari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patokan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koordinat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lapangan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bobotnya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manajer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persiapaan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4565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683568" y="1340768"/>
            <a:ext cx="8064896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Excavator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mempersiapkan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lain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.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hal-hal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perkiraan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menghindari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amblesnya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dimaksudkan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ambles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diragukan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ambles,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mengadakan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pelat-pelat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979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806489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Paralel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persiapan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ternyata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tertunda</a:t>
            </a:r>
            <a:r>
              <a:rPr lang="en-US" dirty="0">
                <a:latin typeface="Arial" pitchFamily="34" charset="0"/>
                <a:cs typeface="Arial" pitchFamily="34" charset="0"/>
              </a:rPr>
              <a:t> lama,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rusak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mungkin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lagi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Pemilihan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merakit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terlalu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jauh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terjangkau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mengganggu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manuver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6787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7356" y="677847"/>
            <a:ext cx="81906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pembahasan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Franki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tipe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Franki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dipilih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runtuh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Franki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membesar</a:t>
            </a:r>
            <a:r>
              <a:rPr lang="en-US" dirty="0">
                <a:latin typeface="Arial" pitchFamily="34" charset="0"/>
                <a:cs typeface="Arial" pitchFamily="34" charset="0"/>
              </a:rPr>
              <a:t>.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I 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keras</a:t>
            </a:r>
            <a:r>
              <a:rPr lang="en-US" dirty="0">
                <a:latin typeface="Arial" pitchFamily="34" charset="0"/>
                <a:cs typeface="Arial" pitchFamily="34" charset="0"/>
              </a:rPr>
              <a:t> ( SPT 50 ).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awal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dimulainya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parameter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utama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dipilihnya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alat-alat</a:t>
            </a:r>
            <a:r>
              <a:rPr lang="en-US" dirty="0">
                <a:latin typeface="Arial" pitchFamily="34" charset="0"/>
                <a:cs typeface="Arial" pitchFamily="34" charset="0"/>
              </a:rPr>
              <a:t> bor.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terdapatnya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diantisipasi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cocok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817776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1003" y="980728"/>
            <a:ext cx="81862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'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mencukupi</a:t>
            </a:r>
            <a:r>
              <a:rPr lang="en-US" dirty="0">
                <a:latin typeface="Arial" pitchFamily="34" charset="0"/>
                <a:cs typeface="Arial" pitchFamily="34" charset="0"/>
              </a:rPr>
              <a:t>',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menghindari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berguguran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pasang</a:t>
            </a:r>
            <a:r>
              <a:rPr lang="en-US" dirty="0">
                <a:latin typeface="Arial" pitchFamily="34" charset="0"/>
                <a:cs typeface="Arial" pitchFamily="34" charset="0"/>
              </a:rPr>
              <a:t> casing,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ukuran</a:t>
            </a:r>
            <a:r>
              <a:rPr lang="en-US" dirty="0">
                <a:latin typeface="Arial" pitchFamily="34" charset="0"/>
                <a:cs typeface="Arial" pitchFamily="34" charset="0"/>
              </a:rPr>
              <a:t>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bor. </a:t>
            </a: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prinsipnya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casing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dimasukkan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bor.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belum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secukupnya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menunggu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kebawah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bisa-bisa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berguguran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semua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tertutup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lagi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casing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casing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terpasang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dilanjutkan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auger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diganti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Cleaning Bucket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lumpur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053512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1196752"/>
            <a:ext cx="784152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latin typeface="Arial" pitchFamily="34" charset="0"/>
                <a:cs typeface="Arial" pitchFamily="34" charset="0"/>
              </a:rPr>
              <a:t> lama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diperkirakan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mencapai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mencukupi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pemeriksaan</a:t>
            </a:r>
            <a:r>
              <a:rPr lang="en-US" dirty="0">
                <a:latin typeface="Arial" pitchFamily="34" charset="0"/>
                <a:cs typeface="Arial" pitchFamily="34" charset="0"/>
              </a:rPr>
              <a:t> manual.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diperhatikan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penyelidikan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diperkirakan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diambil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dianggap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mewakili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pengeboran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otomatis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fi-FI" dirty="0">
                <a:latin typeface="Arial" pitchFamily="34" charset="0"/>
                <a:cs typeface="Arial" pitchFamily="34" charset="0"/>
              </a:rPr>
              <a:t>prediksi kondisi tanah secara tepat, satu persatu pada titik yang dibor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. Apabila </a:t>
            </a:r>
            <a:r>
              <a:rPr lang="fi-FI" dirty="0">
                <a:latin typeface="Arial" pitchFamily="34" charset="0"/>
                <a:cs typeface="Arial" pitchFamily="34" charset="0"/>
              </a:rPr>
              <a:t>kedalaman dan juga lubang bor telah siap, maka selanjutnya adalah penempatan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tulangan.</a:t>
            </a:r>
            <a:endParaRPr lang="fi-FI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0868" y="404664"/>
            <a:ext cx="571528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CLEANING BUCKET DAN BELLING TOOLS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80832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80664"/>
            <a:ext cx="7992888" cy="5719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selesai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pemasangan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tulangan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kritis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Meskipun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sebelumnya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tahapan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gaga!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gagal</a:t>
            </a:r>
            <a:r>
              <a:rPr lang="en-US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keseluruhan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gagal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bercampur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segresi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air,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longsor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beton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tepat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pengecoran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alat</a:t>
            </a:r>
            <a:r>
              <a:rPr lang="en-US" dirty="0">
                <a:latin typeface="Arial" pitchFamily="34" charset="0"/>
                <a:cs typeface="Arial" pitchFamily="34" charset="0"/>
              </a:rPr>
              <a:t> bantu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khusus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tremi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dibor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43676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548680"/>
            <a:ext cx="828092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TUGAS 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Rangkum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kembali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ketentuan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tangan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tulis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selembar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A4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Foto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rangkuman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convert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PDF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Upload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Edmodo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07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Gambaran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Konstruksi</a:t>
            </a:r>
            <a:r>
              <a:rPr lang="en-US" sz="1700" dirty="0"/>
              <a:t>,</a:t>
            </a:r>
            <a:r>
              <a:rPr lang="en-US" sz="1700" dirty="0" smtClean="0"/>
              <a:t>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600" dirty="0" smtClean="0"/>
              <a:t>Hauling Equipment </a:t>
            </a:r>
            <a:r>
              <a:rPr lang="en-US" sz="1600" dirty="0"/>
              <a:t>And Dump </a:t>
            </a:r>
            <a:r>
              <a:rPr lang="en-US" sz="1600" dirty="0" smtClean="0"/>
              <a:t>Truck</a:t>
            </a:r>
            <a:endParaRPr lang="en-US" sz="2000" dirty="0" smtClean="0"/>
          </a:p>
          <a:p>
            <a:r>
              <a:rPr lang="en-US" sz="1700" dirty="0" smtClean="0"/>
              <a:t>BAB 3		</a:t>
            </a:r>
            <a:r>
              <a:rPr lang="en-US" sz="1600" dirty="0"/>
              <a:t>Compaction and Stabilization </a:t>
            </a:r>
            <a:r>
              <a:rPr lang="en-US" sz="1600" dirty="0" smtClean="0"/>
              <a:t>Equipment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600" dirty="0" smtClean="0"/>
              <a:t>Dozer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Timmer</a:t>
            </a:r>
            <a:endParaRPr lang="en-US" sz="1700" dirty="0" smtClean="0"/>
          </a:p>
          <a:p>
            <a:r>
              <a:rPr lang="en-US" sz="1700" dirty="0" smtClean="0"/>
              <a:t>BAB 6		</a:t>
            </a:r>
            <a:r>
              <a:rPr lang="en-US" sz="1600" dirty="0"/>
              <a:t>Excavator</a:t>
            </a:r>
            <a:endParaRPr lang="en-US" sz="2000" dirty="0"/>
          </a:p>
          <a:p>
            <a:r>
              <a:rPr lang="en-US" sz="1700" dirty="0" smtClean="0"/>
              <a:t>BAB 7		</a:t>
            </a:r>
            <a:r>
              <a:rPr lang="en-US" sz="1600" dirty="0" err="1" smtClean="0"/>
              <a:t>Kuliah</a:t>
            </a:r>
            <a:r>
              <a:rPr lang="en-US" sz="1600" dirty="0" smtClean="0"/>
              <a:t> </a:t>
            </a:r>
            <a:r>
              <a:rPr lang="en-US" sz="1600" dirty="0" err="1" smtClean="0"/>
              <a:t>Umum</a:t>
            </a:r>
            <a:endParaRPr lang="en-US" sz="16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it-IT" sz="1600" dirty="0" smtClean="0"/>
              <a:t>Grader</a:t>
            </a:r>
            <a:endParaRPr lang="en-US" sz="1700" dirty="0" smtClean="0"/>
          </a:p>
          <a:p>
            <a:r>
              <a:rPr lang="en-US" sz="1700" dirty="0" smtClean="0"/>
              <a:t>BAB 10		Tower </a:t>
            </a:r>
            <a:r>
              <a:rPr lang="it-IT" sz="1600" dirty="0" smtClean="0"/>
              <a:t>Crane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 smtClean="0"/>
              <a:t>Metode</a:t>
            </a:r>
            <a:r>
              <a:rPr lang="en-US" sz="1700" dirty="0" smtClean="0"/>
              <a:t> </a:t>
            </a:r>
            <a:r>
              <a:rPr lang="it-IT" sz="1600" dirty="0"/>
              <a:t>P</a:t>
            </a:r>
            <a:r>
              <a:rPr lang="it-IT" sz="1600" dirty="0" smtClean="0"/>
              <a:t>ekerjaan </a:t>
            </a:r>
            <a:r>
              <a:rPr lang="it-IT" sz="1600" dirty="0"/>
              <a:t>P</a:t>
            </a:r>
            <a:r>
              <a:rPr lang="it-IT" sz="1600" dirty="0" smtClean="0"/>
              <a:t>ondasi </a:t>
            </a:r>
          </a:p>
          <a:p>
            <a:r>
              <a:rPr lang="en-US" sz="1700" dirty="0" smtClean="0"/>
              <a:t>BAB 12		Dewatering</a:t>
            </a:r>
          </a:p>
          <a:p>
            <a:r>
              <a:rPr lang="en-US" sz="1700" dirty="0" smtClean="0"/>
              <a:t>BAB 13		Field Trip</a:t>
            </a:r>
          </a:p>
          <a:p>
            <a:r>
              <a:rPr lang="en-US" sz="1700" dirty="0" smtClean="0"/>
              <a:t>BAB 14		</a:t>
            </a:r>
            <a:r>
              <a:rPr lang="it-IT" sz="1600" dirty="0"/>
              <a:t>Pekerjaan  Sruktur sementara dan Beton</a:t>
            </a:r>
            <a:endParaRPr lang="en-US" sz="1700" dirty="0" smtClean="0"/>
          </a:p>
          <a:p>
            <a:r>
              <a:rPr lang="en-US" sz="1700" dirty="0" smtClean="0"/>
              <a:t>BAB 15		Quiz</a:t>
            </a:r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/>
              <a:t>9</a:t>
            </a:r>
            <a:endParaRPr lang="en-US" sz="3000" b="1" dirty="0" smtClean="0"/>
          </a:p>
          <a:p>
            <a:pPr algn="ctr"/>
            <a:r>
              <a:rPr lang="en-US" sz="3000" b="1" dirty="0" smtClean="0"/>
              <a:t>MINGGU KE - </a:t>
            </a:r>
            <a:r>
              <a:rPr lang="en-US" sz="3000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404664"/>
            <a:ext cx="229319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475432" y="1844824"/>
            <a:ext cx="81369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upaya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menyangga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perencanaan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lokasi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rencana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proyek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484784"/>
            <a:ext cx="7848872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dukung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kombinasi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gesekan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(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massa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kohesi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adhesinya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kedalamannya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dsb</a:t>
            </a:r>
            <a:r>
              <a:rPr lang="en-US" dirty="0">
                <a:latin typeface="Arial" pitchFamily="34" charset="0"/>
                <a:cs typeface="Arial" pitchFamily="34" charset="0"/>
              </a:rPr>
              <a:t> ),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ujung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perubahan-perubahan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amatlah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sulit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dipastikan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beban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bekerja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batasi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kekuatan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desainnya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6580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281081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media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diklasifikasikan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gedung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building)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civil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jembatan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bendungan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sebagainya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lnSpc>
                <a:spcPct val="150000"/>
              </a:lnSpc>
              <a:buFont typeface="+mj-lt"/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pondasi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basement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struktur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kolom</a:t>
            </a:r>
            <a:r>
              <a:rPr lang="en-US" dirty="0">
                <a:latin typeface="Arial" pitchFamily="34" charset="0"/>
                <a:cs typeface="Arial" pitchFamily="34" charset="0"/>
              </a:rPr>
              <a:t>, ring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balok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lantai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sebagainya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78139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2152</TotalTime>
  <Words>1741</Words>
  <Application>Microsoft Office PowerPoint</Application>
  <PresentationFormat>On-screen Show (4:3)</PresentationFormat>
  <Paragraphs>162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Grid</vt:lpstr>
      <vt:lpstr>PERTEMUAN KE 9 MINGGU KE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173</cp:revision>
  <cp:lastPrinted>2020-01-22T10:24:36Z</cp:lastPrinted>
  <dcterms:created xsi:type="dcterms:W3CDTF">2020-01-04T05:38:09Z</dcterms:created>
  <dcterms:modified xsi:type="dcterms:W3CDTF">2020-03-22T14:19:59Z</dcterms:modified>
</cp:coreProperties>
</file>