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>
      <p:cViewPr>
        <p:scale>
          <a:sx n="66" d="100"/>
          <a:sy n="66" d="100"/>
        </p:scale>
        <p:origin x="-175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</a:t>
            </a:r>
            <a:r>
              <a:rPr lang="en-US" sz="2500" b="1" dirty="0" smtClean="0"/>
              <a:t>8</a:t>
            </a:r>
            <a:r>
              <a:rPr lang="en-US" sz="2500" b="1" dirty="0" smtClean="0"/>
              <a:t/>
            </a:r>
            <a:br>
              <a:rPr lang="en-US" sz="2500" b="1" dirty="0" smtClean="0"/>
            </a:br>
            <a:r>
              <a:rPr lang="en-US" sz="2500" b="1" dirty="0" smtClean="0"/>
              <a:t>MINGGU KE </a:t>
            </a:r>
            <a:r>
              <a:rPr lang="en-US" sz="2500" b="1" dirty="0" smtClean="0"/>
              <a:t>8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429000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 smtClean="0"/>
              <a:t>UJIAN TENGAH SEMESTER</a:t>
            </a:r>
            <a:endParaRPr lang="en-US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dirty="0"/>
              <a:t>Kuliah ini memperkenalkan berbagai metoda, teknologi dan jenis-jenis peralatan konstruksi, termasuk karateristik </a:t>
            </a:r>
            <a:r>
              <a:rPr lang="sv-SE" dirty="0" smtClean="0"/>
              <a:t>teknis </a:t>
            </a:r>
            <a:r>
              <a:rPr lang="sv-SE" dirty="0"/>
              <a:t>dan </a:t>
            </a:r>
            <a:r>
              <a:rPr lang="sv-SE" dirty="0" smtClean="0"/>
              <a:t>prinsip pengoperasian </a:t>
            </a:r>
            <a:r>
              <a:rPr lang="sv-SE" dirty="0"/>
              <a:t>peralatan konstruksi, serta perencanaan sistem pembangunan dan perhitungan produktivitas peralatan sebagai bagian </a:t>
            </a:r>
            <a:r>
              <a:rPr lang="sv-SE" dirty="0" smtClean="0"/>
              <a:t>dari proses </a:t>
            </a:r>
            <a:r>
              <a:rPr lang="sv-SE" dirty="0"/>
              <a:t>kegiatan konstruksi</a:t>
            </a:r>
            <a:r>
              <a:rPr lang="sv-SE" dirty="0" smtClean="0"/>
              <a:t>.</a:t>
            </a:r>
          </a:p>
          <a:p>
            <a:pPr algn="just"/>
            <a:endParaRPr lang="sv-SE" dirty="0"/>
          </a:p>
          <a:p>
            <a:pPr algn="just"/>
            <a:r>
              <a:rPr lang="en-US" dirty="0" smtClean="0"/>
              <a:t>TIU	              :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menemukan</a:t>
            </a:r>
            <a:r>
              <a:rPr lang="en-US" sz="1700" dirty="0"/>
              <a:t> </a:t>
            </a:r>
            <a:r>
              <a:rPr lang="en-US" sz="1700" dirty="0" err="1"/>
              <a:t>sumber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 smtClean="0"/>
              <a:t>bidang</a:t>
            </a:r>
            <a:endParaRPr lang="en-US" sz="1700" dirty="0" smtClean="0"/>
          </a:p>
          <a:p>
            <a:pPr lvl="4" algn="just"/>
            <a:r>
              <a:rPr lang="en-US" sz="1700" dirty="0" err="1" smtClean="0"/>
              <a:t>infrastruktur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melalui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penyelidikan</a:t>
            </a:r>
            <a:r>
              <a:rPr lang="en-US" sz="1700" dirty="0" smtClean="0"/>
              <a:t>, </a:t>
            </a:r>
            <a:r>
              <a:rPr lang="en-US" sz="1700" dirty="0" err="1" smtClean="0"/>
              <a:t>analisis</a:t>
            </a:r>
            <a:r>
              <a:rPr lang="en-US" sz="1700" dirty="0" smtClean="0"/>
              <a:t>, </a:t>
            </a:r>
            <a:r>
              <a:rPr lang="en-US" sz="1700" dirty="0" err="1" smtClean="0"/>
              <a:t>interpretasi</a:t>
            </a:r>
            <a:r>
              <a:rPr lang="en-US" sz="1700" dirty="0" smtClean="0"/>
              <a:t> data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prinsip-prinsip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merumuskan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alternatif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masalah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 (environmental consideration).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merancang</a:t>
            </a:r>
            <a:r>
              <a:rPr lang="en-US" sz="1700" dirty="0" smtClean="0"/>
              <a:t> </a:t>
            </a:r>
            <a:r>
              <a:rPr lang="en-US" sz="1700" dirty="0" err="1" smtClean="0"/>
              <a:t>sistem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air,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mempertimbangkan</a:t>
            </a:r>
            <a:r>
              <a:rPr lang="en-US" sz="1700" dirty="0" smtClean="0"/>
              <a:t> </a:t>
            </a:r>
            <a:r>
              <a:rPr lang="en-US" sz="1700" dirty="0" err="1" smtClean="0"/>
              <a:t>standar</a:t>
            </a:r>
            <a:r>
              <a:rPr lang="en-US" sz="1700" dirty="0" smtClean="0"/>
              <a:t> </a:t>
            </a:r>
            <a:r>
              <a:rPr lang="en-US" sz="1700" dirty="0" err="1" smtClean="0"/>
              <a:t>teknis</a:t>
            </a:r>
            <a:r>
              <a:rPr lang="en-US" sz="1700" dirty="0" smtClean="0"/>
              <a:t>, </a:t>
            </a:r>
            <a:r>
              <a:rPr lang="en-US" sz="1700" dirty="0" err="1" smtClean="0"/>
              <a:t>aspek</a:t>
            </a:r>
            <a:r>
              <a:rPr lang="en-US" sz="1700" dirty="0" smtClean="0"/>
              <a:t> </a:t>
            </a:r>
            <a:r>
              <a:rPr lang="en-US" sz="1700" dirty="0" err="1" smtClean="0"/>
              <a:t>kinerja</a:t>
            </a:r>
            <a:r>
              <a:rPr lang="en-US" sz="1700" dirty="0" smtClean="0"/>
              <a:t>, </a:t>
            </a:r>
            <a:r>
              <a:rPr lang="en-US" sz="1700" dirty="0" err="1" smtClean="0"/>
              <a:t>keandalan</a:t>
            </a:r>
            <a:r>
              <a:rPr lang="en-US" sz="1700" dirty="0" smtClean="0"/>
              <a:t>, </a:t>
            </a:r>
            <a:r>
              <a:rPr lang="en-US" sz="1700" dirty="0" err="1" smtClean="0"/>
              <a:t>kemudahan</a:t>
            </a:r>
            <a:r>
              <a:rPr lang="en-US" sz="1700" dirty="0" smtClean="0"/>
              <a:t> </a:t>
            </a:r>
            <a:r>
              <a:rPr lang="en-US" sz="1700" dirty="0" err="1" smtClean="0"/>
              <a:t>penerapan</a:t>
            </a:r>
            <a:r>
              <a:rPr lang="en-US" sz="1700" dirty="0" smtClean="0"/>
              <a:t>, </a:t>
            </a:r>
            <a:r>
              <a:rPr lang="en-US" sz="1700" dirty="0" err="1" smtClean="0"/>
              <a:t>keberlanjutan</a:t>
            </a:r>
            <a:r>
              <a:rPr lang="en-US" sz="1700" dirty="0" smtClean="0"/>
              <a:t>, </a:t>
            </a:r>
            <a:r>
              <a:rPr lang="en-US" sz="1700" dirty="0" err="1" smtClean="0"/>
              <a:t>serta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980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smtClean="0"/>
              <a:t>CIV - 310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SKS	: 3 </a:t>
            </a:r>
            <a:r>
              <a:rPr lang="en-US" dirty="0" err="1"/>
              <a:t>Kuliah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err="1"/>
              <a:t>Wajib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50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/>
              <a:t>BAB 1		</a:t>
            </a:r>
            <a:r>
              <a:rPr lang="en-US" sz="1700" dirty="0" err="1"/>
              <a:t>Gambaran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r>
              <a:rPr lang="en-US" sz="1700" dirty="0"/>
              <a:t> Proses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  <a:r>
              <a:rPr lang="en-US" sz="1700" dirty="0" err="1"/>
              <a:t>Peranan</a:t>
            </a:r>
            <a:r>
              <a:rPr lang="en-US" sz="1700" dirty="0"/>
              <a:t> </a:t>
            </a:r>
            <a:r>
              <a:rPr lang="en-US" sz="1700" dirty="0" err="1"/>
              <a:t>Peralatan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</a:p>
          <a:p>
            <a:r>
              <a:rPr lang="en-US" sz="1700" dirty="0"/>
              <a:t>BAB 2		Hauling Equipment And Dump Truck</a:t>
            </a:r>
          </a:p>
          <a:p>
            <a:r>
              <a:rPr lang="en-US" sz="1700" dirty="0"/>
              <a:t>BAB 3		Compaction and Stabilization Equipment</a:t>
            </a:r>
          </a:p>
          <a:p>
            <a:r>
              <a:rPr lang="en-US" sz="1700" dirty="0"/>
              <a:t>BAB 4		Dozer</a:t>
            </a:r>
          </a:p>
          <a:p>
            <a:r>
              <a:rPr lang="en-US" sz="1700" dirty="0"/>
              <a:t>BAB 5		</a:t>
            </a:r>
            <a:r>
              <a:rPr lang="en-US" sz="1700" dirty="0" err="1"/>
              <a:t>Timmer</a:t>
            </a:r>
            <a:endParaRPr lang="en-US" sz="1700" dirty="0"/>
          </a:p>
          <a:p>
            <a:r>
              <a:rPr lang="en-US" sz="1700" dirty="0"/>
              <a:t>BAB 6		Excavator</a:t>
            </a:r>
          </a:p>
          <a:p>
            <a:r>
              <a:rPr lang="en-US" sz="1700" dirty="0"/>
              <a:t>BAB 7		</a:t>
            </a:r>
            <a:r>
              <a:rPr lang="en-US" sz="1700" dirty="0" err="1"/>
              <a:t>Kuliah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endParaRPr lang="en-US" sz="1700" dirty="0"/>
          </a:p>
          <a:p>
            <a:r>
              <a:rPr lang="en-US" sz="1700" dirty="0"/>
              <a:t>BAB 8		</a:t>
            </a:r>
            <a:r>
              <a:rPr lang="en-US" sz="1700" dirty="0" err="1"/>
              <a:t>Ujian</a:t>
            </a:r>
            <a:r>
              <a:rPr lang="en-US" sz="1700" dirty="0"/>
              <a:t> Tengah Semester</a:t>
            </a:r>
          </a:p>
          <a:p>
            <a:r>
              <a:rPr lang="en-US" sz="1700" dirty="0"/>
              <a:t>BAB 9		Grader</a:t>
            </a:r>
          </a:p>
          <a:p>
            <a:r>
              <a:rPr lang="en-US" sz="1700" dirty="0"/>
              <a:t>BAB 10		Tower Crane</a:t>
            </a:r>
          </a:p>
          <a:p>
            <a:r>
              <a:rPr lang="en-US" sz="1700" dirty="0"/>
              <a:t>BAB 11		</a:t>
            </a:r>
            <a:r>
              <a:rPr lang="en-US" sz="1700" dirty="0" err="1"/>
              <a:t>Metode</a:t>
            </a:r>
            <a:r>
              <a:rPr lang="en-US" sz="1700" dirty="0"/>
              <a:t> </a:t>
            </a:r>
            <a:r>
              <a:rPr lang="en-US" sz="1700" dirty="0" err="1"/>
              <a:t>Pekerjaan</a:t>
            </a:r>
            <a:r>
              <a:rPr lang="en-US" sz="1700" dirty="0"/>
              <a:t> </a:t>
            </a:r>
            <a:r>
              <a:rPr lang="en-US" sz="1700" dirty="0" err="1"/>
              <a:t>Pondasi</a:t>
            </a:r>
            <a:r>
              <a:rPr lang="en-US" sz="1700" dirty="0"/>
              <a:t> </a:t>
            </a:r>
          </a:p>
          <a:p>
            <a:r>
              <a:rPr lang="en-US" sz="1700" dirty="0"/>
              <a:t>BAB 12		Dewatering</a:t>
            </a:r>
          </a:p>
          <a:p>
            <a:r>
              <a:rPr lang="en-US" sz="1700" dirty="0"/>
              <a:t>BAB 13		Field Trip</a:t>
            </a:r>
          </a:p>
          <a:p>
            <a:r>
              <a:rPr lang="en-US" sz="1700" dirty="0"/>
              <a:t>BAB 14		</a:t>
            </a:r>
            <a:r>
              <a:rPr lang="en-US" sz="1700" dirty="0" err="1"/>
              <a:t>Pekerjaan</a:t>
            </a:r>
            <a:r>
              <a:rPr lang="en-US" sz="1700" dirty="0"/>
              <a:t>  </a:t>
            </a:r>
            <a:r>
              <a:rPr lang="en-US" sz="1700" dirty="0" err="1"/>
              <a:t>Sruktur</a:t>
            </a:r>
            <a:r>
              <a:rPr lang="en-US" sz="1700" dirty="0"/>
              <a:t> </a:t>
            </a:r>
            <a:r>
              <a:rPr lang="en-US" sz="1700" dirty="0" err="1"/>
              <a:t>sementara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Beton</a:t>
            </a:r>
            <a:endParaRPr lang="en-US" sz="1700" dirty="0"/>
          </a:p>
          <a:p>
            <a:r>
              <a:rPr lang="en-US" sz="1700" dirty="0"/>
              <a:t>BAB 15		Quiz</a:t>
            </a:r>
          </a:p>
          <a:p>
            <a:r>
              <a:rPr lang="en-US" sz="1700" dirty="0"/>
              <a:t>BAB 16		</a:t>
            </a:r>
            <a:r>
              <a:rPr lang="en-US" sz="1700" dirty="0" err="1"/>
              <a:t>Ujian</a:t>
            </a:r>
            <a:r>
              <a:rPr lang="en-US" sz="1700" dirty="0"/>
              <a:t> </a:t>
            </a:r>
            <a:r>
              <a:rPr lang="en-US" sz="1700" dirty="0" err="1"/>
              <a:t>Akhir</a:t>
            </a:r>
            <a:r>
              <a:rPr lang="en-US" sz="170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40%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</a:t>
            </a:r>
            <a:r>
              <a:rPr lang="en-US" sz="3000" b="1" dirty="0" smtClean="0"/>
              <a:t>8</a:t>
            </a:r>
            <a:endParaRPr lang="en-US" sz="3000" b="1" dirty="0" smtClean="0"/>
          </a:p>
          <a:p>
            <a:pPr algn="ctr"/>
            <a:r>
              <a:rPr lang="en-US" sz="3000" b="1" dirty="0" smtClean="0"/>
              <a:t>MINGGU KE - </a:t>
            </a:r>
            <a:r>
              <a:rPr lang="en-US" sz="3000" b="1" dirty="0" smtClean="0"/>
              <a:t>8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Pendahuluan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Gambaran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Peralatan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Pemilihan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Macam</a:t>
            </a:r>
            <a:r>
              <a:rPr lang="en-US" sz="2000" dirty="0" smtClean="0"/>
              <a:t> - </a:t>
            </a:r>
            <a:r>
              <a:rPr lang="en-US" sz="2000" dirty="0" err="1" smtClean="0"/>
              <a:t>Macam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Prpyek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725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1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1007</TotalTime>
  <Words>94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PERTEMUAN KE 8 MINGGU KE 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</cp:lastModifiedBy>
  <cp:revision>57</cp:revision>
  <dcterms:created xsi:type="dcterms:W3CDTF">2020-01-04T05:38:09Z</dcterms:created>
  <dcterms:modified xsi:type="dcterms:W3CDTF">2020-06-25T07:16:45Z</dcterms:modified>
</cp:coreProperties>
</file>