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12" autoAdjust="0"/>
    <p:restoredTop sz="94660"/>
  </p:normalViewPr>
  <p:slideViewPr>
    <p:cSldViewPr>
      <p:cViewPr>
        <p:scale>
          <a:sx n="66" d="100"/>
          <a:sy n="66" d="100"/>
        </p:scale>
        <p:origin x="-190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5</a:t>
            </a:r>
            <a:br>
              <a:rPr lang="en-US" sz="2500" b="1" dirty="0" smtClean="0"/>
            </a:br>
            <a:r>
              <a:rPr lang="en-US" sz="2500" b="1" dirty="0" smtClean="0"/>
              <a:t>MINGGU KE 5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768" y="4480899"/>
            <a:ext cx="6324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b="1" dirty="0" smtClean="0"/>
              <a:t>QUIZ</a:t>
            </a:r>
            <a:endParaRPr lang="en-US" sz="5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1614</TotalTime>
  <Words>12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Grid</vt:lpstr>
      <vt:lpstr>PERTEMUAN KE 5 MINGGU KE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112</cp:revision>
  <dcterms:created xsi:type="dcterms:W3CDTF">2020-01-04T05:38:09Z</dcterms:created>
  <dcterms:modified xsi:type="dcterms:W3CDTF">2020-03-05T15:15:26Z</dcterms:modified>
</cp:coreProperties>
</file>