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4"/>
  </p:handout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90" r:id="rId9"/>
    <p:sldId id="327" r:id="rId10"/>
    <p:sldId id="331" r:id="rId11"/>
    <p:sldId id="326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9" r:id="rId28"/>
    <p:sldId id="350" r:id="rId29"/>
    <p:sldId id="351" r:id="rId30"/>
    <p:sldId id="352" r:id="rId31"/>
    <p:sldId id="353" r:id="rId32"/>
    <p:sldId id="285" r:id="rId33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2" autoAdjust="0"/>
    <p:restoredTop sz="94660"/>
  </p:normalViewPr>
  <p:slideViewPr>
    <p:cSldViewPr>
      <p:cViewPr>
        <p:scale>
          <a:sx n="66" d="100"/>
          <a:sy n="66" d="100"/>
        </p:scale>
        <p:origin x="-184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9A8E-0032-4BA5-94FF-BB3E146BB74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66B49-6C69-488B-A608-180CE970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8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116" y="4797152"/>
            <a:ext cx="1809364" cy="1684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68" y="6021784"/>
            <a:ext cx="7128792" cy="575568"/>
          </a:xfrm>
        </p:spPr>
        <p:txBody>
          <a:bodyPr/>
          <a:lstStyle/>
          <a:p>
            <a:pPr algn="l"/>
            <a:r>
              <a:rPr lang="en-US" sz="2500" b="1" dirty="0" smtClean="0"/>
              <a:t>PERTEMUAN KE </a:t>
            </a:r>
            <a:r>
              <a:rPr lang="en-US" sz="2500" b="1" dirty="0" smtClean="0"/>
              <a:t>5</a:t>
            </a: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MINGGU KE </a:t>
            </a:r>
            <a:r>
              <a:rPr lang="en-US" sz="2500" b="1" dirty="0" smtClean="0"/>
              <a:t>5</a:t>
            </a:r>
            <a:endParaRPr lang="en-US" sz="25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768" y="4480899"/>
            <a:ext cx="6324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 smtClean="0"/>
              <a:t>EXCAVATOR</a:t>
            </a:r>
            <a:endParaRPr lang="en-US" sz="5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24" y="5395299"/>
            <a:ext cx="7128792" cy="575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/>
              <a:t>GALIH WULANDARI SUBAGYO, </a:t>
            </a:r>
            <a:r>
              <a:rPr lang="en-US" sz="2500" b="1" dirty="0" err="1" smtClean="0"/>
              <a:t>s.T.,M.T</a:t>
            </a:r>
            <a:r>
              <a:rPr lang="en-US" sz="2500" b="1" dirty="0" smtClean="0"/>
              <a:t>.,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789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846" y="1196752"/>
            <a:ext cx="80856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mulanya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diciptakan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William Smith Otis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>
                <a:latin typeface="Arial" pitchFamily="34" charset="0"/>
                <a:cs typeface="Arial" pitchFamily="34" charset="0"/>
              </a:rPr>
              <a:t> 1835.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Awalnya</a:t>
            </a:r>
            <a:r>
              <a:rPr lang="en-US" dirty="0">
                <a:latin typeface="Arial" pitchFamily="34" charset="0"/>
                <a:cs typeface="Arial" pitchFamily="34" charset="0"/>
              </a:rPr>
              <a:t>,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ditarik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rantai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digerakkan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uap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beroperasi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rel</a:t>
            </a:r>
            <a:r>
              <a:rPr lang="en-US" dirty="0">
                <a:latin typeface="Arial" pitchFamily="34" charset="0"/>
                <a:cs typeface="Arial" pitchFamily="34" charset="0"/>
              </a:rPr>
              <a:t> k:ereta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saja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Perputarannya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pun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dirty="0">
                <a:latin typeface="Arial" pitchFamily="34" charset="0"/>
                <a:cs typeface="Arial" pitchFamily="34" charset="0"/>
              </a:rPr>
              <a:t> 360°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kini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terbatas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>
                <a:latin typeface="Arial" pitchFamily="34" charset="0"/>
                <a:cs typeface="Arial" pitchFamily="34" charset="0"/>
              </a:rPr>
              <a:t> 90°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saja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Seiring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berjalannya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>
                <a:latin typeface="Arial" pitchFamily="34" charset="0"/>
                <a:cs typeface="Arial" pitchFamily="34" charset="0"/>
              </a:rPr>
              <a:t>,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disempumakan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868" y="404664"/>
            <a:ext cx="314650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SEJARAH EXCAVATOR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86" y="3152209"/>
            <a:ext cx="5720443" cy="31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2171" y="6319746"/>
            <a:ext cx="52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Pertama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189343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kegunaannya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tiga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penggali</a:t>
            </a:r>
            <a:r>
              <a:rPr lang="en-US" dirty="0">
                <a:latin typeface="Arial" pitchFamily="34" charset="0"/>
                <a:cs typeface="Arial" pitchFamily="34" charset="0"/>
              </a:rPr>
              <a:t> hydraulic, dragline,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clamshell.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hydraulic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terbagi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Frontshovel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Backhoe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Pemilihan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sendiri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tergantung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kemampuan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Hydraulic </a:t>
            </a:r>
            <a:r>
              <a:rPr lang="en-US" dirty="0">
                <a:latin typeface="Arial" pitchFamily="34" charset="0"/>
                <a:cs typeface="Arial" pitchFamily="34" charset="0"/>
              </a:rPr>
              <a:t>Excavator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Front </a:t>
            </a:r>
            <a:r>
              <a:rPr lang="en-US" dirty="0">
                <a:latin typeface="Arial" pitchFamily="34" charset="0"/>
                <a:cs typeface="Arial" pitchFamily="34" charset="0"/>
              </a:rPr>
              <a:t>shovel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US" dirty="0" smtClean="0">
                <a:latin typeface="Arial" pitchFamily="34" charset="0"/>
                <a:cs typeface="Arial" pitchFamily="34" charset="0"/>
              </a:rPr>
              <a:t>Front </a:t>
            </a:r>
            <a:r>
              <a:rPr lang="en-US" dirty="0">
                <a:latin typeface="Arial" pitchFamily="34" charset="0"/>
                <a:cs typeface="Arial" pitchFamily="34" charset="0"/>
              </a:rPr>
              <a:t>shovel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unhlk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menggali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letaknya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sifat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materialnya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lunak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front shovel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kesulitan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Backhoe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US" dirty="0" smtClean="0">
                <a:latin typeface="Arial" pitchFamily="34" charset="0"/>
                <a:cs typeface="Arial" pitchFamily="34" charset="0"/>
              </a:rPr>
              <a:t>Backhoe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menggali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letaknya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sejajar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rendah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galian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saluran,terowongan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basement.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868" y="404664"/>
            <a:ext cx="3759234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JENIS – JENIS EXCAVATOR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847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971986" cy="42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2171" y="5805264"/>
            <a:ext cx="52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Front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shovel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572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032002" cy="503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2010431" y="6156746"/>
            <a:ext cx="52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Backhoe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836712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Draglille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dirty="0" smtClean="0">
                <a:latin typeface="Arial" pitchFamily="34" charset="0"/>
                <a:cs typeface="Arial" pitchFamily="34" charset="0"/>
              </a:rPr>
              <a:t>Dragline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gali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dipakai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menggali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letaknya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jangkuan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alat-alat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latin typeface="Arial" pitchFamily="34" charset="0"/>
                <a:cs typeface="Arial" pitchFamily="34" charset="0"/>
              </a:rPr>
              <a:t>. Dragline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termasuk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kabel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penggeraknya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traktor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crawler.</a:t>
            </a:r>
          </a:p>
          <a:p>
            <a:pPr lvl="1"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Clamshell</a:t>
            </a:r>
          </a:p>
          <a:p>
            <a:pPr lvl="1" algn="just"/>
            <a:r>
              <a:rPr lang="en-US" dirty="0" smtClean="0">
                <a:latin typeface="Arial" pitchFamily="34" charset="0"/>
                <a:cs typeface="Arial" pitchFamily="34" charset="0"/>
              </a:rPr>
              <a:t>Clamshell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penggalian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lepas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pasir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kerikil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batuan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pecah</a:t>
            </a:r>
            <a:r>
              <a:rPr lang="en-US" dirty="0">
                <a:latin typeface="Arial" pitchFamily="34" charset="0"/>
                <a:cs typeface="Arial" pitchFamily="34" charset="0"/>
              </a:rPr>
              <a:t>. Clamshell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berbeda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. Bucket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berulcuran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memindahkan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sedangkan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berukuran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menggali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886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11186" cy="437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Hasil gambar untuk Dragline constr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67744" y="5787414"/>
            <a:ext cx="52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Dragline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153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344818" cy="41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2267744" y="5787414"/>
            <a:ext cx="52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Clamshell</a:t>
            </a:r>
          </a:p>
        </p:txBody>
      </p:sp>
    </p:spTree>
    <p:extLst>
      <p:ext uri="{BB962C8B-B14F-4D97-AF65-F5344CB8AC3E}">
        <p14:creationId xmlns:p14="http://schemas.microsoft.com/office/powerpoint/2010/main" val="39969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KANTOR\UNIVERSITAS PEMBANGGUNAN JAYA\KULIAH\SEMESTER GENAP 20192020\METODA PERALATAN KONSTRUKSI\Pages from img-113171202_Pa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569323" cy="59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966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KANTOR\UNIVERSITAS PEMBANGGUNAN JAYA\KULIAH\SEMESTER GENAP 20192020\METODA PERALATAN KONSTRUKSI\Pages from img-113171202_Page_2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462340" cy="642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721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KANTOR\UNIVERSITAS PEMBANGGUNAN JAYA\KULIAH\SEMESTER GENAP 20192020\METODA PERALATAN KONSTRUKSI\Pages from img-113171202_P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200800" cy="44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20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26876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/>
              <a:t>Kuliah ini memperkenalkan berbagai metoda, teknologi dan jenis-jenis peralatan konstruksi, termasuk karateristik </a:t>
            </a:r>
            <a:r>
              <a:rPr lang="sv-SE" dirty="0" smtClean="0"/>
              <a:t>teknis </a:t>
            </a:r>
            <a:r>
              <a:rPr lang="sv-SE" dirty="0"/>
              <a:t>dan </a:t>
            </a:r>
            <a:r>
              <a:rPr lang="sv-SE" dirty="0" smtClean="0"/>
              <a:t>prinsip pengoperasian </a:t>
            </a:r>
            <a:r>
              <a:rPr lang="sv-SE" dirty="0"/>
              <a:t>peralatan konstruksi, serta perencanaan sistem pembangunan dan perhitungan produktivitas peralatan sebagai bagian </a:t>
            </a:r>
            <a:r>
              <a:rPr lang="sv-SE" dirty="0" smtClean="0"/>
              <a:t>dari proses </a:t>
            </a:r>
            <a:r>
              <a:rPr lang="sv-SE" dirty="0"/>
              <a:t>kegiatan konstruksi</a:t>
            </a:r>
            <a:r>
              <a:rPr lang="sv-SE" dirty="0" smtClean="0"/>
              <a:t>.</a:t>
            </a:r>
          </a:p>
          <a:p>
            <a:pPr algn="just"/>
            <a:endParaRPr lang="sv-SE" dirty="0"/>
          </a:p>
          <a:p>
            <a:pPr algn="just"/>
            <a:r>
              <a:rPr lang="en-US" dirty="0" smtClean="0"/>
              <a:t>TIU	              : </a:t>
            </a:r>
            <a:r>
              <a:rPr lang="en-US" sz="1700" dirty="0" err="1"/>
              <a:t>Mampu</a:t>
            </a:r>
            <a:r>
              <a:rPr lang="en-US" sz="1700" dirty="0"/>
              <a:t> </a:t>
            </a:r>
            <a:r>
              <a:rPr lang="en-US" sz="1700" dirty="0" err="1"/>
              <a:t>menemukan</a:t>
            </a:r>
            <a:r>
              <a:rPr lang="en-US" sz="1700" dirty="0"/>
              <a:t> </a:t>
            </a:r>
            <a:r>
              <a:rPr lang="en-US" sz="1700" dirty="0" err="1"/>
              <a:t>sumber</a:t>
            </a:r>
            <a:r>
              <a:rPr lang="en-US" sz="1700" dirty="0"/>
              <a:t> </a:t>
            </a:r>
            <a:r>
              <a:rPr lang="en-US" sz="1700" dirty="0" err="1"/>
              <a:t>masalah</a:t>
            </a:r>
            <a:r>
              <a:rPr lang="en-US" sz="1700" dirty="0"/>
              <a:t> </a:t>
            </a:r>
            <a:r>
              <a:rPr lang="en-US" sz="1700" dirty="0" err="1"/>
              <a:t>rekayasa</a:t>
            </a:r>
            <a:r>
              <a:rPr lang="en-US" sz="1700" dirty="0"/>
              <a:t> </a:t>
            </a:r>
            <a:r>
              <a:rPr lang="en-US" sz="1700" dirty="0" err="1"/>
              <a:t>pada</a:t>
            </a:r>
            <a:r>
              <a:rPr lang="en-US" sz="1700" dirty="0"/>
              <a:t> </a:t>
            </a:r>
            <a:r>
              <a:rPr lang="en-US" sz="1700" dirty="0" err="1" smtClean="0"/>
              <a:t>bidang</a:t>
            </a:r>
            <a:endParaRPr lang="en-US" sz="1700" dirty="0" smtClean="0"/>
          </a:p>
          <a:p>
            <a:pPr lvl="4" algn="just"/>
            <a:r>
              <a:rPr lang="en-US" sz="1700" dirty="0" err="1" smtClean="0"/>
              <a:t>infrastruktur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melalui</a:t>
            </a:r>
            <a:r>
              <a:rPr lang="en-US" sz="1700" dirty="0" smtClean="0"/>
              <a:t> proses </a:t>
            </a:r>
            <a:r>
              <a:rPr lang="en-US" sz="1700" dirty="0" err="1" smtClean="0"/>
              <a:t>penyelidikan</a:t>
            </a:r>
            <a:r>
              <a:rPr lang="en-US" sz="1700" dirty="0" smtClean="0"/>
              <a:t>, </a:t>
            </a:r>
            <a:r>
              <a:rPr lang="en-US" sz="1700" dirty="0" err="1" smtClean="0"/>
              <a:t>analisis</a:t>
            </a:r>
            <a:r>
              <a:rPr lang="en-US" sz="1700" dirty="0" smtClean="0"/>
              <a:t>, </a:t>
            </a:r>
            <a:r>
              <a:rPr lang="en-US" sz="1700" dirty="0" err="1" smtClean="0"/>
              <a:t>interpretasi</a:t>
            </a:r>
            <a:r>
              <a:rPr lang="en-US" sz="1700" dirty="0" smtClean="0"/>
              <a:t> data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informasi</a:t>
            </a:r>
            <a:r>
              <a:rPr lang="en-US" sz="1700" dirty="0" smtClean="0"/>
              <a:t> </a:t>
            </a:r>
            <a:r>
              <a:rPr lang="en-US" sz="1700" dirty="0" err="1" smtClean="0"/>
              <a:t>berdasarkan</a:t>
            </a:r>
            <a:r>
              <a:rPr lang="en-US" sz="1700" dirty="0" smtClean="0"/>
              <a:t> </a:t>
            </a:r>
            <a:r>
              <a:rPr lang="en-US" sz="1700" dirty="0" err="1" smtClean="0"/>
              <a:t>prinsip-prinsip</a:t>
            </a:r>
            <a:r>
              <a:rPr lang="en-US" sz="1700" dirty="0" smtClean="0"/>
              <a:t> </a:t>
            </a:r>
            <a:r>
              <a:rPr lang="en-US" sz="1700" dirty="0" err="1" smtClean="0"/>
              <a:t>rekayasa</a:t>
            </a:r>
            <a:r>
              <a:rPr lang="en-US" sz="1700" dirty="0" smtClean="0"/>
              <a:t>. </a:t>
            </a:r>
            <a:r>
              <a:rPr lang="en-US" sz="1700" dirty="0" err="1" smtClean="0"/>
              <a:t>Mampu</a:t>
            </a:r>
            <a:r>
              <a:rPr lang="en-US" sz="1700" dirty="0" smtClean="0"/>
              <a:t> </a:t>
            </a:r>
            <a:r>
              <a:rPr lang="en-US" sz="1700" dirty="0" err="1" smtClean="0"/>
              <a:t>merumuskan</a:t>
            </a:r>
            <a:r>
              <a:rPr lang="en-US" sz="1700" dirty="0" smtClean="0"/>
              <a:t> </a:t>
            </a:r>
            <a:r>
              <a:rPr lang="en-US" sz="1700" dirty="0" err="1" smtClean="0"/>
              <a:t>solusi</a:t>
            </a:r>
            <a:r>
              <a:rPr lang="en-US" sz="1700" dirty="0" smtClean="0"/>
              <a:t> </a:t>
            </a:r>
            <a:r>
              <a:rPr lang="en-US" sz="1700" dirty="0" err="1" smtClean="0"/>
              <a:t>alternatif</a:t>
            </a:r>
            <a:r>
              <a:rPr lang="en-US" sz="1700" dirty="0" smtClean="0"/>
              <a:t> </a:t>
            </a:r>
            <a:r>
              <a:rPr lang="en-US" sz="1700" dirty="0" err="1" smtClean="0"/>
              <a:t>solusi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masalah</a:t>
            </a:r>
            <a:r>
              <a:rPr lang="en-US" sz="1700" dirty="0" smtClean="0"/>
              <a:t> </a:t>
            </a:r>
            <a:r>
              <a:rPr lang="en-US" sz="1700" dirty="0" err="1" smtClean="0"/>
              <a:t>rekayasa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bangunan</a:t>
            </a:r>
            <a:r>
              <a:rPr lang="en-US" sz="1700" dirty="0" smtClean="0"/>
              <a:t>, </a:t>
            </a:r>
            <a:r>
              <a:rPr lang="en-US" sz="1700" dirty="0" err="1" smtClean="0"/>
              <a:t>transportasi</a:t>
            </a:r>
            <a:r>
              <a:rPr lang="en-US" sz="1700" dirty="0" smtClean="0"/>
              <a:t>,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air </a:t>
            </a:r>
            <a:r>
              <a:rPr lang="en-US" sz="1700" dirty="0" err="1" smtClean="0"/>
              <a:t>geoteknik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memperhatikan</a:t>
            </a:r>
            <a:r>
              <a:rPr lang="en-US" sz="1700" dirty="0" smtClean="0"/>
              <a:t> </a:t>
            </a:r>
            <a:r>
              <a:rPr lang="en-US" sz="1700" dirty="0" err="1" smtClean="0"/>
              <a:t>faktor-faktor</a:t>
            </a:r>
            <a:r>
              <a:rPr lang="en-US" sz="1700" dirty="0" smtClean="0"/>
              <a:t> </a:t>
            </a:r>
            <a:r>
              <a:rPr lang="en-US" sz="1700" dirty="0" err="1" smtClean="0"/>
              <a:t>ekonomi</a:t>
            </a:r>
            <a:r>
              <a:rPr lang="en-US" sz="1700" dirty="0" smtClean="0"/>
              <a:t>, </a:t>
            </a:r>
            <a:r>
              <a:rPr lang="en-US" sz="1700" dirty="0" err="1" smtClean="0"/>
              <a:t>kesehatan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keselamatan</a:t>
            </a:r>
            <a:r>
              <a:rPr lang="en-US" sz="1700" dirty="0" smtClean="0"/>
              <a:t> </a:t>
            </a:r>
            <a:r>
              <a:rPr lang="en-US" sz="1700" dirty="0" err="1" smtClean="0"/>
              <a:t>kerja</a:t>
            </a:r>
            <a:r>
              <a:rPr lang="en-US" sz="1700" dirty="0" smtClean="0"/>
              <a:t>, </a:t>
            </a:r>
            <a:r>
              <a:rPr lang="en-US" sz="1700" dirty="0" err="1" smtClean="0"/>
              <a:t>kultural</a:t>
            </a:r>
            <a:r>
              <a:rPr lang="en-US" sz="1700" dirty="0" smtClean="0"/>
              <a:t>, </a:t>
            </a:r>
            <a:r>
              <a:rPr lang="en-US" sz="1700" dirty="0" err="1" smtClean="0"/>
              <a:t>sosial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lingkungan</a:t>
            </a:r>
            <a:r>
              <a:rPr lang="en-US" sz="1700" dirty="0" smtClean="0"/>
              <a:t> (environmental consideration). </a:t>
            </a:r>
            <a:r>
              <a:rPr lang="en-US" sz="1700" dirty="0" err="1" smtClean="0"/>
              <a:t>Mampu</a:t>
            </a:r>
            <a:r>
              <a:rPr lang="en-US" sz="1700" dirty="0" smtClean="0"/>
              <a:t> </a:t>
            </a:r>
            <a:r>
              <a:rPr lang="en-US" sz="1700" dirty="0" err="1" smtClean="0"/>
              <a:t>merancang</a:t>
            </a:r>
            <a:r>
              <a:rPr lang="en-US" sz="1700" dirty="0" smtClean="0"/>
              <a:t> </a:t>
            </a:r>
            <a:r>
              <a:rPr lang="en-US" sz="1700" dirty="0" err="1" smtClean="0"/>
              <a:t>sistem</a:t>
            </a:r>
            <a:r>
              <a:rPr lang="en-US" sz="1700" dirty="0" smtClean="0"/>
              <a:t> </a:t>
            </a:r>
            <a:r>
              <a:rPr lang="en-US" sz="1700" dirty="0" err="1" smtClean="0"/>
              <a:t>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bangunan</a:t>
            </a:r>
            <a:r>
              <a:rPr lang="en-US" sz="1700" dirty="0" smtClean="0"/>
              <a:t>, </a:t>
            </a:r>
            <a:r>
              <a:rPr lang="en-US" sz="1700" dirty="0" err="1" smtClean="0"/>
              <a:t>transportasi</a:t>
            </a:r>
            <a:r>
              <a:rPr lang="en-US" sz="1700" dirty="0" smtClean="0"/>
              <a:t>,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air, </a:t>
            </a:r>
            <a:r>
              <a:rPr lang="en-US" sz="1700" dirty="0" err="1" smtClean="0"/>
              <a:t>geoteknik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mempertimbangkan</a:t>
            </a:r>
            <a:r>
              <a:rPr lang="en-US" sz="1700" dirty="0" smtClean="0"/>
              <a:t> </a:t>
            </a:r>
            <a:r>
              <a:rPr lang="en-US" sz="1700" dirty="0" err="1" smtClean="0"/>
              <a:t>standar</a:t>
            </a:r>
            <a:r>
              <a:rPr lang="en-US" sz="1700" dirty="0" smtClean="0"/>
              <a:t> </a:t>
            </a:r>
            <a:r>
              <a:rPr lang="en-US" sz="1700" dirty="0" err="1" smtClean="0"/>
              <a:t>teknis</a:t>
            </a:r>
            <a:r>
              <a:rPr lang="en-US" sz="1700" dirty="0" smtClean="0"/>
              <a:t>, </a:t>
            </a:r>
            <a:r>
              <a:rPr lang="en-US" sz="1700" dirty="0" err="1" smtClean="0"/>
              <a:t>aspek</a:t>
            </a:r>
            <a:r>
              <a:rPr lang="en-US" sz="1700" dirty="0" smtClean="0"/>
              <a:t> </a:t>
            </a:r>
            <a:r>
              <a:rPr lang="en-US" sz="1700" dirty="0" err="1" smtClean="0"/>
              <a:t>kinerja</a:t>
            </a:r>
            <a:r>
              <a:rPr lang="en-US" sz="1700" dirty="0" smtClean="0"/>
              <a:t>, </a:t>
            </a:r>
            <a:r>
              <a:rPr lang="en-US" sz="1700" dirty="0" err="1" smtClean="0"/>
              <a:t>keandalan</a:t>
            </a:r>
            <a:r>
              <a:rPr lang="en-US" sz="1700" dirty="0" smtClean="0"/>
              <a:t>, </a:t>
            </a:r>
            <a:r>
              <a:rPr lang="en-US" sz="1700" dirty="0" err="1" smtClean="0"/>
              <a:t>kemudahan</a:t>
            </a:r>
            <a:r>
              <a:rPr lang="en-US" sz="1700" dirty="0" smtClean="0"/>
              <a:t> </a:t>
            </a:r>
            <a:r>
              <a:rPr lang="en-US" sz="1700" dirty="0" err="1" smtClean="0"/>
              <a:t>penerapan</a:t>
            </a:r>
            <a:r>
              <a:rPr lang="en-US" sz="1700" dirty="0" smtClean="0"/>
              <a:t>, </a:t>
            </a:r>
            <a:r>
              <a:rPr lang="en-US" sz="1700" dirty="0" err="1" smtClean="0"/>
              <a:t>keberlanjutan</a:t>
            </a:r>
            <a:r>
              <a:rPr lang="en-US" sz="1700" dirty="0" smtClean="0"/>
              <a:t>, </a:t>
            </a:r>
            <a:r>
              <a:rPr lang="en-US" sz="1700" dirty="0" err="1" smtClean="0"/>
              <a:t>serta</a:t>
            </a:r>
            <a:r>
              <a:rPr lang="en-US" sz="1700" dirty="0" smtClean="0"/>
              <a:t> </a:t>
            </a:r>
            <a:r>
              <a:rPr lang="en-US" sz="1700" dirty="0" err="1" smtClean="0"/>
              <a:t>memperhatikan</a:t>
            </a:r>
            <a:r>
              <a:rPr lang="en-US" sz="1700" dirty="0" smtClean="0"/>
              <a:t> </a:t>
            </a:r>
            <a:r>
              <a:rPr lang="en-US" sz="1700" dirty="0" err="1" smtClean="0"/>
              <a:t>faktor-faktor</a:t>
            </a:r>
            <a:r>
              <a:rPr lang="en-US" sz="1700" dirty="0" smtClean="0"/>
              <a:t> </a:t>
            </a:r>
            <a:r>
              <a:rPr lang="en-US" sz="1700" dirty="0" err="1" smtClean="0"/>
              <a:t>ekonomi</a:t>
            </a:r>
            <a:r>
              <a:rPr lang="en-US" sz="1700" dirty="0" smtClean="0"/>
              <a:t>, </a:t>
            </a:r>
            <a:r>
              <a:rPr lang="en-US" sz="1700" dirty="0" err="1" smtClean="0"/>
              <a:t>kesehatan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keselamatan</a:t>
            </a:r>
            <a:r>
              <a:rPr lang="en-US" sz="1700" dirty="0" smtClean="0"/>
              <a:t> </a:t>
            </a:r>
            <a:r>
              <a:rPr lang="en-US" sz="1700" dirty="0" err="1" smtClean="0"/>
              <a:t>kerja</a:t>
            </a:r>
            <a:r>
              <a:rPr lang="en-US" sz="1700" dirty="0" smtClean="0"/>
              <a:t>, </a:t>
            </a:r>
            <a:r>
              <a:rPr lang="en-US" sz="1700" dirty="0" err="1" smtClean="0"/>
              <a:t>kultural</a:t>
            </a:r>
            <a:r>
              <a:rPr lang="en-US" sz="1700" dirty="0" smtClean="0"/>
              <a:t>, </a:t>
            </a:r>
            <a:r>
              <a:rPr lang="en-US" sz="1700" dirty="0" err="1" smtClean="0"/>
              <a:t>sosial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lingkungan</a:t>
            </a:r>
            <a:r>
              <a:rPr lang="en-US" sz="1700" dirty="0" smtClean="0"/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404664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Deskripsi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KANTOR\UNIVERSITAS PEMBANGGUNAN JAYA\KULIAH\SEMESTER GENAP 20192020\METODA PERALATAN KONSTRUKSI\Pages from img-113171202_Pag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65" y="422845"/>
            <a:ext cx="6452691" cy="59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016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869530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460985"/>
            <a:ext cx="4372864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BAGIAN – BAGIAN EXCAVATOR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337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530" y="980728"/>
            <a:ext cx="84066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Bucket</a:t>
            </a:r>
            <a:endParaRPr lang="en-US" dirty="0"/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Bucket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keranjang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menunjang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utama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mengeruk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keranjang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ujung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jari-jari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jari-jari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garpu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mempermudah</a:t>
            </a:r>
            <a:r>
              <a:rPr lang="en-US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pengerukan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Ada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lain ;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Ripper bucket,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yang paling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pengerukan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Rock bucket,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renggang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namun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tajam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menembus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bebatuan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mencabut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pohon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Slope bucket,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namun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dimensinya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lebar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meratakan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Clamshell bucket,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mencapit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berguna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mengeruk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tegak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lurus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494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446942" y="695178"/>
            <a:ext cx="814707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Bucket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cylinder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Bucket cylinder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aktuator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hidrolik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berbentuk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silinder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lokasinya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arm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cylinder,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agar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mengayun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Arm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Arm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mengayunkan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jauh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ayunan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menunjang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luas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pengayun</a:t>
            </a:r>
            <a:r>
              <a:rPr lang="en-US" dirty="0">
                <a:latin typeface="Arial" pitchFamily="34" charset="0"/>
                <a:cs typeface="Arial" pitchFamily="34" charset="0"/>
              </a:rPr>
              <a:t>, arm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dijadikan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peletakan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cylinder.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Arm cylinder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Arm cylinder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aktuator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hidrolik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berbentuk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tabung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terletak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boom excavator,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arm agar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mengayun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Boom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Boom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terhubung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langsung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boom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mengayunkan</a:t>
            </a:r>
            <a:r>
              <a:rPr lang="en-US" dirty="0">
                <a:latin typeface="Arial" pitchFamily="34" charset="0"/>
                <a:cs typeface="Arial" pitchFamily="34" charset="0"/>
              </a:rPr>
              <a:t> arm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jangkauan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jauh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52" y="836712"/>
            <a:ext cx="83435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Boom cylinder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Boom cylinder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aktuator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hidrolik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boom,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boom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turun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Silinder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arm cylinder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cylinder.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Namun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umumnya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dirty="0">
                <a:latin typeface="Arial" pitchFamily="34" charset="0"/>
                <a:cs typeface="Arial" pitchFamily="34" charset="0"/>
              </a:rPr>
              <a:t> boom cylinder,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mengingat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boom cylinder paling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dibandingkan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silinder</a:t>
            </a:r>
            <a:r>
              <a:rPr lang="en-US" dirty="0">
                <a:latin typeface="Arial" pitchFamily="34" charset="0"/>
                <a:cs typeface="Arial" pitchFamily="34" charset="0"/>
              </a:rPr>
              <a:t> lain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Track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Track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kaki excavator, kaki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terbuat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ban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kendaraan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umumnya</a:t>
            </a:r>
            <a:r>
              <a:rPr lang="en-US" dirty="0">
                <a:latin typeface="Arial" pitchFamily="34" charset="0"/>
                <a:cs typeface="Arial" pitchFamily="34" charset="0"/>
              </a:rPr>
              <a:t>. Kaki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terbuat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rantai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mirip</a:t>
            </a:r>
            <a:r>
              <a:rPr lang="en-US" dirty="0">
                <a:latin typeface="Arial" pitchFamily="34" charset="0"/>
                <a:cs typeface="Arial" pitchFamily="34" charset="0"/>
              </a:rPr>
              <a:t> tank.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dimaksudkan</a:t>
            </a:r>
            <a:r>
              <a:rPr lang="en-US" dirty="0">
                <a:latin typeface="Arial" pitchFamily="34" charset="0"/>
                <a:cs typeface="Arial" pitchFamily="34" charset="0"/>
              </a:rPr>
              <a:t> agar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curam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sekalipun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Track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sendiri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Track frame,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batang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rangka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Final drive,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gigi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rantai</a:t>
            </a:r>
            <a:r>
              <a:rPr lang="en-US" dirty="0">
                <a:latin typeface="Arial" pitchFamily="34" charset="0"/>
                <a:cs typeface="Arial" pitchFamily="34" charset="0"/>
              </a:rPr>
              <a:t> track.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Roller,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kumpulan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statis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tumpuan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Front idler,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mengubah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putaran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rantai</a:t>
            </a:r>
            <a:r>
              <a:rPr lang="en-US" dirty="0">
                <a:latin typeface="Arial" pitchFamily="34" charset="0"/>
                <a:cs typeface="Arial" pitchFamily="34" charset="0"/>
              </a:rPr>
              <a:t> track.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Track shoes,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rantai</a:t>
            </a:r>
            <a:r>
              <a:rPr lang="en-US" dirty="0">
                <a:latin typeface="Arial" pitchFamily="34" charset="0"/>
                <a:cs typeface="Arial" pitchFamily="34" charset="0"/>
              </a:rPr>
              <a:t> track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menyentuh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langsung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682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44064"/>
            <a:ext cx="82089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Swing drive</a:t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engsel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body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track excavator,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komponen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memungkinkan</a:t>
            </a:r>
            <a:r>
              <a:rPr lang="en-US" dirty="0">
                <a:latin typeface="Arial" pitchFamily="34" charset="0"/>
                <a:cs typeface="Arial" pitchFamily="34" charset="0"/>
              </a:rPr>
              <a:t> body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berputar</a:t>
            </a:r>
            <a:r>
              <a:rPr lang="en-US" dirty="0">
                <a:latin typeface="Arial" pitchFamily="34" charset="0"/>
                <a:cs typeface="Arial" pitchFamily="34" charset="0"/>
              </a:rPr>
              <a:t> 360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derajat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Cabin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Cabin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pengoperasian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>
                <a:latin typeface="Arial" pitchFamily="34" charset="0"/>
                <a:cs typeface="Arial" pitchFamily="34" charset="0"/>
              </a:rPr>
              <a:t> operator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mengendalikan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excavator.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Engine/Hydraulic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pumo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room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terletak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belakang</a:t>
            </a:r>
            <a:r>
              <a:rPr lang="en-US" dirty="0">
                <a:latin typeface="Arial" pitchFamily="34" charset="0"/>
                <a:cs typeface="Arial" pitchFamily="34" charset="0"/>
              </a:rPr>
              <a:t> body excavator,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meletakan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pompa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hidrolis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excavator.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051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0872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Excavator 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berputar</a:t>
            </a:r>
            <a:r>
              <a:rPr lang="en-US" dirty="0">
                <a:latin typeface="Arial" pitchFamily="34" charset="0"/>
                <a:cs typeface="Arial" pitchFamily="34" charset="0"/>
              </a:rPr>
              <a:t> (revolving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unit)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bawah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untnk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berpindah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( travelling unit),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Bagian-bagian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tambahan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(attachment)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diganti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dikerjakan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386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092" y="1196752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Faktor-faktor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berpengaruh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produktivitas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proyek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Apartemen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Bintaro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Residences, Breeze Tower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cuaca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material.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Apabila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cuaca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hujan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pengerukkan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sulit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akibat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kadar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air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Belum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lagi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lapangan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akibat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hujan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dimana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tanal1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tergenang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air.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Walaupun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roda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crawler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tetap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berjalan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berair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sehabis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terkena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hujan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lengket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Hal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nantinya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berpengaruh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pengerukkan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Tanah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menempel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bucket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mengurangi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produktivitas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excavator. </a:t>
            </a:r>
          </a:p>
          <a:p>
            <a:pPr algn="ctr"/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700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akibat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hujan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faktor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material.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dikeruk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mempengaruhi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produktivitas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apabila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dikeruk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pasir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produktivitas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mengeruk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mempengarnhi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fill factor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lagi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swell factor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faktor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luber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bucket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Terakhir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faktor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berpengarnh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sendiri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muda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kondisinya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prima pula.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diperhatikan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dicek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berkala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selalu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maksimal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kine1janya.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868" y="404664"/>
            <a:ext cx="5288114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FAKTOR PRODUKTIVITAS EXCAVATOR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881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26876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dibutuhkan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parit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memuat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truck.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atasnya</a:t>
            </a:r>
            <a:r>
              <a:rPr lang="en-US" dirty="0">
                <a:latin typeface="Arial" pitchFamily="34" charset="0"/>
                <a:cs typeface="Arial" pitchFamily="34" charset="0"/>
              </a:rPr>
              <a:t> (upper structure)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berputar</a:t>
            </a:r>
            <a:r>
              <a:rPr lang="en-US" dirty="0">
                <a:latin typeface="Arial" pitchFamily="34" charset="0"/>
                <a:cs typeface="Arial" pitchFamily="34" charset="0"/>
              </a:rPr>
              <a:t> (swing) 360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derajat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penggalian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pemindahan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truck.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>
                <a:latin typeface="Arial" pitchFamily="34" charset="0"/>
                <a:cs typeface="Arial" pitchFamily="34" charset="0"/>
              </a:rPr>
              <a:t> multi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mengganti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tambahan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(attachment)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macam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24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5195"/>
            <a:ext cx="8063260" cy="296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2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980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	: </a:t>
            </a:r>
            <a:r>
              <a:rPr lang="en-US" dirty="0" smtClean="0"/>
              <a:t>CIV - 310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Jumlah</a:t>
            </a:r>
            <a:r>
              <a:rPr lang="en-US" dirty="0"/>
              <a:t> SKS	: 3 </a:t>
            </a:r>
            <a:r>
              <a:rPr lang="en-US" dirty="0" err="1"/>
              <a:t>Kuliah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	: </a:t>
            </a:r>
            <a:r>
              <a:rPr lang="en-US" dirty="0" err="1"/>
              <a:t>Wajib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332656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950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3636" cy="411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8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3" y="1274763"/>
            <a:ext cx="8873105" cy="451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1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996952"/>
            <a:ext cx="6144063" cy="861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dirty="0" smtClean="0"/>
              <a:t>TERIMA KASIH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321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4188" y="254640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Silabus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672" y="933527"/>
            <a:ext cx="83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BAB 1		</a:t>
            </a:r>
            <a:r>
              <a:rPr lang="en-US" sz="1700" dirty="0" err="1"/>
              <a:t>Gambaran</a:t>
            </a:r>
            <a:r>
              <a:rPr lang="en-US" sz="1700" dirty="0"/>
              <a:t> </a:t>
            </a:r>
            <a:r>
              <a:rPr lang="en-US" sz="1700" dirty="0" err="1"/>
              <a:t>Umum</a:t>
            </a:r>
            <a:r>
              <a:rPr lang="en-US" sz="1700" dirty="0"/>
              <a:t> Proses </a:t>
            </a:r>
            <a:r>
              <a:rPr lang="en-US" sz="1700" dirty="0" err="1"/>
              <a:t>Konstruksi</a:t>
            </a:r>
            <a:r>
              <a:rPr lang="en-US" sz="1700" dirty="0"/>
              <a:t>, </a:t>
            </a:r>
            <a:r>
              <a:rPr lang="en-US" sz="1700" dirty="0" err="1"/>
              <a:t>Peranan</a:t>
            </a:r>
            <a:r>
              <a:rPr lang="en-US" sz="1700" dirty="0"/>
              <a:t> </a:t>
            </a:r>
            <a:r>
              <a:rPr lang="en-US" sz="1700" dirty="0" err="1"/>
              <a:t>Peralatan</a:t>
            </a:r>
            <a:r>
              <a:rPr lang="en-US" sz="1700" dirty="0"/>
              <a:t> </a:t>
            </a:r>
            <a:r>
              <a:rPr lang="en-US" sz="1700" dirty="0" err="1"/>
              <a:t>Konstruksi</a:t>
            </a:r>
            <a:r>
              <a:rPr lang="en-US" sz="1700" dirty="0"/>
              <a:t>, </a:t>
            </a:r>
          </a:p>
          <a:p>
            <a:r>
              <a:rPr lang="en-US" sz="1700" dirty="0"/>
              <a:t>BAB 2		Hauling Equipment And Dump Truck</a:t>
            </a:r>
          </a:p>
          <a:p>
            <a:r>
              <a:rPr lang="en-US" sz="1700" dirty="0"/>
              <a:t>BAB 3		Compaction and Stabilization Equipment</a:t>
            </a:r>
          </a:p>
          <a:p>
            <a:r>
              <a:rPr lang="en-US" sz="1700" dirty="0"/>
              <a:t>BAB 4		Dozer</a:t>
            </a:r>
          </a:p>
          <a:p>
            <a:r>
              <a:rPr lang="en-US" sz="1700" dirty="0"/>
              <a:t>BAB 5		</a:t>
            </a:r>
            <a:r>
              <a:rPr lang="en-US" sz="1700" dirty="0" err="1"/>
              <a:t>Timmer</a:t>
            </a:r>
            <a:endParaRPr lang="en-US" sz="1700" dirty="0"/>
          </a:p>
          <a:p>
            <a:r>
              <a:rPr lang="en-US" sz="1700" dirty="0"/>
              <a:t>BAB 6		Excavator</a:t>
            </a:r>
          </a:p>
          <a:p>
            <a:r>
              <a:rPr lang="en-US" sz="1700" dirty="0"/>
              <a:t>BAB 7		</a:t>
            </a:r>
            <a:r>
              <a:rPr lang="en-US" sz="1700" dirty="0" err="1"/>
              <a:t>Kuliah</a:t>
            </a:r>
            <a:r>
              <a:rPr lang="en-US" sz="1700" dirty="0"/>
              <a:t> </a:t>
            </a:r>
            <a:r>
              <a:rPr lang="en-US" sz="1700" dirty="0" err="1"/>
              <a:t>Umum</a:t>
            </a:r>
            <a:endParaRPr lang="en-US" sz="1700" dirty="0"/>
          </a:p>
          <a:p>
            <a:r>
              <a:rPr lang="en-US" sz="1700" dirty="0"/>
              <a:t>BAB 8		</a:t>
            </a:r>
            <a:r>
              <a:rPr lang="en-US" sz="1700" dirty="0" err="1"/>
              <a:t>Ujian</a:t>
            </a:r>
            <a:r>
              <a:rPr lang="en-US" sz="1700" dirty="0"/>
              <a:t> Tengah Semester</a:t>
            </a:r>
          </a:p>
          <a:p>
            <a:r>
              <a:rPr lang="en-US" sz="1700" dirty="0"/>
              <a:t>BAB 9		Grader</a:t>
            </a:r>
          </a:p>
          <a:p>
            <a:r>
              <a:rPr lang="en-US" sz="1700" dirty="0"/>
              <a:t>BAB 10		Tower Crane</a:t>
            </a:r>
          </a:p>
          <a:p>
            <a:r>
              <a:rPr lang="en-US" sz="1700" dirty="0"/>
              <a:t>BAB 11		</a:t>
            </a:r>
            <a:r>
              <a:rPr lang="en-US" sz="1700" dirty="0" err="1"/>
              <a:t>Metode</a:t>
            </a:r>
            <a:r>
              <a:rPr lang="en-US" sz="1700" dirty="0"/>
              <a:t> </a:t>
            </a:r>
            <a:r>
              <a:rPr lang="en-US" sz="1700" dirty="0" err="1"/>
              <a:t>Pekerjaan</a:t>
            </a:r>
            <a:r>
              <a:rPr lang="en-US" sz="1700" dirty="0"/>
              <a:t> </a:t>
            </a:r>
            <a:r>
              <a:rPr lang="en-US" sz="1700" dirty="0" err="1"/>
              <a:t>Pondasi</a:t>
            </a:r>
            <a:r>
              <a:rPr lang="en-US" sz="1700" dirty="0"/>
              <a:t> </a:t>
            </a:r>
          </a:p>
          <a:p>
            <a:r>
              <a:rPr lang="en-US" sz="1700" dirty="0"/>
              <a:t>BAB 12		Dewatering</a:t>
            </a:r>
          </a:p>
          <a:p>
            <a:r>
              <a:rPr lang="en-US" sz="1700" dirty="0"/>
              <a:t>BAB 13		Field Trip</a:t>
            </a:r>
          </a:p>
          <a:p>
            <a:r>
              <a:rPr lang="en-US" sz="1700" dirty="0"/>
              <a:t>BAB 14		</a:t>
            </a:r>
            <a:r>
              <a:rPr lang="en-US" sz="1700" dirty="0" err="1"/>
              <a:t>Pekerjaan</a:t>
            </a:r>
            <a:r>
              <a:rPr lang="en-US" sz="1700" dirty="0"/>
              <a:t>  </a:t>
            </a:r>
            <a:r>
              <a:rPr lang="en-US" sz="1700" dirty="0" err="1"/>
              <a:t>Sruktur</a:t>
            </a:r>
            <a:r>
              <a:rPr lang="en-US" sz="1700" dirty="0"/>
              <a:t> </a:t>
            </a:r>
            <a:r>
              <a:rPr lang="en-US" sz="1700" dirty="0" err="1"/>
              <a:t>sementara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Beton</a:t>
            </a:r>
            <a:endParaRPr lang="en-US" sz="1700" dirty="0"/>
          </a:p>
          <a:p>
            <a:r>
              <a:rPr lang="en-US" sz="1700" dirty="0"/>
              <a:t>BAB 15		Quiz</a:t>
            </a:r>
          </a:p>
          <a:p>
            <a:r>
              <a:rPr lang="en-US" sz="1700" dirty="0"/>
              <a:t>BAB 16		</a:t>
            </a:r>
            <a:r>
              <a:rPr lang="en-US" sz="1700" dirty="0" err="1"/>
              <a:t>Ujian</a:t>
            </a:r>
            <a:r>
              <a:rPr lang="en-US" sz="1700" dirty="0"/>
              <a:t> </a:t>
            </a:r>
            <a:r>
              <a:rPr lang="en-US" sz="1700" dirty="0" err="1"/>
              <a:t>Akhir</a:t>
            </a:r>
            <a:r>
              <a:rPr lang="en-US" sz="1700"/>
              <a:t> Semester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362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424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KOMPOSISI PENILAIAN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352928" cy="2015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500" dirty="0" smtClean="0"/>
          </a:p>
          <a:p>
            <a:r>
              <a:rPr lang="en-US" sz="2500" dirty="0" err="1" smtClean="0"/>
              <a:t>Tugas</a:t>
            </a:r>
            <a:r>
              <a:rPr lang="en-US" sz="2500" dirty="0" smtClean="0"/>
              <a:t> </a:t>
            </a:r>
            <a:r>
              <a:rPr lang="en-US" sz="2500" dirty="0" err="1" smtClean="0"/>
              <a:t>Besar</a:t>
            </a:r>
            <a:r>
              <a:rPr lang="en-US" sz="2500" dirty="0" smtClean="0"/>
              <a:t>/</a:t>
            </a:r>
            <a:r>
              <a:rPr lang="en-US" sz="2500" dirty="0" err="1" smtClean="0"/>
              <a:t>Kelompok</a:t>
            </a:r>
            <a:r>
              <a:rPr lang="en-US" sz="2500" dirty="0" smtClean="0"/>
              <a:t>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Tengah Semester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</a:t>
            </a:r>
            <a:r>
              <a:rPr lang="en-US" sz="2500" dirty="0" err="1" smtClean="0"/>
              <a:t>Akhir</a:t>
            </a:r>
            <a:r>
              <a:rPr lang="en-US" sz="2500" dirty="0" smtClean="0"/>
              <a:t> Semester		40%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715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846" y="2543960"/>
            <a:ext cx="45720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000" b="1" dirty="0" smtClean="0"/>
              <a:t>PERTEMUAN KE- </a:t>
            </a:r>
            <a:r>
              <a:rPr lang="en-US" sz="3000" b="1" dirty="0" smtClean="0"/>
              <a:t>5</a:t>
            </a:r>
            <a:endParaRPr lang="en-US" sz="3000" b="1" dirty="0" smtClean="0"/>
          </a:p>
          <a:p>
            <a:pPr algn="ctr"/>
            <a:r>
              <a:rPr lang="en-US" sz="3000" b="1" dirty="0" smtClean="0"/>
              <a:t>MINGGU KE - </a:t>
            </a:r>
            <a:r>
              <a:rPr lang="en-US" sz="3000" b="1" dirty="0"/>
              <a:t>5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609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268760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Pendahuluan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Fungsi</a:t>
            </a:r>
            <a:r>
              <a:rPr lang="en-US" sz="2000" dirty="0" smtClean="0"/>
              <a:t> Excavator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Sejarah</a:t>
            </a:r>
            <a:r>
              <a:rPr lang="en-US" sz="2000" dirty="0" smtClean="0"/>
              <a:t> Excavator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Jenis</a:t>
            </a:r>
            <a:r>
              <a:rPr lang="en-US" sz="2000" dirty="0" smtClean="0"/>
              <a:t> – </a:t>
            </a:r>
            <a:r>
              <a:rPr lang="en-US" sz="2000" dirty="0" err="1" smtClean="0"/>
              <a:t>Jenis</a:t>
            </a:r>
            <a:r>
              <a:rPr lang="en-US" sz="2000" dirty="0" smtClean="0"/>
              <a:t> Excavator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Bagian</a:t>
            </a:r>
            <a:r>
              <a:rPr lang="en-US" sz="2000" dirty="0" smtClean="0"/>
              <a:t> –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Excavator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Soal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Produktivitas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Excvator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Faktor</a:t>
            </a:r>
            <a:r>
              <a:rPr lang="en-US" sz="2000" dirty="0" smtClean="0"/>
              <a:t>  </a:t>
            </a:r>
            <a:r>
              <a:rPr lang="en-US" sz="2000" dirty="0" err="1" smtClean="0"/>
              <a:t>Produktivitas</a:t>
            </a:r>
            <a:r>
              <a:rPr lang="en-US" sz="2000" dirty="0" smtClean="0"/>
              <a:t> Excavator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454486"/>
            <a:ext cx="3732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OUTLINE LECTURE 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287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404664"/>
            <a:ext cx="229319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PENDAHULUAN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380593" y="1196752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dikenal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backhoe (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dibaca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beko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mernpakan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paling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mernpakan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pengemk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pemindah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awal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.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mempennudah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pemindahan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berputar</a:t>
            </a:r>
            <a:r>
              <a:rPr lang="en-US" dirty="0">
                <a:latin typeface="Arial" pitchFamily="34" charset="0"/>
                <a:cs typeface="Arial" pitchFamily="34" charset="0"/>
              </a:rPr>
              <a:t> 360°.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panjang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menggapai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kedalaman</a:t>
            </a:r>
            <a:r>
              <a:rPr lang="en-US" dirty="0">
                <a:latin typeface="Arial" pitchFamily="34" charset="0"/>
                <a:cs typeface="Arial" pitchFamily="34" charset="0"/>
              </a:rPr>
              <a:t> 6 meter.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dirty="0">
                <a:latin typeface="Arial" pitchFamily="34" charset="0"/>
                <a:cs typeface="Arial" pitchFamily="34" charset="0"/>
              </a:rPr>
              <a:t> bucket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pun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beragam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produktivitasnya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beragam</a:t>
            </a:r>
            <a:r>
              <a:rPr lang="en-US" dirty="0">
                <a:latin typeface="Arial" pitchFamily="34" charset="0"/>
                <a:cs typeface="Arial" pitchFamily="34" charset="0"/>
              </a:rPr>
              <a:t>. Volume bucket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ptm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disesuaikan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mengeruk</a:t>
            </a:r>
            <a:r>
              <a:rPr lang="en-US" dirty="0">
                <a:latin typeface="Arial" pitchFamily="34" charset="0"/>
                <a:cs typeface="Arial" pitchFamily="34" charset="0"/>
              </a:rPr>
              <a:t>,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meruntuhkan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gedung</a:t>
            </a:r>
            <a:r>
              <a:rPr lang="en-US" dirty="0">
                <a:latin typeface="Arial" pitchFamily="34" charset="0"/>
                <a:cs typeface="Arial" pitchFamily="34" charset="0"/>
              </a:rPr>
              <a:t>. Peke1jaan-pekerjaan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mengeruk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mengganti</a:t>
            </a:r>
            <a:r>
              <a:rPr lang="en-US" dirty="0">
                <a:latin typeface="Arial" pitchFamily="34" charset="0"/>
                <a:cs typeface="Arial" pitchFamily="34" charset="0"/>
              </a:rPr>
              <a:t> attachment bucket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aksesoris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fisik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beragam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tergantung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masing-masing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sepe11i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pertambangan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kernk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digtmakan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ptm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relatif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, agar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produktivitasnya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30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868" y="404664"/>
            <a:ext cx="291445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FUNGSI EXCAVATOR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620868" y="1196752"/>
            <a:ext cx="81275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hxcavator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mernpakan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mesm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khusus</a:t>
            </a:r>
            <a:r>
              <a:rPr lang="en-US" dirty="0">
                <a:latin typeface="Arial" pitchFamily="34" charset="0"/>
                <a:cs typeface="Arial" pitchFamily="34" charset="0"/>
              </a:rPr>
              <a:t> (crawler)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disertai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pengeruk</a:t>
            </a:r>
            <a:r>
              <a:rPr lang="en-US" dirty="0">
                <a:latin typeface="Arial" pitchFamily="34" charset="0"/>
                <a:cs typeface="Arial" pitchFamily="34" charset="0"/>
              </a:rPr>
              <a:t> (bucket).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menyelesaikan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penggalian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sulit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dikerjakan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tenaga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Excavator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lain: 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Penggalian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tauah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memasukkan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galian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truck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Perataan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tanah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Pengerukan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sungai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Menggali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parit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lubang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pondasi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Penghancuran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gedung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1829</TotalTime>
  <Words>1252</Words>
  <Application>Microsoft Office PowerPoint</Application>
  <PresentationFormat>On-screen Show (4:3)</PresentationFormat>
  <Paragraphs>140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Grid</vt:lpstr>
      <vt:lpstr>PERTEMUAN KE 5 MINGGU KE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GALIH WULANDARI SUBAGYO, s.T.,M.T.,</dc:title>
  <dc:creator>GALIH WULANDARI S</dc:creator>
  <cp:lastModifiedBy>GALIH WULANDARI S</cp:lastModifiedBy>
  <cp:revision>124</cp:revision>
  <cp:lastPrinted>2020-01-22T10:24:36Z</cp:lastPrinted>
  <dcterms:created xsi:type="dcterms:W3CDTF">2020-01-04T05:38:09Z</dcterms:created>
  <dcterms:modified xsi:type="dcterms:W3CDTF">2020-02-24T05:28:55Z</dcterms:modified>
</cp:coreProperties>
</file>