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1"/>
  </p:handout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90" r:id="rId9"/>
    <p:sldId id="291" r:id="rId10"/>
    <p:sldId id="292" r:id="rId11"/>
    <p:sldId id="293" r:id="rId12"/>
    <p:sldId id="294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9" r:id="rId23"/>
    <p:sldId id="307" r:id="rId24"/>
    <p:sldId id="308" r:id="rId25"/>
    <p:sldId id="310" r:id="rId26"/>
    <p:sldId id="311" r:id="rId27"/>
    <p:sldId id="305" r:id="rId28"/>
    <p:sldId id="306" r:id="rId29"/>
    <p:sldId id="285" r:id="rId30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2" autoAdjust="0"/>
    <p:restoredTop sz="94660"/>
  </p:normalViewPr>
  <p:slideViewPr>
    <p:cSldViewPr>
      <p:cViewPr>
        <p:scale>
          <a:sx n="66" d="100"/>
          <a:sy n="66" d="100"/>
        </p:scale>
        <p:origin x="-186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1CEF4-AFFE-4D76-A1C6-90EE4061DF32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E18DA-C769-4CC1-B5F2-16437ADA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61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3</a:t>
            </a:r>
            <a:br>
              <a:rPr lang="en-US" sz="2500" b="1" dirty="0" smtClean="0"/>
            </a:br>
            <a:r>
              <a:rPr lang="en-US" sz="2500" b="1" dirty="0" smtClean="0"/>
              <a:t>MINGGU KE 3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429000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COMPACTION AND STABILIZATION EQUIPMENT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1573" y="1124744"/>
            <a:ext cx="8064896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jenis-jenis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Jenis-jenis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pun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diperhatikan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Kondisi-kondisi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lain: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plastis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kohesif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sheep foot roller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roller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serupa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kaki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kambing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mampu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memecahkan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gumpalan-gumpalan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sheep foot roller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pneumatic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roller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kerikil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berpasir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vibrating roller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pneumatic tired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roller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bercampur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lempung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segmented rollers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23391" y="476672"/>
            <a:ext cx="3909981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JENIS – JENIS COMPACTOR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233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3617" y="1359574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b="1" dirty="0">
                <a:latin typeface="Arial" pitchFamily="34" charset="0"/>
                <a:cs typeface="Arial" pitchFamily="34" charset="0"/>
              </a:rPr>
              <a:t>Smooth Steel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Roller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penggilas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halus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246800" y="6320521"/>
            <a:ext cx="297709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Smooth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Steel Roller</a:t>
            </a:r>
          </a:p>
        </p:txBody>
      </p:sp>
      <p:sp>
        <p:nvSpPr>
          <p:cNvPr id="6" name="Rectangle 5"/>
          <p:cNvSpPr/>
          <p:nvPr/>
        </p:nvSpPr>
        <p:spPr>
          <a:xfrm>
            <a:off x="563617" y="497800"/>
            <a:ext cx="4647939" cy="8617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COMPACTOR YANG DIGUNAKAN </a:t>
            </a:r>
          </a:p>
          <a:p>
            <a:r>
              <a:rPr lang="en-US" sz="2500" dirty="0" smtClean="0"/>
              <a:t>PADA PROYEK KONSTRUKSI</a:t>
            </a:r>
            <a:endParaRPr lang="en-US" sz="25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79814"/>
            <a:ext cx="4815319" cy="392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552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548680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Dari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dibedakan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macam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dilihat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lain: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Three Wheel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Rollers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belakang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depan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87824" y="6110875"/>
            <a:ext cx="326332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Three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Wheeled Rollers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434" y="2850367"/>
            <a:ext cx="6923286" cy="326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3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522" y="836712"/>
            <a:ext cx="75249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latin typeface="Arial" pitchFamily="34" charset="0"/>
                <a:cs typeface="Arial" pitchFamily="34" charset="0"/>
              </a:rPr>
              <a:t>Tandem Rollers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penggilasan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akhir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artinya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untulc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meratakan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. Tandem Rollers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untulc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menggilas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batuan-batuan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tajam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merusak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penggilasnya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berkisar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8-14 ton.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531336"/>
            <a:ext cx="5030291" cy="3483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50036" y="6165304"/>
            <a:ext cx="260757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Tandem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Rollers </a:t>
            </a:r>
          </a:p>
        </p:txBody>
      </p:sp>
    </p:spTree>
    <p:extLst>
      <p:ext uri="{BB962C8B-B14F-4D97-AF65-F5344CB8AC3E}">
        <p14:creationId xmlns:p14="http://schemas.microsoft.com/office/powerpoint/2010/main" val="312626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764704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Pneumatic Tired Rollers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penggilas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angin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penggilasan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bahan-bahan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granular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aspal</a:t>
            </a:r>
            <a:r>
              <a:rPr lang="en-US" dirty="0">
                <a:latin typeface="Arial" pitchFamily="34" charset="0"/>
                <a:cs typeface="Arial" pitchFamily="34" charset="0"/>
              </a:rPr>
              <a:t> hot mix.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Susunan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belakang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berselang­seling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tergilas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tergilas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belakang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402212"/>
            <a:ext cx="388843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34477" y="6290644"/>
            <a:ext cx="341234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Pneumatic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Tired Rollers </a:t>
            </a:r>
          </a:p>
        </p:txBody>
      </p:sp>
    </p:spTree>
    <p:extLst>
      <p:ext uri="{BB962C8B-B14F-4D97-AF65-F5344CB8AC3E}">
        <p14:creationId xmlns:p14="http://schemas.microsoft.com/office/powerpoint/2010/main" val="26307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76470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Sheep Foot Type Rollers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penggilas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gilasan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tapak</a:t>
            </a:r>
            <a:r>
              <a:rPr lang="en-US" dirty="0">
                <a:latin typeface="Arial" pitchFamily="34" charset="0"/>
                <a:cs typeface="Arial" pitchFamily="34" charset="0"/>
              </a:rPr>
              <a:t> kaki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kambing</a:t>
            </a:r>
            <a:r>
              <a:rPr lang="en-US" dirty="0">
                <a:latin typeface="Arial" pitchFamily="34" charset="0"/>
                <a:cs typeface="Arial" pitchFamily="34" charset="0"/>
              </a:rPr>
              <a:t>. Kaki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kambing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bertekanan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memecahkan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gumpalan-gwnpalan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plastis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kohesif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35289"/>
            <a:ext cx="5832648" cy="386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111764" y="6218967"/>
            <a:ext cx="349653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Sheep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Foot Type Rollers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0876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83671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Vibrating Rollers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pasir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kerikil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getaran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bawahnya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belakang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01" y="2420888"/>
            <a:ext cx="652342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33682" y="6237312"/>
            <a:ext cx="26926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Vibrating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Rollers </a:t>
            </a:r>
          </a:p>
        </p:txBody>
      </p:sp>
    </p:spTree>
    <p:extLst>
      <p:ext uri="{BB962C8B-B14F-4D97-AF65-F5344CB8AC3E}">
        <p14:creationId xmlns:p14="http://schemas.microsoft.com/office/powerpoint/2010/main" val="149446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522" y="737834"/>
            <a:ext cx="75969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Mesh Grid Rollers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penggilasnya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anyaman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lmtuk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berbatu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kerikil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pasir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dijalankan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menggetarkan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menghancurkan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547966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23376" y="6172952"/>
            <a:ext cx="284084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Mesh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Grid Rollers </a:t>
            </a:r>
          </a:p>
        </p:txBody>
      </p:sp>
    </p:spTree>
    <p:extLst>
      <p:ext uri="{BB962C8B-B14F-4D97-AF65-F5344CB8AC3E}">
        <p14:creationId xmlns:p14="http://schemas.microsoft.com/office/powerpoint/2010/main" val="32657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3617" y="497800"/>
            <a:ext cx="4523611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BAGIAN – BAGIAN COMPACTOR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563616" y="1268760"/>
            <a:ext cx="79688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>
                <a:latin typeface="Arial" pitchFamily="34" charset="0"/>
                <a:cs typeface="Arial" pitchFamily="34" charset="0"/>
              </a:rPr>
              <a:t>Secara visual, bagian-bagian penting dari pemadat dapat dilihat pada gambar berikut ini: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9427" y="5949280"/>
            <a:ext cx="401103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700" dirty="0" smtClean="0">
                <a:latin typeface="Arial" pitchFamily="34" charset="0"/>
                <a:cs typeface="Arial" pitchFamily="34" charset="0"/>
              </a:rPr>
              <a:t>Gambar </a:t>
            </a:r>
            <a:r>
              <a:rPr lang="es-ES" sz="1700" dirty="0" err="1" smtClean="0">
                <a:latin typeface="Arial" pitchFamily="34" charset="0"/>
                <a:cs typeface="Arial" pitchFamily="34" charset="0"/>
              </a:rPr>
              <a:t>Bagian-bagian</a:t>
            </a:r>
            <a:r>
              <a:rPr lang="es-E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s-E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700" dirty="0" err="1">
                <a:latin typeface="Arial" pitchFamily="34" charset="0"/>
                <a:cs typeface="Arial" pitchFamily="34" charset="0"/>
              </a:rPr>
              <a:t>compactor</a:t>
            </a:r>
            <a:r>
              <a:rPr lang="es-ES" sz="1700" dirty="0">
                <a:latin typeface="Arial" pitchFamily="34" charset="0"/>
                <a:cs typeface="Arial" pitchFamily="34" charset="0"/>
              </a:rPr>
              <a:t> </a:t>
            </a:r>
            <a:endParaRPr lang="en-US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4115502"/>
            <a:ext cx="21635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Keterangan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 Roller </a:t>
            </a:r>
            <a:r>
              <a:rPr lang="en-US" dirty="0">
                <a:latin typeface="Arial" pitchFamily="34" charset="0"/>
                <a:cs typeface="Arial" pitchFamily="34" charset="0"/>
              </a:rPr>
              <a:t>frame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Drum </a:t>
            </a:r>
            <a:r>
              <a:rPr lang="en-US" dirty="0">
                <a:latin typeface="Arial" pitchFamily="34" charset="0"/>
                <a:cs typeface="Arial" pitchFamily="34" charset="0"/>
              </a:rPr>
              <a:t>roller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Kabin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operator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Penutup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mesin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5. Ban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belakang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81228"/>
            <a:ext cx="6092339" cy="366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80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3617" y="497800"/>
            <a:ext cx="4623060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CARA PEMADATAN COMPACTOR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538532" y="1432181"/>
            <a:ext cx="80659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Cara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menggilas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padat</a:t>
            </a:r>
            <a:r>
              <a:rPr lang="en-US" dirty="0">
                <a:latin typeface="Arial" pitchFamily="34" charset="0"/>
                <a:cs typeface="Arial" pitchFamily="34" charset="0"/>
              </a:rPr>
              <a:t>. Ada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yaitu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Gradasi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material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dipadatkan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Kadar </a:t>
            </a:r>
            <a:r>
              <a:rPr lang="en-US" dirty="0">
                <a:latin typeface="Arial" pitchFamily="34" charset="0"/>
                <a:cs typeface="Arial" pitchFamily="34" charset="0"/>
              </a:rPr>
              <a:t>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(moisture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content)</a:t>
            </a:r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Usaha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compactive</a:t>
            </a:r>
            <a:r>
              <a:rPr lang="en-US" dirty="0">
                <a:latin typeface="Arial" pitchFamily="34" charset="0"/>
                <a:cs typeface="Arial" pitchFamily="34" charset="0"/>
              </a:rPr>
              <a:t> effort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getaran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(static </a:t>
            </a:r>
            <a:r>
              <a:rPr lang="en-US" dirty="0">
                <a:latin typeface="Arial" pitchFamily="34" charset="0"/>
                <a:cs typeface="Arial" pitchFamily="34" charset="0"/>
              </a:rPr>
              <a:t>weight),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tanalmya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berpartikel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seragam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getaran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Sedangkan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mengandung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dirty="0">
                <a:latin typeface="Arial" pitchFamily="34" charset="0"/>
                <a:cs typeface="Arial" pitchFamily="34" charset="0"/>
              </a:rPr>
              <a:t> air,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pernadatan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static weight.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partikel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sedikit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lembab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keduanya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0285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48690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emberikan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pemukaan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Kneading </a:t>
            </a:r>
            <a:r>
              <a:rPr lang="en-US" dirty="0">
                <a:latin typeface="Arial" pitchFamily="34" charset="0"/>
                <a:cs typeface="Arial" pitchFamily="34" charset="0"/>
              </a:rPr>
              <a:t>Action,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diremas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gigi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udara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air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Static </a:t>
            </a:r>
            <a:r>
              <a:rPr lang="en-US" dirty="0">
                <a:latin typeface="Arial" pitchFamily="34" charset="0"/>
                <a:cs typeface="Arial" pitchFamily="34" charset="0"/>
              </a:rPr>
              <a:t>Weight,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perlahan-lahan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Vibration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getaran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dibawah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digetarkan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partikel-patiikel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rongga-rongga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partikel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Impact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tumbukan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menjatuhkan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ketinggian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partikel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pecah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butiran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partikel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seragam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8685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124744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Produktivitas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diperhitungkan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elemen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compactor,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>
                <a:latin typeface="Arial" pitchFamily="34" charset="0"/>
                <a:cs typeface="Arial" pitchFamily="34" charset="0"/>
              </a:rPr>
              <a:t> roller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tebal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passing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dirumuskan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ditulis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D:\KANTOR\UNIVERSITAS PEMBANGGUNAN JAYA\KULIAH\SEMESTER GENAP 20192020\METODA PERALATAN KONSTRUKSI\REFERENSI\Pages from img-1131712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11287"/>
            <a:ext cx="5356380" cy="336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5536" y="336580"/>
            <a:ext cx="4329840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PRODUKTIVITAS COMPACTOR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21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004828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efisiensi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asumsikan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jam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lalu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lalang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jam.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pasti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indikator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penghambat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menyebabkan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berjalan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efisiensi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didapatkan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dilapangan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449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SOAL 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8314" y="134076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vibration compactor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macadam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jogging track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sepanjang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1,76 kilometer.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 meter. </a:t>
            </a:r>
            <a:r>
              <a:rPr lang="en-US" smtClean="0">
                <a:latin typeface="Arial" pitchFamily="34" charset="0"/>
                <a:cs typeface="Arial" pitchFamily="34" charset="0"/>
              </a:rPr>
              <a:t>Compactor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roller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seberat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13 ton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2,3 meter.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rata-rata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8 km/jam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efisiensi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jam.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progres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jogging track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teresbut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macadam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setebal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15 cm.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hitunglah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passing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 kali.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8612" y="3861048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SOAL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8885" y="4653136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Diberikan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type SD – 100D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Speed 5 km/jam,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12,8 Ton,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drum compactor 2,15 m.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mandor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memerintahkan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 kali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lindasan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satuan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panjangnya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lapisan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setebal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30 cm (Compacted).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Efisiensi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0,75.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Berapakah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produktivitas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3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SOAL 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1319" y="126876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dibutuhkan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mengcompact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kubikasi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30000 m³.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Diasumsikan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(7 Jam)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efektifitas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compactor. Dan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Produktivitas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604,69 m³/Jam.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2996952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SOAL 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6117" y="3717032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Diasumsikan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berlangsung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selama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menghambat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terganggu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ditambah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asumsi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total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dikeluarkan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menyewa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total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SOAL 5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5536" y="1340768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gedung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UPJ,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diberikan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type SD-100D,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Speed 4 km/jam,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13,6 Ton,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drum compactor 2,1 m.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mandor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memerintahkan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 kali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lindasan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paaa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satuan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panjangnya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lapisan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setebal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30 cm (compacted).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Berapakah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produktivitas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7936" y="2996952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SOAL 6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5810" y="3861048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three wheel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toller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8 Ton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menempatkan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lapisan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macadam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setebal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cm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sesudah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pass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kali,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efektif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60 cm,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km/jam.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manjemen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asumsi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0,75.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Berapakah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perjam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4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263" y="620688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SOAL 7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5810" y="141277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Tentukanlah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pneumatic tired roller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ton,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penggerak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efektif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1800mm.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dinginkan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 cm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asumsi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 kali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lintasan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7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mPh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11 km/jam).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2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3617" y="497800"/>
            <a:ext cx="7093160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FAKTOR PENGARUH PRODUKTIVITAS COMPACTOR</a:t>
            </a:r>
          </a:p>
        </p:txBody>
      </p:sp>
      <p:sp>
        <p:nvSpPr>
          <p:cNvPr id="2" name="Rectangle 1"/>
          <p:cNvSpPr/>
          <p:nvPr/>
        </p:nvSpPr>
        <p:spPr>
          <a:xfrm>
            <a:off x="563617" y="1225688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7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7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Cuaca</a:t>
            </a:r>
            <a:endParaRPr lang="en-US" sz="17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buruknya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cuaca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produktivitas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compactor,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tapi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pula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cuaca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mak:a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bekerja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Hal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berubah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Berbeda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makadam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cuaca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begitu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berpengaruh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makadam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menyerap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air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17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Tanah</a:t>
            </a:r>
          </a:p>
          <a:p>
            <a:pPr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sekali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cuaca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basah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jenuh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air.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Walaupun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padat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terus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lunak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basah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17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7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7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7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Berat</a:t>
            </a:r>
            <a:endParaRPr lang="en-US" sz="17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cuaca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tentunya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berpengaruh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produktivitasnya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kasus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compactor,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ternyata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terkadang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kerusakan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sobek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terkena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tajam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ban,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terkadang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getaran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rusak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kurangnya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maintenance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pemilik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391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556792"/>
            <a:ext cx="75425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hams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disesuaikan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dikerjakan</a:t>
            </a:r>
            <a:r>
              <a:rPr lang="en-US" dirty="0">
                <a:latin typeface="Arial" pitchFamily="34" charset="0"/>
                <a:cs typeface="Arial" pitchFamily="34" charset="0"/>
              </a:rPr>
              <a:t>. Tanah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distabilkan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dahulu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uji</a:t>
            </a:r>
            <a:r>
              <a:rPr lang="en-US" dirty="0">
                <a:latin typeface="Arial" pitchFamily="34" charset="0"/>
                <a:cs typeface="Arial" pitchFamily="34" charset="0"/>
              </a:rPr>
              <a:t> CBR (California Bearing Ratio).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target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target.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Faktor-faktor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berpengaruh</a:t>
            </a:r>
            <a:r>
              <a:rPr lang="en-US" dirty="0">
                <a:latin typeface="Arial" pitchFamily="34" charset="0"/>
                <a:cs typeface="Arial" pitchFamily="34" charset="0"/>
              </a:rPr>
              <a:t> da]am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karakteristik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prosedur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presisi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faktor-faktor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 pula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550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/>
              <a:t>BAB 1		</a:t>
            </a:r>
            <a:r>
              <a:rPr lang="en-US" sz="1700" dirty="0" err="1"/>
              <a:t>Gambaran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r>
              <a:rPr lang="en-US" sz="1700" dirty="0"/>
              <a:t> Proses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</a:p>
          <a:p>
            <a:r>
              <a:rPr lang="en-US" sz="1700" dirty="0"/>
              <a:t>BAB 2		Hauling Equipment And Dump Truck</a:t>
            </a:r>
          </a:p>
          <a:p>
            <a:r>
              <a:rPr lang="en-US" sz="1700" dirty="0"/>
              <a:t>BAB 3		Compaction and Stabilization Equipment</a:t>
            </a:r>
          </a:p>
          <a:p>
            <a:r>
              <a:rPr lang="en-US" sz="1700" dirty="0"/>
              <a:t>BAB 4		Dozer</a:t>
            </a:r>
          </a:p>
          <a:p>
            <a:r>
              <a:rPr lang="en-US" sz="1700" dirty="0"/>
              <a:t>BAB 5		</a:t>
            </a:r>
            <a:r>
              <a:rPr lang="en-US" sz="1700" dirty="0" err="1"/>
              <a:t>Timmer</a:t>
            </a:r>
            <a:endParaRPr lang="en-US" sz="1700" dirty="0"/>
          </a:p>
          <a:p>
            <a:r>
              <a:rPr lang="en-US" sz="1700" dirty="0"/>
              <a:t>BAB 6		Excavator</a:t>
            </a:r>
          </a:p>
          <a:p>
            <a:r>
              <a:rPr lang="en-US" sz="1700" dirty="0"/>
              <a:t>BAB 7		</a:t>
            </a:r>
            <a:r>
              <a:rPr lang="en-US" sz="1700" dirty="0" err="1"/>
              <a:t>Kuliah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endParaRPr lang="en-US" sz="1700" dirty="0"/>
          </a:p>
          <a:p>
            <a:r>
              <a:rPr lang="en-US" sz="1700" dirty="0"/>
              <a:t>BAB 8		</a:t>
            </a:r>
            <a:r>
              <a:rPr lang="en-US" sz="1700" dirty="0" err="1"/>
              <a:t>Ujian</a:t>
            </a:r>
            <a:r>
              <a:rPr lang="en-US" sz="1700" dirty="0"/>
              <a:t> Tengah Semester</a:t>
            </a:r>
          </a:p>
          <a:p>
            <a:r>
              <a:rPr lang="en-US" sz="1700" dirty="0"/>
              <a:t>BAB 9		Grader</a:t>
            </a:r>
          </a:p>
          <a:p>
            <a:r>
              <a:rPr lang="en-US" sz="1700" dirty="0"/>
              <a:t>BAB 10		Tower Crane</a:t>
            </a:r>
          </a:p>
          <a:p>
            <a:r>
              <a:rPr lang="en-US" sz="1700" dirty="0"/>
              <a:t>BAB 11		</a:t>
            </a:r>
            <a:r>
              <a:rPr lang="en-US" sz="1700" dirty="0" err="1"/>
              <a:t>Metode</a:t>
            </a:r>
            <a:r>
              <a:rPr lang="en-US" sz="1700" dirty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</a:t>
            </a:r>
            <a:r>
              <a:rPr lang="en-US" sz="1700" dirty="0" err="1"/>
              <a:t>Pondasi</a:t>
            </a:r>
            <a:r>
              <a:rPr lang="en-US" sz="1700" dirty="0"/>
              <a:t> </a:t>
            </a:r>
          </a:p>
          <a:p>
            <a:r>
              <a:rPr lang="en-US" sz="1700" dirty="0"/>
              <a:t>BAB 12		Dewatering</a:t>
            </a:r>
          </a:p>
          <a:p>
            <a:r>
              <a:rPr lang="en-US" sz="1700" dirty="0"/>
              <a:t>BAB 13		Field Trip</a:t>
            </a:r>
          </a:p>
          <a:p>
            <a:r>
              <a:rPr lang="en-US" sz="1700" dirty="0"/>
              <a:t>BAB 14		</a:t>
            </a:r>
            <a:r>
              <a:rPr lang="en-US" sz="1700" dirty="0" err="1"/>
              <a:t>Pekerjaan</a:t>
            </a:r>
            <a:r>
              <a:rPr lang="en-US" sz="1700" dirty="0"/>
              <a:t>  </a:t>
            </a:r>
            <a:r>
              <a:rPr lang="en-US" sz="1700" dirty="0" err="1"/>
              <a:t>Sruktur</a:t>
            </a:r>
            <a:r>
              <a:rPr lang="en-US" sz="1700" dirty="0"/>
              <a:t> </a:t>
            </a:r>
            <a:r>
              <a:rPr lang="en-US" sz="1700" dirty="0" err="1"/>
              <a:t>sementara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Beton</a:t>
            </a:r>
            <a:endParaRPr lang="en-US" sz="1700" dirty="0"/>
          </a:p>
          <a:p>
            <a:r>
              <a:rPr lang="en-US" sz="1700" dirty="0"/>
              <a:t>BAB 15		Quiz</a:t>
            </a:r>
          </a:p>
          <a:p>
            <a:r>
              <a:rPr lang="en-US" sz="1700" dirty="0"/>
              <a:t>BAB 16		</a:t>
            </a:r>
            <a:r>
              <a:rPr lang="en-US" sz="1700" dirty="0" err="1"/>
              <a:t>Ujian</a:t>
            </a:r>
            <a:r>
              <a:rPr lang="en-US" sz="1700" dirty="0"/>
              <a:t> </a:t>
            </a:r>
            <a:r>
              <a:rPr lang="en-US" sz="1700" dirty="0" err="1"/>
              <a:t>Akhir</a:t>
            </a:r>
            <a:r>
              <a:rPr lang="en-US" sz="170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KE- 3</a:t>
            </a:r>
          </a:p>
          <a:p>
            <a:pPr algn="ctr"/>
            <a:r>
              <a:rPr lang="en-US" sz="3000" b="1" dirty="0" smtClean="0"/>
              <a:t>MINGGU KE - 3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Pendahuluan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Jenis</a:t>
            </a:r>
            <a:r>
              <a:rPr lang="en-US" sz="2000" dirty="0" smtClean="0"/>
              <a:t> – </a:t>
            </a:r>
            <a:r>
              <a:rPr lang="en-US" sz="2000" dirty="0" err="1" smtClean="0"/>
              <a:t>Jenis</a:t>
            </a:r>
            <a:r>
              <a:rPr lang="en-US" sz="2000" dirty="0" smtClean="0"/>
              <a:t> Compactor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Compactor Yang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Proyek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–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Compactor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Cara </a:t>
            </a:r>
            <a:r>
              <a:rPr lang="en-US" sz="2000" dirty="0" err="1" smtClean="0"/>
              <a:t>Pemadatan</a:t>
            </a:r>
            <a:r>
              <a:rPr lang="en-US" sz="2000" dirty="0" smtClean="0"/>
              <a:t> Compactor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Produktivitas</a:t>
            </a:r>
            <a:r>
              <a:rPr lang="en-US" sz="2000" dirty="0" smtClean="0"/>
              <a:t> Compactor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Faktor</a:t>
            </a:r>
            <a:r>
              <a:rPr lang="en-US" sz="2000" dirty="0" smtClean="0"/>
              <a:t> – </a:t>
            </a:r>
            <a:r>
              <a:rPr lang="en-US" sz="2000" dirty="0" err="1" smtClean="0"/>
              <a:t>Faktor</a:t>
            </a:r>
            <a:r>
              <a:rPr lang="en-US" sz="2000" dirty="0"/>
              <a:t> </a:t>
            </a:r>
            <a:r>
              <a:rPr lang="en-US" sz="2000" smtClean="0"/>
              <a:t>Produktivitas</a:t>
            </a:r>
            <a:r>
              <a:rPr lang="en-US" sz="2000" dirty="0" smtClean="0"/>
              <a:t> Compactor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32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2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868" y="404664"/>
            <a:ext cx="229319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PENDAHULUAN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655666" y="1340768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persiapan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. Tanah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bernama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compactor. Tanah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volume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pori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udara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butir-butir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merapat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Tanah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sepadat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stabil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menopang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dibangun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diatasnya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Meningkatkan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geser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kompresibilitas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penurunan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permeabilitas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sifat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susut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611560" y="751344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basil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pengurugan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menghasilkan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uji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Pengujian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uji</a:t>
            </a:r>
            <a:r>
              <a:rPr lang="en-US" dirty="0">
                <a:latin typeface="Arial" pitchFamily="34" charset="0"/>
                <a:cs typeface="Arial" pitchFamily="34" charset="0"/>
              </a:rPr>
              <a:t> CBR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California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Bearing Rati</a:t>
            </a:r>
            <a:r>
              <a:rPr lang="en-US" dirty="0">
                <a:latin typeface="Arial" pitchFamily="34" charset="0"/>
                <a:cs typeface="Arial" pitchFamily="34" charset="0"/>
              </a:rPr>
              <a:t>o),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uji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membandingkan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perkerasan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penetrasi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Salah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diinginkan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compactor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ban.yak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dilihat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kegunaan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0023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1540</TotalTime>
  <Words>1766</Words>
  <Application>Microsoft Office PowerPoint</Application>
  <PresentationFormat>On-screen Show (4:3)</PresentationFormat>
  <Paragraphs>143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Grid</vt:lpstr>
      <vt:lpstr>PERTEMUAN KE 3 MINGGU KE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101</cp:revision>
  <cp:lastPrinted>2020-02-06T09:27:04Z</cp:lastPrinted>
  <dcterms:created xsi:type="dcterms:W3CDTF">2020-01-04T05:38:09Z</dcterms:created>
  <dcterms:modified xsi:type="dcterms:W3CDTF">2020-02-06T09:30:37Z</dcterms:modified>
</cp:coreProperties>
</file>