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8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94590" autoAdjust="0"/>
  </p:normalViewPr>
  <p:slideViewPr>
    <p:cSldViewPr>
      <p:cViewPr>
        <p:scale>
          <a:sx n="66" d="100"/>
          <a:sy n="66" d="100"/>
        </p:scale>
        <p:origin x="-1752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1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78B9E-A3F0-4507-8A40-ADC9AA728791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78214-B61B-4AA3-98CE-2C0ABCD0B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25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3116" y="4797152"/>
            <a:ext cx="1809364" cy="16847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543" y="6021784"/>
            <a:ext cx="7128792" cy="575568"/>
          </a:xfrm>
        </p:spPr>
        <p:txBody>
          <a:bodyPr/>
          <a:lstStyle/>
          <a:p>
            <a:pPr algn="l"/>
            <a:r>
              <a:rPr lang="en-US" sz="2500" b="1" dirty="0" smtClean="0"/>
              <a:t>PERTEMUAN KE </a:t>
            </a:r>
            <a:r>
              <a:rPr lang="en-US" sz="2500" b="1" dirty="0" smtClean="0"/>
              <a:t>16</a:t>
            </a:r>
            <a:r>
              <a:rPr lang="en-US" sz="2500" b="1" dirty="0" smtClean="0"/>
              <a:t/>
            </a:r>
            <a:br>
              <a:rPr lang="en-US" sz="2500" b="1" dirty="0" smtClean="0"/>
            </a:br>
            <a:r>
              <a:rPr lang="en-US" sz="2500" b="1" dirty="0" smtClean="0"/>
              <a:t>MINGGU KE </a:t>
            </a:r>
            <a:r>
              <a:rPr lang="en-US" sz="2500" b="1" dirty="0" smtClean="0"/>
              <a:t>16</a:t>
            </a:r>
            <a:endParaRPr lang="en-US" sz="25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49324" y="3629875"/>
            <a:ext cx="63246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500" b="1" dirty="0" err="1" smtClean="0"/>
              <a:t>Ujian</a:t>
            </a:r>
            <a:r>
              <a:rPr lang="en-US" sz="4500" b="1" dirty="0" smtClean="0"/>
              <a:t> </a:t>
            </a:r>
            <a:r>
              <a:rPr lang="en-US" sz="4500" b="1" dirty="0" err="1" smtClean="0"/>
              <a:t>akhir</a:t>
            </a:r>
            <a:r>
              <a:rPr lang="en-US" sz="4500" b="1" dirty="0" smtClean="0"/>
              <a:t> semester</a:t>
            </a:r>
            <a:endParaRPr lang="en-US" sz="45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97152"/>
            <a:ext cx="180020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49324" y="5395299"/>
            <a:ext cx="7128792" cy="575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500" b="1" dirty="0" smtClean="0"/>
              <a:t>GALIH WULANDARI SUBAGYO, </a:t>
            </a:r>
            <a:r>
              <a:rPr lang="en-US" sz="2500" b="1" dirty="0" err="1" smtClean="0"/>
              <a:t>s.T.,M.T</a:t>
            </a:r>
            <a:r>
              <a:rPr lang="en-US" sz="2500" b="1" dirty="0" smtClean="0"/>
              <a:t>.,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217893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268760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Mata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membahas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,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(planning), </a:t>
            </a:r>
            <a:r>
              <a:rPr lang="en-US" dirty="0" err="1" smtClean="0"/>
              <a:t>perancangan</a:t>
            </a:r>
            <a:r>
              <a:rPr lang="en-US" dirty="0" smtClean="0"/>
              <a:t> (design), </a:t>
            </a:r>
            <a:r>
              <a:rPr lang="en-US" dirty="0" err="1" smtClean="0"/>
              <a:t>pelelangan</a:t>
            </a:r>
            <a:r>
              <a:rPr lang="en-US" dirty="0" smtClean="0"/>
              <a:t>,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. </a:t>
            </a:r>
            <a:r>
              <a:rPr lang="en-US" dirty="0" err="1" smtClean="0"/>
              <a:t>Berbagai</a:t>
            </a:r>
            <a:r>
              <a:rPr lang="en-US" dirty="0" smtClean="0"/>
              <a:t> proses yang </a:t>
            </a:r>
            <a:r>
              <a:rPr lang="en-US" dirty="0" err="1" smtClean="0"/>
              <a:t>terdapat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dijelaskan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menyeluruh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TIU		: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proses yang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</a:p>
          <a:p>
            <a:pPr algn="just"/>
            <a:r>
              <a:rPr lang="en-US" dirty="0"/>
              <a:t>	</a:t>
            </a:r>
            <a:r>
              <a:rPr lang="en-US" dirty="0" smtClean="0"/>
              <a:t>	 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, </a:t>
            </a:r>
            <a:r>
              <a:rPr lang="en-US" dirty="0" err="1" smtClean="0"/>
              <a:t>Menyeluruh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pPr algn="just"/>
            <a:r>
              <a:rPr lang="en-US" dirty="0"/>
              <a:t>	</a:t>
            </a:r>
            <a:r>
              <a:rPr lang="en-US" dirty="0" smtClean="0"/>
              <a:t>	 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manajerial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	: CIV-206</a:t>
            </a:r>
          </a:p>
          <a:p>
            <a:endParaRPr lang="en-US" dirty="0" smtClean="0"/>
          </a:p>
          <a:p>
            <a:r>
              <a:rPr lang="en-US" dirty="0" err="1" smtClean="0"/>
              <a:t>Jumlah</a:t>
            </a:r>
            <a:r>
              <a:rPr lang="en-US" dirty="0" smtClean="0"/>
              <a:t> SKS	: 3 </a:t>
            </a:r>
            <a:r>
              <a:rPr lang="en-US" dirty="0" err="1" smtClean="0"/>
              <a:t>Kuliah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	: </a:t>
            </a:r>
            <a:r>
              <a:rPr lang="en-US" dirty="0" err="1" smtClean="0"/>
              <a:t>Wajib</a:t>
            </a:r>
            <a:endParaRPr lang="en-US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23528" y="404664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Deskripsi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84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24188" y="254640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Silabus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3672" y="933527"/>
            <a:ext cx="83868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dirty="0" smtClean="0"/>
              <a:t>BAB 1		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Industri</a:t>
            </a:r>
            <a:r>
              <a:rPr lang="en-US" sz="1700" dirty="0" smtClean="0"/>
              <a:t> </a:t>
            </a:r>
            <a:r>
              <a:rPr lang="en-US" sz="1700" dirty="0" err="1" smtClean="0"/>
              <a:t>jasa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2		</a:t>
            </a:r>
            <a:r>
              <a:rPr lang="en-US" sz="1700" dirty="0" err="1" smtClean="0"/>
              <a:t>Daur</a:t>
            </a:r>
            <a:r>
              <a:rPr lang="en-US" sz="1700" dirty="0" smtClean="0"/>
              <a:t> </a:t>
            </a:r>
            <a:r>
              <a:rPr lang="en-US" sz="1700" dirty="0" err="1" smtClean="0"/>
              <a:t>Hidup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(Project Life Cycle)</a:t>
            </a:r>
          </a:p>
          <a:p>
            <a:r>
              <a:rPr lang="en-US" sz="1700" dirty="0" smtClean="0"/>
              <a:t>BAB 3		</a:t>
            </a:r>
            <a:r>
              <a:rPr lang="en-US" sz="1700" dirty="0" err="1" smtClean="0"/>
              <a:t>Pelelangan</a:t>
            </a:r>
            <a:endParaRPr lang="en-US" sz="1700" dirty="0" smtClean="0"/>
          </a:p>
          <a:p>
            <a:r>
              <a:rPr lang="en-US" sz="1700" dirty="0" smtClean="0"/>
              <a:t>BAB 4		</a:t>
            </a:r>
            <a:r>
              <a:rPr lang="en-US" sz="1700" dirty="0" err="1" smtClean="0"/>
              <a:t>Kontrak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5		</a:t>
            </a:r>
            <a:r>
              <a:rPr lang="en-US" sz="1700" dirty="0" err="1" smtClean="0"/>
              <a:t>Organisasi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(</a:t>
            </a:r>
            <a:r>
              <a:rPr lang="en-US" sz="1700" dirty="0" err="1" smtClean="0"/>
              <a:t>Tugas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Tanggung</a:t>
            </a:r>
            <a:r>
              <a:rPr lang="en-US" sz="1700" dirty="0" smtClean="0"/>
              <a:t> </a:t>
            </a:r>
            <a:r>
              <a:rPr lang="en-US" sz="1700" dirty="0" err="1" smtClean="0"/>
              <a:t>Jawab</a:t>
            </a:r>
            <a:r>
              <a:rPr lang="en-US" sz="1700" dirty="0" smtClean="0"/>
              <a:t>) </a:t>
            </a:r>
          </a:p>
          <a:p>
            <a:r>
              <a:rPr lang="en-US" sz="1700" dirty="0" smtClean="0"/>
              <a:t>BAB 6		</a:t>
            </a:r>
            <a:r>
              <a:rPr lang="en-US" sz="1700" dirty="0" err="1" smtClean="0"/>
              <a:t>Pengantar</a:t>
            </a:r>
            <a:r>
              <a:rPr lang="en-US" sz="1700" dirty="0" smtClean="0"/>
              <a:t> WBS, </a:t>
            </a:r>
            <a:r>
              <a:rPr lang="en-US" sz="1700" dirty="0" err="1" smtClean="0"/>
              <a:t>Persiapan</a:t>
            </a:r>
            <a:r>
              <a:rPr lang="en-US" sz="1700" dirty="0" smtClean="0"/>
              <a:t> </a:t>
            </a:r>
            <a:r>
              <a:rPr lang="en-US" sz="1700" dirty="0" err="1" smtClean="0"/>
              <a:t>Tugas</a:t>
            </a:r>
            <a:r>
              <a:rPr lang="en-US" sz="1700" dirty="0" smtClean="0"/>
              <a:t> </a:t>
            </a:r>
            <a:r>
              <a:rPr lang="en-US" sz="1700" dirty="0" err="1" smtClean="0"/>
              <a:t>Besar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Tahap</a:t>
            </a:r>
            <a:r>
              <a:rPr lang="en-US" sz="1700" dirty="0" smtClean="0"/>
              <a:t> </a:t>
            </a:r>
            <a:r>
              <a:rPr lang="en-US" sz="1700" dirty="0" err="1" smtClean="0"/>
              <a:t>perancangan</a:t>
            </a:r>
            <a:endParaRPr lang="en-US" sz="1700" dirty="0" smtClean="0"/>
          </a:p>
          <a:p>
            <a:r>
              <a:rPr lang="en-US" sz="1700" dirty="0" smtClean="0"/>
              <a:t>BAB 7		</a:t>
            </a:r>
            <a:r>
              <a:rPr lang="en-US" sz="1700" dirty="0" err="1" smtClean="0"/>
              <a:t>Penjadwalan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endParaRPr lang="en-US" sz="1700" dirty="0" smtClean="0"/>
          </a:p>
          <a:p>
            <a:r>
              <a:rPr lang="en-US" sz="1700" dirty="0" smtClean="0"/>
              <a:t>BAB 8		</a:t>
            </a:r>
            <a:r>
              <a:rPr lang="en-US" sz="1700" dirty="0" err="1" smtClean="0"/>
              <a:t>Ujian</a:t>
            </a:r>
            <a:r>
              <a:rPr lang="en-US" sz="1700" dirty="0" smtClean="0"/>
              <a:t> Tengah Semester</a:t>
            </a:r>
          </a:p>
          <a:p>
            <a:r>
              <a:rPr lang="en-US" sz="1700" dirty="0" smtClean="0"/>
              <a:t>BAB 9		</a:t>
            </a:r>
            <a:r>
              <a:rPr lang="en-US" sz="1700" dirty="0" err="1" smtClean="0"/>
              <a:t>Tahapan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10		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Pembiayaan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endParaRPr lang="en-US" sz="1700" dirty="0" smtClean="0"/>
          </a:p>
          <a:p>
            <a:r>
              <a:rPr lang="en-US" sz="1700" dirty="0" smtClean="0"/>
              <a:t>BAB 11	</a:t>
            </a:r>
            <a:r>
              <a:rPr lang="en-US" sz="1700" dirty="0"/>
              <a:t>	</a:t>
            </a:r>
            <a:r>
              <a:rPr lang="en-US" sz="1700" dirty="0" err="1"/>
              <a:t>Inspeksi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Quality Assurance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Tahap</a:t>
            </a:r>
            <a:r>
              <a:rPr lang="en-US" sz="1700" dirty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12		</a:t>
            </a:r>
            <a:r>
              <a:rPr lang="en-US" sz="1700" dirty="0" err="1" smtClean="0"/>
              <a:t>Pengadaan</a:t>
            </a:r>
            <a:r>
              <a:rPr lang="en-US" sz="1700" dirty="0" smtClean="0"/>
              <a:t> </a:t>
            </a:r>
            <a:r>
              <a:rPr lang="en-US" sz="1700" dirty="0" err="1" smtClean="0"/>
              <a:t>Barang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Jasa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13		</a:t>
            </a:r>
            <a:r>
              <a:rPr lang="en-US" sz="1700" dirty="0"/>
              <a:t>K3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Proyek</a:t>
            </a:r>
            <a:r>
              <a:rPr lang="en-US" sz="1700" dirty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14		</a:t>
            </a:r>
            <a:r>
              <a:rPr lang="en-US" sz="1700" dirty="0" err="1"/>
              <a:t>Jenis</a:t>
            </a:r>
            <a:r>
              <a:rPr lang="en-US" sz="1700" dirty="0"/>
              <a:t> </a:t>
            </a:r>
            <a:r>
              <a:rPr lang="en-US" sz="1700" dirty="0" err="1"/>
              <a:t>Dokumen</a:t>
            </a:r>
            <a:r>
              <a:rPr lang="en-US" sz="1700" dirty="0"/>
              <a:t> </a:t>
            </a:r>
            <a:r>
              <a:rPr lang="en-US" sz="1700" dirty="0" err="1"/>
              <a:t>Proyek</a:t>
            </a:r>
            <a:r>
              <a:rPr lang="en-US" sz="1700" dirty="0"/>
              <a:t> </a:t>
            </a:r>
            <a:r>
              <a:rPr lang="en-US" sz="1700" dirty="0" err="1"/>
              <a:t>Konstruksi</a:t>
            </a:r>
            <a:endParaRPr lang="en-US" sz="1700" dirty="0"/>
          </a:p>
          <a:p>
            <a:r>
              <a:rPr lang="en-US" sz="1700" dirty="0" smtClean="0"/>
              <a:t>BAB 15		</a:t>
            </a:r>
            <a:r>
              <a:rPr lang="en-US" sz="1700" dirty="0" err="1" smtClean="0"/>
              <a:t>Presentasi</a:t>
            </a:r>
            <a:r>
              <a:rPr lang="en-US" sz="1700" dirty="0" smtClean="0"/>
              <a:t> </a:t>
            </a:r>
            <a:r>
              <a:rPr lang="en-US" sz="1700" dirty="0" err="1" smtClean="0"/>
              <a:t>Tahap</a:t>
            </a:r>
            <a:r>
              <a:rPr lang="en-US" sz="1700" dirty="0" smtClean="0"/>
              <a:t> </a:t>
            </a:r>
            <a:r>
              <a:rPr lang="en-US" sz="1700" dirty="0" err="1" smtClean="0"/>
              <a:t>akhir</a:t>
            </a:r>
            <a:endParaRPr lang="en-US" sz="1700" dirty="0" smtClean="0"/>
          </a:p>
          <a:p>
            <a:r>
              <a:rPr lang="en-US" sz="1700" dirty="0" smtClean="0"/>
              <a:t>BAB 16		</a:t>
            </a:r>
            <a:r>
              <a:rPr lang="en-US" sz="1700" dirty="0" err="1" smtClean="0"/>
              <a:t>Ujian</a:t>
            </a:r>
            <a:r>
              <a:rPr lang="en-US" sz="1700" dirty="0" smtClean="0"/>
              <a:t> </a:t>
            </a:r>
            <a:r>
              <a:rPr lang="en-US" sz="1700" dirty="0" err="1" smtClean="0"/>
              <a:t>Akhir</a:t>
            </a:r>
            <a:r>
              <a:rPr lang="en-US" sz="1700" dirty="0" smtClean="0"/>
              <a:t> Semester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4362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404664"/>
            <a:ext cx="4242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KOMPOSISI PENILAIAN</a:t>
            </a:r>
            <a:endParaRPr lang="en-US" sz="3200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1196752"/>
            <a:ext cx="8352928" cy="20159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endParaRPr lang="en-US" sz="2500" dirty="0" smtClean="0"/>
          </a:p>
          <a:p>
            <a:r>
              <a:rPr lang="en-US" sz="2500" dirty="0" err="1" smtClean="0"/>
              <a:t>Tugas</a:t>
            </a:r>
            <a:r>
              <a:rPr lang="en-US" sz="2500" dirty="0" smtClean="0"/>
              <a:t> </a:t>
            </a:r>
            <a:r>
              <a:rPr lang="en-US" sz="2500" dirty="0" err="1" smtClean="0"/>
              <a:t>Besar</a:t>
            </a:r>
            <a:r>
              <a:rPr lang="en-US" sz="2500" dirty="0" smtClean="0"/>
              <a:t>/</a:t>
            </a:r>
            <a:r>
              <a:rPr lang="en-US" sz="2500" dirty="0" err="1" smtClean="0"/>
              <a:t>Kelompok</a:t>
            </a:r>
            <a:r>
              <a:rPr lang="en-US" sz="2500" dirty="0" smtClean="0"/>
              <a:t>		35%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Tengah Semester		30%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</a:t>
            </a:r>
            <a:r>
              <a:rPr lang="en-US" sz="2500" dirty="0" err="1" smtClean="0"/>
              <a:t>Akhir</a:t>
            </a:r>
            <a:r>
              <a:rPr lang="en-US" sz="2500" dirty="0" smtClean="0"/>
              <a:t> Semester		35%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87157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5846" y="2543960"/>
            <a:ext cx="4572000" cy="10156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sz="3000" b="1" dirty="0" smtClean="0"/>
              <a:t>PERTEMUAN KE- </a:t>
            </a:r>
            <a:r>
              <a:rPr lang="en-US" sz="3000" b="1" dirty="0" smtClean="0"/>
              <a:t>16</a:t>
            </a:r>
          </a:p>
          <a:p>
            <a:pPr algn="ctr"/>
            <a:r>
              <a:rPr lang="en-US" sz="3000" b="1" dirty="0" smtClean="0"/>
              <a:t>MINGGU </a:t>
            </a:r>
            <a:r>
              <a:rPr lang="en-US" sz="3000" b="1" dirty="0" smtClean="0"/>
              <a:t>KE - </a:t>
            </a:r>
            <a:r>
              <a:rPr lang="en-US" sz="3000" b="1" dirty="0" smtClean="0"/>
              <a:t>16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96096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2996952"/>
            <a:ext cx="6144063" cy="86177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5000" dirty="0" smtClean="0"/>
              <a:t>TERIMA KASIH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53219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3442</TotalTime>
  <Words>76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Grid</vt:lpstr>
      <vt:lpstr>PERTEMUAN KE 16 MINGGU KE 16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GALIH WULANDARI SUBAGYO, s.T.,M.T.,</dc:title>
  <dc:creator>GALIH WULANDARI S</dc:creator>
  <cp:lastModifiedBy>Galih</cp:lastModifiedBy>
  <cp:revision>197</cp:revision>
  <dcterms:created xsi:type="dcterms:W3CDTF">2020-01-04T05:38:09Z</dcterms:created>
  <dcterms:modified xsi:type="dcterms:W3CDTF">2020-06-25T07:07:47Z</dcterms:modified>
</cp:coreProperties>
</file>