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590" autoAdjust="0"/>
  </p:normalViewPr>
  <p:slideViewPr>
    <p:cSldViewPr>
      <p:cViewPr>
        <p:scale>
          <a:sx n="66" d="100"/>
          <a:sy n="66" d="100"/>
        </p:scale>
        <p:origin x="-175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8</a:t>
            </a:r>
            <a:br>
              <a:rPr lang="en-US" sz="2500" b="1" dirty="0" smtClean="0"/>
            </a:br>
            <a:r>
              <a:rPr lang="en-US" sz="2500" b="1" dirty="0" smtClean="0"/>
              <a:t>MINGGU KE </a:t>
            </a:r>
            <a:r>
              <a:rPr lang="en-US" sz="2500" b="1" dirty="0"/>
              <a:t>8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9324" y="3629875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500" b="1" dirty="0" smtClean="0"/>
              <a:t>PRESENTASI TUGAS BESAR</a:t>
            </a:r>
            <a:endParaRPr lang="en-US" sz="45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Pembiayaan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/>
              <a:t>K3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</a:t>
            </a:r>
            <a:r>
              <a:rPr lang="en-US" sz="1700" dirty="0" err="1"/>
              <a:t>Jenis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endParaRPr lang="en-US" sz="1700" dirty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</a:t>
            </a:r>
            <a:r>
              <a:rPr lang="en-US" sz="3000" b="1" dirty="0" smtClean="0"/>
              <a:t>15</a:t>
            </a:r>
            <a:endParaRPr lang="en-US" sz="3000" b="1" dirty="0" smtClean="0"/>
          </a:p>
          <a:p>
            <a:pPr algn="ctr"/>
            <a:r>
              <a:rPr lang="en-US" sz="3000" b="1" dirty="0" smtClean="0"/>
              <a:t>MINGGU KE - </a:t>
            </a:r>
            <a:r>
              <a:rPr lang="en-US" sz="3000" b="1" dirty="0" smtClean="0"/>
              <a:t>15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3442</TotalTime>
  <Words>76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Grid</vt:lpstr>
      <vt:lpstr>PERTEMUAN KE 8 MINGGU KE 8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</cp:lastModifiedBy>
  <cp:revision>196</cp:revision>
  <dcterms:created xsi:type="dcterms:W3CDTF">2020-01-04T05:38:09Z</dcterms:created>
  <dcterms:modified xsi:type="dcterms:W3CDTF">2020-06-25T07:07:03Z</dcterms:modified>
</cp:coreProperties>
</file>