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590" autoAdjust="0"/>
  </p:normalViewPr>
  <p:slideViewPr>
    <p:cSldViewPr>
      <p:cViewPr>
        <p:scale>
          <a:sx n="75" d="100"/>
          <a:sy n="75" d="100"/>
        </p:scale>
        <p:origin x="-14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9</a:t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/>
              <a:t>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826682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/>
              <a:t>TAHAPAN KONSTRUKSI </a:t>
            </a:r>
            <a:r>
              <a:rPr lang="en-US" sz="3000" b="1" dirty="0" smtClean="0"/>
              <a:t>(CONTOH </a:t>
            </a:r>
            <a:r>
              <a:rPr lang="en-US" sz="3000" b="1" dirty="0" smtClean="0"/>
              <a:t>RUMAH </a:t>
            </a:r>
            <a:r>
              <a:rPr lang="en-US" sz="3000" b="1" dirty="0" smtClean="0"/>
              <a:t>SEDERHANA)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29980"/>
            <a:ext cx="7182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Sebenarnya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kelima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persiapan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, yang paling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menyita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menyusun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Apalagi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harga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belakangan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kenaikannya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sulit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diduga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penyusunan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(RAB)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gara-gara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harga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orang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menghitungnya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membangun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per 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persegi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Rp</a:t>
            </a:r>
            <a:r>
              <a:rPr lang="en-US" dirty="0">
                <a:latin typeface="Arial" pitchFamily="34" charset="0"/>
                <a:cs typeface="Arial" pitchFamily="34" charset="0"/>
              </a:rPr>
              <a:t> 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juta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katakanlah</a:t>
            </a:r>
            <a:r>
              <a:rPr lang="en-US" dirty="0">
                <a:latin typeface="Arial" pitchFamily="34" charset="0"/>
                <a:cs typeface="Arial" pitchFamily="34" charset="0"/>
              </a:rPr>
              <a:t> 200 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persegi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total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disiapkan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Rp</a:t>
            </a:r>
            <a:r>
              <a:rPr lang="en-US" dirty="0">
                <a:latin typeface="Arial" pitchFamily="34" charset="0"/>
                <a:cs typeface="Arial" pitchFamily="34" charset="0"/>
              </a:rPr>
              <a:t> 600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juta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Meski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begitu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usahakan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perhitungannya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seakurat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besaran</a:t>
            </a:r>
            <a:r>
              <a:rPr lang="en-US" dirty="0">
                <a:latin typeface="Arial" pitchFamily="34" charset="0"/>
                <a:cs typeface="Arial" pitchFamily="34" charset="0"/>
              </a:rPr>
              <a:t> real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disusun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mengetahui</a:t>
            </a:r>
            <a:r>
              <a:rPr lang="en-US" dirty="0">
                <a:latin typeface="Arial" pitchFamily="34" charset="0"/>
                <a:cs typeface="Arial" pitchFamily="34" charset="0"/>
              </a:rPr>
              <a:t> item-item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62371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3290" y="797932"/>
            <a:ext cx="801497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solidFill>
                  <a:schemeClr val="accent1">
                    <a:lumMod val="50000"/>
                  </a:schemeClr>
                </a:solidFill>
              </a:rPr>
              <a:t>TAHAPAN PEKERJAAN PEMBANGGUNAN RUMAH</a:t>
            </a:r>
          </a:p>
        </p:txBody>
      </p:sp>
      <p:sp>
        <p:nvSpPr>
          <p:cNvPr id="3" name="Rectangle 2"/>
          <p:cNvSpPr/>
          <p:nvPr/>
        </p:nvSpPr>
        <p:spPr>
          <a:xfrm>
            <a:off x="557021" y="2348880"/>
            <a:ext cx="8141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Tahapnya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batas-batasnya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bowplank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berguna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titik-titik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mendirikan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pagar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papan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660996" y="1772816"/>
            <a:ext cx="201622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AWAL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7488" y="1602492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Item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kali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panjang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meter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persegi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lantai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urugan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ketebalan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10 meter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persegi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681088" y="1052736"/>
            <a:ext cx="2390328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PONDASI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32856"/>
            <a:ext cx="3225557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6396" y="1844824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Item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meliputi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sloof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balok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bertulang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mendatar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perhitungannya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panjang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total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sloof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x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x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=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m³.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tegak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lurus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sloof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Ring Balk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serupa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sloof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dibangun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kolom-kolom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volumenya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686396" y="1076216"/>
            <a:ext cx="316835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STRUKTUR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556792"/>
            <a:ext cx="81216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bata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dihitung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keliling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dikalikan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kurangi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jendela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pintu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bata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hebel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batako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plesteran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volumenya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kali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volume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pasangan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bata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Terakhir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acian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luasnya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perhitungan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plesteran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dikurangi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diaci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dipasangi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keramik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14938" y="1052736"/>
            <a:ext cx="254489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DINDING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213301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kusen-kusen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sisi-sisi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akses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udara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Kayu-kayu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dilapisi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politur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cat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awet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pula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kunci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handle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pintu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jendela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kusen-kusen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hitungannya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per unit.</a:t>
            </a: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Cakupan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atap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kuda-kuda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gording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nok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kaso</a:t>
            </a:r>
            <a:r>
              <a:rPr lang="en-US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reng</a:t>
            </a:r>
            <a:r>
              <a:rPr lang="en-US" dirty="0">
                <a:latin typeface="Arial" pitchFamily="34" charset="0"/>
                <a:cs typeface="Arial" pitchFamily="34" charset="0"/>
              </a:rPr>
              <a:t>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ditambah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alumninum</a:t>
            </a:r>
            <a:r>
              <a:rPr lang="en-US" dirty="0">
                <a:latin typeface="Arial" pitchFamily="34" charset="0"/>
                <a:cs typeface="Arial" pitchFamily="34" charset="0"/>
              </a:rPr>
              <a:t> foil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genteng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aksesories-nya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Rangka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dipilih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kayu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Estimasinya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balok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kayu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rangka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69020" y="1213301"/>
            <a:ext cx="4392488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KUSEN, PINTU DAN JENDELA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2684" y="3501008"/>
            <a:ext cx="316835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RANGKA ATAP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3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542" y="1791687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/>
            <a:r>
              <a:rPr lang="en-US" sz="2000" dirty="0" smtClean="0">
                <a:latin typeface="Arial" pitchFamily="34" charset="0"/>
                <a:cs typeface="Arial" pitchFamily="34" charset="0"/>
              </a:rPr>
              <a:t>Item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toilet,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wastafel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bath up,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pemanas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air,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ketinggalan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instalasi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bersih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jaringan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kabel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kotak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sekring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saklar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titik-titik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lampu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penerangan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sejenisnya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44824"/>
            <a:ext cx="326436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79542" y="908720"/>
            <a:ext cx="4572000" cy="6878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PLUMBING, MEKANIKAL DAN ELETRIKAL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7832" y="1442973"/>
            <a:ext cx="824862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itemnya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lantai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teras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dinding-dinding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kamar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finishing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kusen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pintu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jendela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lewat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politur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cat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awet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menambah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keindahan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.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handle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kunci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Pengecatan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tembok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eksterior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interior.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terkait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permintaan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pagar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kanopi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taman</a:t>
            </a:r>
            <a:r>
              <a:rPr lang="en-US" dirty="0">
                <a:latin typeface="Arial" pitchFamily="34" charset="0"/>
                <a:cs typeface="Arial" pitchFamily="34" charset="0"/>
              </a:rPr>
              <a:t> landscape,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garasi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ditempati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pastinya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dulu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pembersihan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mutlak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sini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debu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kotoran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puing-puing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sisa-sisa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540" y="797932"/>
            <a:ext cx="254828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FINISHING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4938" y="3411582"/>
            <a:ext cx="316835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PEKERJAAN TAMBAHAN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2330" y="4941168"/>
            <a:ext cx="3168352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PEMBERSIHAN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2204864"/>
            <a:ext cx="761459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item-item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Di item-item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dikalkulasikan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menghitung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detail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sendirinya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mempersiapkan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pula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selesai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target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ditetapkan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38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TUGAS :</a:t>
            </a:r>
          </a:p>
          <a:p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Rangkum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pembangunan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Tulis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selembar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A4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Foto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rangkuman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 convert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PDF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Upload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Edmodo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62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/>
              <a:t>Manajemen</a:t>
            </a:r>
            <a:r>
              <a:rPr lang="en-US" sz="1700" dirty="0"/>
              <a:t> </a:t>
            </a:r>
            <a:r>
              <a:rPr lang="en-US" sz="1700" dirty="0" err="1"/>
              <a:t>Pembiayaan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endParaRPr lang="en-US" sz="1700" dirty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KE- 9</a:t>
            </a:r>
          </a:p>
          <a:p>
            <a:pPr algn="ctr"/>
            <a:r>
              <a:rPr lang="en-US" sz="3000" b="1" dirty="0" smtClean="0"/>
              <a:t>MINGGU KE - 9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Contoh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Tahapan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Pembanggunan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Rumah</a:t>
            </a:r>
            <a:endParaRPr lang="en-US" alt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32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9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54169"/>
            <a:ext cx="6661824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/>
              <a:t>TAHAPAN PEKERJAAN PEMBANGUNAN RUMAH</a:t>
            </a:r>
          </a:p>
        </p:txBody>
      </p:sp>
      <p:sp>
        <p:nvSpPr>
          <p:cNvPr id="5" name="AutoShape 2" descr="tahapan pekerjaan pembangunan rumah hea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772817"/>
            <a:ext cx="793636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62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916832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Tetapkan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budget</a:t>
            </a:r>
          </a:p>
          <a:p>
            <a:pPr lvl="1" algn="just" fontAlgn="base"/>
            <a:r>
              <a:rPr lang="en-US" dirty="0" err="1">
                <a:latin typeface="Arial" pitchFamily="34" charset="0"/>
                <a:cs typeface="Arial" pitchFamily="34" charset="0"/>
              </a:rPr>
              <a:t>Kalkulasikan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cermat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sanggup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Tentunya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memperhitungkan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borongan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 fontAlgn="base"/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Spesifikasi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rumah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 algn="just" fontAlgn="base"/>
            <a:r>
              <a:rPr lang="en-US" dirty="0" err="1">
                <a:latin typeface="Arial" pitchFamily="34" charset="0"/>
                <a:cs typeface="Arial" pitchFamily="34" charset="0"/>
              </a:rPr>
              <a:t>Tentukan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sejak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model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hendak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dibangun</a:t>
            </a:r>
            <a:r>
              <a:rPr lang="en-US" dirty="0">
                <a:latin typeface="Arial" pitchFamily="34" charset="0"/>
                <a:cs typeface="Arial" pitchFamily="34" charset="0"/>
              </a:rPr>
              <a:t>. Model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 fontAlgn="base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 fontAlgn="base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Susun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bangunan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 algn="just" fontAlgn="base"/>
            <a:r>
              <a:rPr lang="en-US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sekadar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coret-coretan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kertas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mewakili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hendak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dibangun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minta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arsitek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mewujudkan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impian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base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fontAlgn="base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759313"/>
            <a:ext cx="633670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BEBERAPA PERSIAPAN SEBELUM MEMBANGUN RUMAH</a:t>
            </a:r>
          </a:p>
          <a:p>
            <a:r>
              <a:rPr lang="en-US" dirty="0"/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2051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7355" y="980728"/>
            <a:ext cx="80050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Urusan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IMB</a:t>
            </a: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Izin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Mendirikan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(IMB)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mutlak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dikantongi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disegel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Pilih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kontraktor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>
                <a:latin typeface="Arial" pitchFamily="34" charset="0"/>
                <a:cs typeface="Arial" pitchFamily="34" charset="0"/>
              </a:rPr>
              <a:t>Carilah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kompeten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sekaligus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tarifnya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29000"/>
            <a:ext cx="396201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4938" y="320878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14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2571</TotalTime>
  <Words>855</Words>
  <Application>Microsoft Office PowerPoint</Application>
  <PresentationFormat>On-screen Show (4:3)</PresentationFormat>
  <Paragraphs>127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Grid</vt:lpstr>
      <vt:lpstr>PERTEMUAN KE 9 MINGGU KE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155</cp:revision>
  <dcterms:created xsi:type="dcterms:W3CDTF">2020-01-04T05:38:09Z</dcterms:created>
  <dcterms:modified xsi:type="dcterms:W3CDTF">2020-04-12T06:16:17Z</dcterms:modified>
</cp:coreProperties>
</file>