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 smtClean="0"/>
              <a:t>8</a:t>
            </a:r>
            <a:br>
              <a:rPr lang="en-US" sz="2500" b="1" dirty="0" smtClean="0"/>
            </a:br>
            <a:r>
              <a:rPr lang="en-US" sz="2500" b="1" dirty="0" smtClean="0"/>
              <a:t>MINGGU </a:t>
            </a:r>
            <a:r>
              <a:rPr lang="en-US" sz="2500" b="1" dirty="0" smtClean="0"/>
              <a:t>KE </a:t>
            </a:r>
            <a:r>
              <a:rPr lang="en-US" sz="2500" b="1" dirty="0"/>
              <a:t>8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9324" y="3629875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dirty="0" err="1" smtClean="0"/>
              <a:t>Ujia</a:t>
            </a:r>
            <a:r>
              <a:rPr lang="en-US" sz="4500" b="1" dirty="0" err="1" smtClean="0"/>
              <a:t>n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tengaH</a:t>
            </a:r>
            <a:r>
              <a:rPr lang="en-US" sz="4500" b="1" dirty="0" smtClean="0"/>
              <a:t> SEMESTER</a:t>
            </a:r>
            <a:endParaRPr lang="en-US" sz="4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/>
              <a:t>K3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</a:t>
            </a:r>
            <a:r>
              <a:rPr lang="en-US" sz="1700" dirty="0" err="1"/>
              <a:t>Jenis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endParaRPr lang="en-US" sz="1700" dirty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8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- </a:t>
            </a:r>
            <a:r>
              <a:rPr lang="en-US" sz="3000" b="1" dirty="0" smtClean="0"/>
              <a:t>8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3442</TotalTime>
  <Words>76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PERTEMUAN KE 8 MINGGU KE 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195</cp:revision>
  <dcterms:created xsi:type="dcterms:W3CDTF">2020-01-04T05:38:09Z</dcterms:created>
  <dcterms:modified xsi:type="dcterms:W3CDTF">2020-06-25T07:06:30Z</dcterms:modified>
</cp:coreProperties>
</file>