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99" r:id="rId3"/>
    <p:sldId id="300" r:id="rId4"/>
    <p:sldId id="301" r:id="rId5"/>
    <p:sldId id="302" r:id="rId6"/>
    <p:sldId id="303" r:id="rId7"/>
    <p:sldId id="304" r:id="rId8"/>
    <p:sldId id="305" r:id="rId9"/>
    <p:sldId id="306" r:id="rId10"/>
    <p:sldId id="307" r:id="rId11"/>
  </p:sldIdLst>
  <p:sldSz cx="17610138" cy="9906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62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383637-DF01-49A0-BC87-C36096F26012}" type="datetimeFigureOut">
              <a:rPr lang="id-ID" smtClean="0"/>
              <a:t>04/04/2021</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442242-CA57-4432-AB07-9B9B2AAF273F}" type="slidenum">
              <a:rPr lang="id-ID" smtClean="0"/>
              <a:t>‹#›</a:t>
            </a:fld>
            <a:endParaRPr lang="id-ID"/>
          </a:p>
        </p:txBody>
      </p:sp>
    </p:spTree>
    <p:extLst>
      <p:ext uri="{BB962C8B-B14F-4D97-AF65-F5344CB8AC3E}">
        <p14:creationId xmlns:p14="http://schemas.microsoft.com/office/powerpoint/2010/main" val="1596646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4.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7.jpe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2" name="Group 31"/>
          <p:cNvGrpSpPr/>
          <p:nvPr/>
        </p:nvGrpSpPr>
        <p:grpSpPr>
          <a:xfrm>
            <a:off x="8191500" y="235456"/>
            <a:ext cx="8940636" cy="774193"/>
            <a:chOff x="5964917" y="5913489"/>
            <a:chExt cx="5949177" cy="675857"/>
          </a:xfrm>
        </p:grpSpPr>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34" name="Picture 33"/>
            <p:cNvPicPr>
              <a:picLocks noChangeAspect="1"/>
            </p:cNvPicPr>
            <p:nvPr/>
          </p:nvPicPr>
          <p:blipFill>
            <a:blip r:embed="rId3"/>
            <a:stretch>
              <a:fillRect/>
            </a:stretch>
          </p:blipFill>
          <p:spPr>
            <a:xfrm>
              <a:off x="7890620" y="5930152"/>
              <a:ext cx="917916" cy="656580"/>
            </a:xfrm>
            <a:prstGeom prst="rect">
              <a:avLst/>
            </a:prstGeom>
          </p:spPr>
        </p:pic>
        <p:grpSp>
          <p:nvGrpSpPr>
            <p:cNvPr id="35" name="Group 34"/>
            <p:cNvGrpSpPr/>
            <p:nvPr/>
          </p:nvGrpSpPr>
          <p:grpSpPr>
            <a:xfrm>
              <a:off x="8919949" y="5961160"/>
              <a:ext cx="1263574" cy="625572"/>
              <a:chOff x="10596731" y="5719113"/>
              <a:chExt cx="1595269" cy="836612"/>
            </a:xfrm>
          </p:grpSpPr>
          <p:pic>
            <p:nvPicPr>
              <p:cNvPr id="38" name="Picture 37"/>
              <p:cNvPicPr>
                <a:picLocks noChangeAspect="1"/>
              </p:cNvPicPr>
              <p:nvPr/>
            </p:nvPicPr>
            <p:blipFill rotWithShape="1">
              <a:blip r:embed="rId4"/>
              <a:srcRect t="5051"/>
              <a:stretch/>
            </p:blipFill>
            <p:spPr>
              <a:xfrm>
                <a:off x="11326909" y="5809129"/>
                <a:ext cx="865091" cy="591671"/>
              </a:xfrm>
              <a:prstGeom prst="rect">
                <a:avLst/>
              </a:prstGeom>
            </p:spPr>
          </p:pic>
          <p:pic>
            <p:nvPicPr>
              <p:cNvPr id="39" name="Picture 38"/>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36" name="Picture 35"/>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37" name="Picture 36"/>
            <p:cNvPicPr>
              <a:picLocks noChangeAspect="1"/>
            </p:cNvPicPr>
            <p:nvPr/>
          </p:nvPicPr>
          <p:blipFill rotWithShape="1">
            <a:blip r:embed="rId7"/>
            <a:srcRect t="24555" b="21198"/>
            <a:stretch/>
          </p:blipFill>
          <p:spPr>
            <a:xfrm>
              <a:off x="6677203" y="5973004"/>
              <a:ext cx="1136193" cy="616342"/>
            </a:xfrm>
            <a:prstGeom prst="rect">
              <a:avLst/>
            </a:prstGeom>
          </p:spPr>
        </p:pic>
      </p:grpSp>
      <p:sp>
        <p:nvSpPr>
          <p:cNvPr id="40" name="TextBox 39"/>
          <p:cNvSpPr txBox="1"/>
          <p:nvPr/>
        </p:nvSpPr>
        <p:spPr>
          <a:xfrm>
            <a:off x="5490422" y="1374014"/>
            <a:ext cx="11641714" cy="461665"/>
          </a:xfrm>
          <a:prstGeom prst="rect">
            <a:avLst/>
          </a:prstGeom>
          <a:noFill/>
        </p:spPr>
        <p:txBody>
          <a:bodyPr wrap="square" rtlCol="0">
            <a:spAutoFit/>
          </a:bodyPr>
          <a:lstStyle/>
          <a:p>
            <a:pPr algn="r"/>
            <a:r>
              <a:rPr lang="id-ID" sz="2400" dirty="0">
                <a:latin typeface="Arial Black" panose="020B0A04020102020204" pitchFamily="34" charset="0"/>
              </a:rPr>
              <a:t>UPJ kampus MERDEKA</a:t>
            </a:r>
          </a:p>
        </p:txBody>
      </p:sp>
      <p:grpSp>
        <p:nvGrpSpPr>
          <p:cNvPr id="44" name="Group 43"/>
          <p:cNvGrpSpPr/>
          <p:nvPr/>
        </p:nvGrpSpPr>
        <p:grpSpPr>
          <a:xfrm>
            <a:off x="4095749" y="9258299"/>
            <a:ext cx="11909259" cy="611125"/>
            <a:chOff x="113103" y="4838883"/>
            <a:chExt cx="7828452" cy="818309"/>
          </a:xfrm>
        </p:grpSpPr>
        <p:grpSp>
          <p:nvGrpSpPr>
            <p:cNvPr id="45" name="Group 44"/>
            <p:cNvGrpSpPr/>
            <p:nvPr/>
          </p:nvGrpSpPr>
          <p:grpSpPr>
            <a:xfrm>
              <a:off x="2166899" y="5071993"/>
              <a:ext cx="3170969" cy="494543"/>
              <a:chOff x="2370123" y="5518707"/>
              <a:chExt cx="3170969" cy="494543"/>
            </a:xfrm>
          </p:grpSpPr>
          <p:pic>
            <p:nvPicPr>
              <p:cNvPr id="55" name="Picture 54"/>
              <p:cNvPicPr>
                <a:picLocks noChangeAspect="1"/>
              </p:cNvPicPr>
              <p:nvPr/>
            </p:nvPicPr>
            <p:blipFill rotWithShape="1">
              <a:blip r:embed="rId8" cstate="print">
                <a:extLst>
                  <a:ext uri="{28A0092B-C50C-407E-A947-70E740481C1C}">
                    <a14:useLocalDpi xmlns:a14="http://schemas.microsoft.com/office/drawing/2010/main" val="0"/>
                  </a:ext>
                </a:extLst>
              </a:blip>
              <a:srcRect l="33893" t="33654" r="37430" b="32595"/>
              <a:stretch/>
            </p:blipFill>
            <p:spPr>
              <a:xfrm>
                <a:off x="2370123" y="5522724"/>
                <a:ext cx="261510" cy="307777"/>
              </a:xfrm>
              <a:prstGeom prst="rect">
                <a:avLst/>
              </a:prstGeom>
            </p:spPr>
          </p:pic>
          <p:sp>
            <p:nvSpPr>
              <p:cNvPr id="56" name="Rectangle 55"/>
              <p:cNvSpPr/>
              <p:nvPr/>
            </p:nvSpPr>
            <p:spPr>
              <a:xfrm>
                <a:off x="2631632" y="5518707"/>
                <a:ext cx="2909460" cy="494543"/>
              </a:xfrm>
              <a:prstGeom prst="rect">
                <a:avLst/>
              </a:prstGeom>
            </p:spPr>
            <p:txBody>
              <a:bodyPr wrap="square">
                <a:spAutoFit/>
              </a:bodyPr>
              <a:lstStyle/>
              <a:p>
                <a:r>
                  <a:rPr lang="id-ID" sz="1800" dirty="0"/>
                  <a:t>universitas.pembangunan.jaya</a:t>
                </a:r>
              </a:p>
            </p:txBody>
          </p:sp>
        </p:grpSp>
        <p:grpSp>
          <p:nvGrpSpPr>
            <p:cNvPr id="46" name="Group 45"/>
            <p:cNvGrpSpPr/>
            <p:nvPr/>
          </p:nvGrpSpPr>
          <p:grpSpPr>
            <a:xfrm>
              <a:off x="5212062" y="5111921"/>
              <a:ext cx="1186085" cy="494543"/>
              <a:chOff x="2370123" y="5880346"/>
              <a:chExt cx="1186085" cy="494543"/>
            </a:xfrm>
          </p:grpSpPr>
          <p:pic>
            <p:nvPicPr>
              <p:cNvPr id="53" name="Picture 52"/>
              <p:cNvPicPr>
                <a:picLocks noChangeAspect="1"/>
              </p:cNvPicPr>
              <p:nvPr/>
            </p:nvPicPr>
            <p:blipFill rotWithShape="1">
              <a:blip r:embed="rId9"/>
              <a:srcRect l="31113" t="12848" r="26150" b="17802"/>
              <a:stretch/>
            </p:blipFill>
            <p:spPr>
              <a:xfrm>
                <a:off x="2370123" y="5913489"/>
                <a:ext cx="252931" cy="238722"/>
              </a:xfrm>
              <a:prstGeom prst="rect">
                <a:avLst/>
              </a:prstGeom>
            </p:spPr>
          </p:pic>
          <p:sp>
            <p:nvSpPr>
              <p:cNvPr id="54" name="Rectangle 53"/>
              <p:cNvSpPr/>
              <p:nvPr/>
            </p:nvSpPr>
            <p:spPr>
              <a:xfrm>
                <a:off x="2631631" y="5880346"/>
                <a:ext cx="924577" cy="494543"/>
              </a:xfrm>
              <a:prstGeom prst="rect">
                <a:avLst/>
              </a:prstGeom>
            </p:spPr>
            <p:txBody>
              <a:bodyPr wrap="none">
                <a:spAutoFit/>
              </a:bodyPr>
              <a:lstStyle/>
              <a:p>
                <a:r>
                  <a:rPr lang="id-ID" sz="1800" dirty="0"/>
                  <a:t>UPJ_Bintaro</a:t>
                </a:r>
              </a:p>
            </p:txBody>
          </p:sp>
        </p:grpSp>
        <p:grpSp>
          <p:nvGrpSpPr>
            <p:cNvPr id="47" name="Group 46"/>
            <p:cNvGrpSpPr/>
            <p:nvPr/>
          </p:nvGrpSpPr>
          <p:grpSpPr>
            <a:xfrm>
              <a:off x="6689785" y="5103911"/>
              <a:ext cx="1251770" cy="494543"/>
              <a:chOff x="2361087" y="6233380"/>
              <a:chExt cx="1251770" cy="494543"/>
            </a:xfrm>
          </p:grpSpPr>
          <p:pic>
            <p:nvPicPr>
              <p:cNvPr id="51" name="Picture 50"/>
              <p:cNvPicPr>
                <a:picLocks noChangeAspect="1"/>
              </p:cNvPicPr>
              <p:nvPr/>
            </p:nvPicPr>
            <p:blipFill>
              <a:blip r:embed="rId10"/>
              <a:stretch>
                <a:fillRect/>
              </a:stretch>
            </p:blipFill>
            <p:spPr>
              <a:xfrm flipH="1">
                <a:off x="2361087" y="6249678"/>
                <a:ext cx="270546" cy="270546"/>
              </a:xfrm>
              <a:prstGeom prst="rect">
                <a:avLst/>
              </a:prstGeom>
            </p:spPr>
          </p:pic>
          <p:sp>
            <p:nvSpPr>
              <p:cNvPr id="52" name="Rectangle 51"/>
              <p:cNvSpPr/>
              <p:nvPr/>
            </p:nvSpPr>
            <p:spPr>
              <a:xfrm>
                <a:off x="2631633" y="6233380"/>
                <a:ext cx="981224" cy="494543"/>
              </a:xfrm>
              <a:prstGeom prst="rect">
                <a:avLst/>
              </a:prstGeom>
            </p:spPr>
            <p:txBody>
              <a:bodyPr wrap="none">
                <a:spAutoFit/>
              </a:bodyPr>
              <a:lstStyle/>
              <a:p>
                <a:r>
                  <a:rPr lang="id-ID" sz="1800" b="1" dirty="0"/>
                  <a:t>upj_bintaro</a:t>
                </a:r>
              </a:p>
            </p:txBody>
          </p:sp>
        </p:grpSp>
        <p:grpSp>
          <p:nvGrpSpPr>
            <p:cNvPr id="48" name="Group 47"/>
            <p:cNvGrpSpPr/>
            <p:nvPr/>
          </p:nvGrpSpPr>
          <p:grpSpPr>
            <a:xfrm>
              <a:off x="113103" y="4838883"/>
              <a:ext cx="1781096" cy="818309"/>
              <a:chOff x="113103" y="4838883"/>
              <a:chExt cx="1781096" cy="818309"/>
            </a:xfrm>
          </p:grpSpPr>
          <p:pic>
            <p:nvPicPr>
              <p:cNvPr id="49" name="Picture 48"/>
              <p:cNvPicPr>
                <a:picLocks noChangeAspect="1"/>
              </p:cNvPicPr>
              <p:nvPr/>
            </p:nvPicPr>
            <p:blipFill>
              <a:blip r:embed="rId11">
                <a:clrChange>
                  <a:clrFrom>
                    <a:srgbClr val="000000"/>
                  </a:clrFrom>
                  <a:clrTo>
                    <a:srgbClr val="000000">
                      <a:alpha val="0"/>
                    </a:srgbClr>
                  </a:clrTo>
                </a:clrChange>
              </a:blip>
              <a:stretch>
                <a:fillRect/>
              </a:stretch>
            </p:blipFill>
            <p:spPr>
              <a:xfrm>
                <a:off x="113103" y="4838883"/>
                <a:ext cx="818309" cy="818309"/>
              </a:xfrm>
              <a:prstGeom prst="rect">
                <a:avLst/>
              </a:prstGeom>
            </p:spPr>
          </p:pic>
          <p:sp>
            <p:nvSpPr>
              <p:cNvPr id="50" name="Rectangle 49"/>
              <p:cNvSpPr/>
              <p:nvPr/>
            </p:nvSpPr>
            <p:spPr>
              <a:xfrm>
                <a:off x="645329" y="5063371"/>
                <a:ext cx="1248870" cy="494543"/>
              </a:xfrm>
              <a:prstGeom prst="rect">
                <a:avLst/>
              </a:prstGeom>
            </p:spPr>
            <p:txBody>
              <a:bodyPr wrap="none">
                <a:spAutoFit/>
              </a:bodyPr>
              <a:lstStyle/>
              <a:p>
                <a:r>
                  <a:rPr lang="id-ID" sz="1800" dirty="0"/>
                  <a:t>http://upj.ac.id/</a:t>
                </a:r>
              </a:p>
            </p:txBody>
          </p:sp>
        </p:grpSp>
      </p:grpSp>
      <p:grpSp>
        <p:nvGrpSpPr>
          <p:cNvPr id="59" name="Group 58"/>
          <p:cNvGrpSpPr/>
          <p:nvPr userDrawn="1"/>
        </p:nvGrpSpPr>
        <p:grpSpPr>
          <a:xfrm>
            <a:off x="818207" y="254543"/>
            <a:ext cx="4672215" cy="1463753"/>
            <a:chOff x="315570" y="860612"/>
            <a:chExt cx="4193554" cy="1475489"/>
          </a:xfrm>
        </p:grpSpPr>
        <p:pic>
          <p:nvPicPr>
            <p:cNvPr id="60" name="Picture 59"/>
            <p:cNvPicPr>
              <a:picLocks noChangeAspect="1"/>
            </p:cNvPicPr>
            <p:nvPr/>
          </p:nvPicPr>
          <p:blipFill>
            <a:blip r:embed="rId12"/>
            <a:stretch>
              <a:fillRect/>
            </a:stretch>
          </p:blipFill>
          <p:spPr>
            <a:xfrm>
              <a:off x="315570" y="860612"/>
              <a:ext cx="1287522" cy="1378480"/>
            </a:xfrm>
            <a:prstGeom prst="rect">
              <a:avLst/>
            </a:prstGeom>
          </p:spPr>
        </p:pic>
        <p:sp>
          <p:nvSpPr>
            <p:cNvPr id="61" name="TextBox 60"/>
            <p:cNvSpPr txBox="1"/>
            <p:nvPr/>
          </p:nvSpPr>
          <p:spPr>
            <a:xfrm>
              <a:off x="1056742" y="1715613"/>
              <a:ext cx="3452382" cy="620488"/>
            </a:xfrm>
            <a:prstGeom prst="rect">
              <a:avLst/>
            </a:prstGeom>
            <a:noFill/>
          </p:spPr>
          <p:txBody>
            <a:bodyPr wrap="square" rtlCol="0">
              <a:spAutoFit/>
            </a:bodyPr>
            <a:lstStyle/>
            <a:p>
              <a:r>
                <a:rPr lang="id-ID" sz="1600" dirty="0">
                  <a:latin typeface="Arial Rounded MT Bold" panose="020F0704030504030204" pitchFamily="34" charset="0"/>
                </a:rPr>
                <a:t>Universitas</a:t>
              </a:r>
            </a:p>
            <a:p>
              <a:r>
                <a:rPr lang="id-ID" sz="1800" dirty="0">
                  <a:latin typeface="Arial Rounded MT Bold" panose="020F0704030504030204" pitchFamily="34" charset="0"/>
                </a:rPr>
                <a:t>Pembangunan Jaya</a:t>
              </a:r>
            </a:p>
          </p:txBody>
        </p:sp>
      </p:grpSp>
    </p:spTree>
    <p:extLst>
      <p:ext uri="{BB962C8B-B14F-4D97-AF65-F5344CB8AC3E}">
        <p14:creationId xmlns:p14="http://schemas.microsoft.com/office/powerpoint/2010/main" val="2636809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904" y="6195763"/>
            <a:ext cx="14974921" cy="1183513"/>
          </a:xfrm>
        </p:spPr>
        <p:txBody>
          <a:bodyPr anchor="b">
            <a:normAutofit/>
          </a:bodyPr>
          <a:lstStyle>
            <a:lvl1pPr>
              <a:defRPr sz="4044"/>
            </a:lvl1pPr>
          </a:lstStyle>
          <a:p>
            <a:r>
              <a:rPr lang="en-US"/>
              <a:t>Click to edit Master title style</a:t>
            </a:r>
            <a:endParaRPr lang="en-US" dirty="0"/>
          </a:p>
        </p:txBody>
      </p:sp>
      <p:sp>
        <p:nvSpPr>
          <p:cNvPr id="3" name="Picture Placeholder 2"/>
          <p:cNvSpPr>
            <a:spLocks noGrp="1" noChangeAspect="1"/>
          </p:cNvSpPr>
          <p:nvPr>
            <p:ph type="pic" idx="1"/>
          </p:nvPr>
        </p:nvSpPr>
        <p:spPr>
          <a:xfrm>
            <a:off x="1319904" y="897466"/>
            <a:ext cx="14974921" cy="4881839"/>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622"/>
            </a:lvl1pPr>
            <a:lvl2pPr marL="660388" indent="0">
              <a:buNone/>
              <a:defRPr sz="4044"/>
            </a:lvl2pPr>
            <a:lvl3pPr marL="1320775" indent="0">
              <a:buNone/>
              <a:defRPr sz="3467"/>
            </a:lvl3pPr>
            <a:lvl4pPr marL="1981164" indent="0">
              <a:buNone/>
              <a:defRPr sz="2889"/>
            </a:lvl4pPr>
            <a:lvl5pPr marL="2641552" indent="0">
              <a:buNone/>
              <a:defRPr sz="2889"/>
            </a:lvl5pPr>
            <a:lvl6pPr marL="3301940" indent="0">
              <a:buNone/>
              <a:defRPr sz="2889"/>
            </a:lvl6pPr>
            <a:lvl7pPr marL="3962327" indent="0">
              <a:buNone/>
              <a:defRPr sz="2889"/>
            </a:lvl7pPr>
            <a:lvl8pPr marL="4622716" indent="0">
              <a:buNone/>
              <a:defRPr sz="2889"/>
            </a:lvl8pPr>
            <a:lvl9pPr marL="5283104"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1319887" y="7379275"/>
            <a:ext cx="14972659" cy="985793"/>
          </a:xfrm>
        </p:spPr>
        <p:txBody>
          <a:bodyPr>
            <a:normAutofit/>
          </a:bodyPr>
          <a:lstStyle>
            <a:lvl1pPr marL="0" indent="0" algn="ctr">
              <a:buNone/>
              <a:defRPr sz="260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05369464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888" y="880535"/>
            <a:ext cx="14954985" cy="4947019"/>
          </a:xfrm>
        </p:spPr>
        <p:txBody>
          <a:bodyPr anchor="ctr"/>
          <a:lstStyle>
            <a:lvl1pPr>
              <a:defRPr sz="4622"/>
            </a:lvl1pPr>
          </a:lstStyle>
          <a:p>
            <a:r>
              <a:rPr lang="en-US"/>
              <a:t>Click to edit Master title style</a:t>
            </a:r>
            <a:endParaRPr lang="en-US" dirty="0"/>
          </a:p>
        </p:txBody>
      </p:sp>
      <p:sp>
        <p:nvSpPr>
          <p:cNvPr id="4" name="Text Placeholder 3"/>
          <p:cNvSpPr>
            <a:spLocks noGrp="1"/>
          </p:cNvSpPr>
          <p:nvPr>
            <p:ph type="body" sz="half" idx="2"/>
          </p:nvPr>
        </p:nvSpPr>
        <p:spPr>
          <a:xfrm>
            <a:off x="1319888" y="6073630"/>
            <a:ext cx="14954985" cy="2299824"/>
          </a:xfrm>
        </p:spPr>
        <p:txBody>
          <a:bodyPr anchor="ctr"/>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3008550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088910" y="880533"/>
            <a:ext cx="13436905" cy="4323084"/>
          </a:xfrm>
        </p:spPr>
        <p:txBody>
          <a:bodyPr anchor="ctr"/>
          <a:lstStyle>
            <a:lvl1pPr>
              <a:defRPr sz="4622"/>
            </a:lvl1pPr>
          </a:lstStyle>
          <a:p>
            <a:r>
              <a:rPr lang="en-US"/>
              <a:t>Click to edit Master title style</a:t>
            </a:r>
            <a:endParaRPr lang="en-US" dirty="0"/>
          </a:p>
        </p:txBody>
      </p:sp>
      <p:sp>
        <p:nvSpPr>
          <p:cNvPr id="12" name="Text Placeholder 3"/>
          <p:cNvSpPr>
            <a:spLocks noGrp="1"/>
          </p:cNvSpPr>
          <p:nvPr>
            <p:ph type="body" sz="half" idx="13"/>
          </p:nvPr>
        </p:nvSpPr>
        <p:spPr>
          <a:xfrm>
            <a:off x="2485302" y="5214492"/>
            <a:ext cx="12641830" cy="616506"/>
          </a:xfrm>
        </p:spPr>
        <p:txBody>
          <a:bodyPr anchor="t">
            <a:normAutofit/>
          </a:bodyPr>
          <a:lstStyle>
            <a:lvl1pPr marL="0" indent="0" algn="r">
              <a:buNone/>
              <a:defRPr sz="2024"/>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4" name="Text Placeholder 3"/>
          <p:cNvSpPr>
            <a:spLocks noGrp="1"/>
          </p:cNvSpPr>
          <p:nvPr>
            <p:ph type="body" sz="half" idx="2"/>
          </p:nvPr>
        </p:nvSpPr>
        <p:spPr>
          <a:xfrm>
            <a:off x="1319888" y="6073630"/>
            <a:ext cx="14954985" cy="2291438"/>
          </a:xfrm>
        </p:spPr>
        <p:txBody>
          <a:bodyPr anchor="ctr">
            <a:normAutofit/>
          </a:bodyPr>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sp>
        <p:nvSpPr>
          <p:cNvPr id="11" name="TextBox 10"/>
          <p:cNvSpPr txBox="1"/>
          <p:nvPr/>
        </p:nvSpPr>
        <p:spPr>
          <a:xfrm>
            <a:off x="1208403" y="1062015"/>
            <a:ext cx="880507" cy="844676"/>
          </a:xfrm>
          <a:prstGeom prst="rect">
            <a:avLst/>
          </a:prstGeom>
        </p:spPr>
        <p:txBody>
          <a:bodyPr vert="horz" lIns="132080" tIns="66041" rIns="132080" bIns="6604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11555" dirty="0">
                <a:solidFill>
                  <a:schemeClr val="tx1"/>
                </a:solidFill>
                <a:effectLst/>
              </a:rPr>
              <a:t>“</a:t>
            </a:r>
          </a:p>
        </p:txBody>
      </p:sp>
      <p:sp>
        <p:nvSpPr>
          <p:cNvPr id="13" name="TextBox 12"/>
          <p:cNvSpPr txBox="1"/>
          <p:nvPr/>
        </p:nvSpPr>
        <p:spPr>
          <a:xfrm>
            <a:off x="15394362" y="4293023"/>
            <a:ext cx="880507" cy="844676"/>
          </a:xfrm>
          <a:prstGeom prst="rect">
            <a:avLst/>
          </a:prstGeom>
        </p:spPr>
        <p:txBody>
          <a:bodyPr vert="horz" lIns="132080" tIns="66041" rIns="132080" bIns="66041"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11555" dirty="0">
                <a:solidFill>
                  <a:schemeClr val="tx1"/>
                </a:solidFill>
                <a:effectLst/>
              </a:rPr>
              <a:t>”</a:t>
            </a:r>
          </a:p>
        </p:txBody>
      </p:sp>
      <p:grpSp>
        <p:nvGrpSpPr>
          <p:cNvPr id="10" name="Group 9"/>
          <p:cNvGrpSpPr/>
          <p:nvPr/>
        </p:nvGrpSpPr>
        <p:grpSpPr>
          <a:xfrm>
            <a:off x="10009462" y="8506569"/>
            <a:ext cx="6942048" cy="651897"/>
            <a:chOff x="5964917" y="5913489"/>
            <a:chExt cx="5949177" cy="675857"/>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5" name="Picture 14"/>
            <p:cNvPicPr>
              <a:picLocks noChangeAspect="1"/>
            </p:cNvPicPr>
            <p:nvPr/>
          </p:nvPicPr>
          <p:blipFill>
            <a:blip r:embed="rId3"/>
            <a:stretch>
              <a:fillRect/>
            </a:stretch>
          </p:blipFill>
          <p:spPr>
            <a:xfrm>
              <a:off x="7890620" y="5930152"/>
              <a:ext cx="917916" cy="656580"/>
            </a:xfrm>
            <a:prstGeom prst="rect">
              <a:avLst/>
            </a:prstGeom>
          </p:spPr>
        </p:pic>
        <p:grpSp>
          <p:nvGrpSpPr>
            <p:cNvPr id="16" name="Group 15"/>
            <p:cNvGrpSpPr/>
            <p:nvPr/>
          </p:nvGrpSpPr>
          <p:grpSpPr>
            <a:xfrm>
              <a:off x="8919949" y="5961160"/>
              <a:ext cx="1263574" cy="625572"/>
              <a:chOff x="10596731" y="5719113"/>
              <a:chExt cx="1595269" cy="836612"/>
            </a:xfrm>
          </p:grpSpPr>
          <p:pic>
            <p:nvPicPr>
              <p:cNvPr id="19" name="Picture 18"/>
              <p:cNvPicPr>
                <a:picLocks noChangeAspect="1"/>
              </p:cNvPicPr>
              <p:nvPr/>
            </p:nvPicPr>
            <p:blipFill rotWithShape="1">
              <a:blip r:embed="rId4"/>
              <a:srcRect t="5051"/>
              <a:stretch/>
            </p:blipFill>
            <p:spPr>
              <a:xfrm>
                <a:off x="11326909" y="5809129"/>
                <a:ext cx="865091" cy="591671"/>
              </a:xfrm>
              <a:prstGeom prst="rect">
                <a:avLst/>
              </a:prstGeom>
            </p:spPr>
          </p:pic>
          <p:pic>
            <p:nvPicPr>
              <p:cNvPr id="20" name="Picture 19"/>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7" name="Picture 16"/>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8" name="Picture 17"/>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22" name="TextBox 21"/>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82965273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904" y="3072250"/>
            <a:ext cx="14957244" cy="3628206"/>
          </a:xfrm>
        </p:spPr>
        <p:txBody>
          <a:bodyPr anchor="b"/>
          <a:lstStyle>
            <a:lvl1pPr>
              <a:defRPr sz="4622"/>
            </a:lvl1pPr>
          </a:lstStyle>
          <a:p>
            <a:r>
              <a:rPr lang="en-US"/>
              <a:t>Click to edit Master title style</a:t>
            </a:r>
            <a:endParaRPr lang="en-US" dirty="0"/>
          </a:p>
        </p:txBody>
      </p:sp>
      <p:sp>
        <p:nvSpPr>
          <p:cNvPr id="4" name="Text Placeholder 3"/>
          <p:cNvSpPr>
            <a:spLocks noGrp="1"/>
          </p:cNvSpPr>
          <p:nvPr>
            <p:ph type="body" sz="half" idx="2"/>
          </p:nvPr>
        </p:nvSpPr>
        <p:spPr>
          <a:xfrm>
            <a:off x="1319885" y="6717470"/>
            <a:ext cx="14954987" cy="1647597"/>
          </a:xfrm>
        </p:spPr>
        <p:txBody>
          <a:bodyPr anchor="t"/>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07084902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bg>
      <p:bgRef idx="1001">
        <a:schemeClr val="bg1"/>
      </p:bgRef>
    </p:bg>
    <p:spTree>
      <p:nvGrpSpPr>
        <p:cNvPr id="1" name=""/>
        <p:cNvGrpSpPr/>
        <p:nvPr/>
      </p:nvGrpSpPr>
      <p:grpSpPr>
        <a:xfrm>
          <a:off x="0" y="0"/>
          <a:ext cx="0" cy="0"/>
          <a:chOff x="0" y="0"/>
          <a:chExt cx="0" cy="0"/>
        </a:xfrm>
      </p:grpSpPr>
      <p:sp>
        <p:nvSpPr>
          <p:cNvPr id="15" name="Title 1"/>
          <p:cNvSpPr>
            <a:spLocks noGrp="1"/>
          </p:cNvSpPr>
          <p:nvPr>
            <p:ph type="title"/>
          </p:nvPr>
        </p:nvSpPr>
        <p:spPr>
          <a:xfrm>
            <a:off x="1319888" y="880534"/>
            <a:ext cx="14954985" cy="191470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19889" y="3016463"/>
            <a:ext cx="4765016" cy="1189218"/>
          </a:xfrm>
        </p:spPr>
        <p:txBody>
          <a:bodyPr anchor="b">
            <a:noAutofit/>
          </a:bodyPr>
          <a:lstStyle>
            <a:lvl1pPr marL="0" indent="0" algn="ctr">
              <a:lnSpc>
                <a:spcPct val="100000"/>
              </a:lnSpc>
              <a:buNone/>
              <a:defRPr sz="3467"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8" name="Text Placeholder 3"/>
          <p:cNvSpPr>
            <a:spLocks noGrp="1"/>
          </p:cNvSpPr>
          <p:nvPr>
            <p:ph type="body" sz="half" idx="15"/>
          </p:nvPr>
        </p:nvSpPr>
        <p:spPr>
          <a:xfrm>
            <a:off x="1319889" y="4205679"/>
            <a:ext cx="4765016" cy="4159388"/>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9" name="Text Placeholder 4"/>
          <p:cNvSpPr>
            <a:spLocks noGrp="1"/>
          </p:cNvSpPr>
          <p:nvPr>
            <p:ph type="body" sz="quarter" idx="3"/>
          </p:nvPr>
        </p:nvSpPr>
        <p:spPr>
          <a:xfrm>
            <a:off x="6420188" y="3016463"/>
            <a:ext cx="4764441" cy="1189217"/>
          </a:xfrm>
        </p:spPr>
        <p:txBody>
          <a:bodyPr anchor="b">
            <a:noAutofit/>
          </a:bodyPr>
          <a:lstStyle>
            <a:lvl1pPr marL="0" indent="0" algn="ctr">
              <a:lnSpc>
                <a:spcPct val="100000"/>
              </a:lnSpc>
              <a:buNone/>
              <a:defRPr sz="3467"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10" name="Text Placeholder 3"/>
          <p:cNvSpPr>
            <a:spLocks noGrp="1"/>
          </p:cNvSpPr>
          <p:nvPr>
            <p:ph type="body" sz="half" idx="16"/>
          </p:nvPr>
        </p:nvSpPr>
        <p:spPr>
          <a:xfrm>
            <a:off x="6420188" y="4205679"/>
            <a:ext cx="4766264" cy="4159388"/>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11" name="Text Placeholder 4"/>
          <p:cNvSpPr>
            <a:spLocks noGrp="1"/>
          </p:cNvSpPr>
          <p:nvPr>
            <p:ph type="body" sz="quarter" idx="13"/>
          </p:nvPr>
        </p:nvSpPr>
        <p:spPr>
          <a:xfrm>
            <a:off x="11516643" y="3016463"/>
            <a:ext cx="4753828" cy="1189217"/>
          </a:xfrm>
        </p:spPr>
        <p:txBody>
          <a:bodyPr anchor="b">
            <a:noAutofit/>
          </a:bodyPr>
          <a:lstStyle>
            <a:lvl1pPr marL="0" indent="0" algn="ctr">
              <a:lnSpc>
                <a:spcPct val="100000"/>
              </a:lnSpc>
              <a:buNone/>
              <a:defRPr sz="3467"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12" name="Text Placeholder 3"/>
          <p:cNvSpPr>
            <a:spLocks noGrp="1"/>
          </p:cNvSpPr>
          <p:nvPr>
            <p:ph type="body" sz="half" idx="17"/>
          </p:nvPr>
        </p:nvSpPr>
        <p:spPr>
          <a:xfrm>
            <a:off x="11521046" y="4205679"/>
            <a:ext cx="4753828" cy="4159388"/>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3" name="Date Placeholder 2"/>
          <p:cNvSpPr>
            <a:spLocks noGrp="1"/>
          </p:cNvSpPr>
          <p:nvPr>
            <p:ph type="dt" sz="half" idx="10"/>
          </p:nvPr>
        </p:nvSpPr>
        <p:spPr/>
        <p:txBody>
          <a:bodyPr/>
          <a:lstStyle/>
          <a:p>
            <a:fld id="{7EC32021-2A6C-473D-95B4-9F412ABE0DE7}" type="datetimeFigureOut">
              <a:rPr lang="id-ID" smtClean="0"/>
              <a:t>04/04/2021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10DC446-6475-4CA5-89C4-13FC65BB21FA}" type="slidenum">
              <a:rPr lang="id-ID" smtClean="0"/>
              <a:t>‹#›</a:t>
            </a:fld>
            <a:endParaRPr lang="id-ID"/>
          </a:p>
        </p:txBody>
      </p:sp>
      <p:grpSp>
        <p:nvGrpSpPr>
          <p:cNvPr id="13" name="Group 12"/>
          <p:cNvGrpSpPr/>
          <p:nvPr/>
        </p:nvGrpSpPr>
        <p:grpSpPr>
          <a:xfrm>
            <a:off x="10009462" y="8506569"/>
            <a:ext cx="6942048" cy="651897"/>
            <a:chOff x="5964917" y="5913489"/>
            <a:chExt cx="5949177" cy="675857"/>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6" name="Picture 15"/>
            <p:cNvPicPr>
              <a:picLocks noChangeAspect="1"/>
            </p:cNvPicPr>
            <p:nvPr/>
          </p:nvPicPr>
          <p:blipFill>
            <a:blip r:embed="rId3"/>
            <a:stretch>
              <a:fillRect/>
            </a:stretch>
          </p:blipFill>
          <p:spPr>
            <a:xfrm>
              <a:off x="7890620" y="5930152"/>
              <a:ext cx="917916" cy="656580"/>
            </a:xfrm>
            <a:prstGeom prst="rect">
              <a:avLst/>
            </a:prstGeom>
          </p:spPr>
        </p:pic>
        <p:grpSp>
          <p:nvGrpSpPr>
            <p:cNvPr id="17" name="Group 16"/>
            <p:cNvGrpSpPr/>
            <p:nvPr/>
          </p:nvGrpSpPr>
          <p:grpSpPr>
            <a:xfrm>
              <a:off x="8919949" y="5961160"/>
              <a:ext cx="1263574" cy="625572"/>
              <a:chOff x="10596731" y="5719113"/>
              <a:chExt cx="1595269" cy="836612"/>
            </a:xfrm>
          </p:grpSpPr>
          <p:pic>
            <p:nvPicPr>
              <p:cNvPr id="20" name="Picture 19"/>
              <p:cNvPicPr>
                <a:picLocks noChangeAspect="1"/>
              </p:cNvPicPr>
              <p:nvPr/>
            </p:nvPicPr>
            <p:blipFill rotWithShape="1">
              <a:blip r:embed="rId4"/>
              <a:srcRect t="5051"/>
              <a:stretch/>
            </p:blipFill>
            <p:spPr>
              <a:xfrm>
                <a:off x="11326909" y="5809129"/>
                <a:ext cx="865091" cy="591671"/>
              </a:xfrm>
              <a:prstGeom prst="rect">
                <a:avLst/>
              </a:prstGeom>
            </p:spPr>
          </p:pic>
          <p:pic>
            <p:nvPicPr>
              <p:cNvPr id="21" name="Picture 20"/>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8" name="Picture 1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9" name="Picture 18"/>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23" name="TextBox 22"/>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91250092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bg>
      <p:bgRef idx="1001">
        <a:schemeClr val="bg1"/>
      </p:bgRef>
    </p:bg>
    <p:spTree>
      <p:nvGrpSpPr>
        <p:cNvPr id="1" name=""/>
        <p:cNvGrpSpPr/>
        <p:nvPr/>
      </p:nvGrpSpPr>
      <p:grpSpPr>
        <a:xfrm>
          <a:off x="0" y="0"/>
          <a:ext cx="0" cy="0"/>
          <a:chOff x="0" y="0"/>
          <a:chExt cx="0" cy="0"/>
        </a:xfrm>
      </p:grpSpPr>
      <p:sp>
        <p:nvSpPr>
          <p:cNvPr id="30" name="Title 1"/>
          <p:cNvSpPr>
            <a:spLocks noGrp="1"/>
          </p:cNvSpPr>
          <p:nvPr>
            <p:ph type="title"/>
          </p:nvPr>
        </p:nvSpPr>
        <p:spPr>
          <a:xfrm>
            <a:off x="1319888" y="880534"/>
            <a:ext cx="14954985" cy="191470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19887" y="6060743"/>
            <a:ext cx="4765014" cy="832378"/>
          </a:xfrm>
        </p:spPr>
        <p:txBody>
          <a:bodyPr anchor="b">
            <a:noAutofit/>
          </a:bodyPr>
          <a:lstStyle>
            <a:lvl1pPr marL="0" indent="0" algn="ctr">
              <a:lnSpc>
                <a:spcPct val="100000"/>
              </a:lnSpc>
              <a:buNone/>
              <a:defRPr sz="2889"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20" name="Picture Placeholder 2"/>
          <p:cNvSpPr>
            <a:spLocks noGrp="1" noChangeAspect="1"/>
          </p:cNvSpPr>
          <p:nvPr>
            <p:ph type="pic" idx="15"/>
          </p:nvPr>
        </p:nvSpPr>
        <p:spPr>
          <a:xfrm>
            <a:off x="1577314" y="3320760"/>
            <a:ext cx="4246611" cy="2201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311"/>
            </a:lvl1pPr>
            <a:lvl2pPr marL="660388" indent="0">
              <a:buNone/>
              <a:defRPr sz="2311"/>
            </a:lvl2pPr>
            <a:lvl3pPr marL="1320775" indent="0">
              <a:buNone/>
              <a:defRPr sz="2311"/>
            </a:lvl3pPr>
            <a:lvl4pPr marL="1981164" indent="0">
              <a:buNone/>
              <a:defRPr sz="2311"/>
            </a:lvl4pPr>
            <a:lvl5pPr marL="2641552" indent="0">
              <a:buNone/>
              <a:defRPr sz="2311"/>
            </a:lvl5pPr>
            <a:lvl6pPr marL="3301940" indent="0">
              <a:buNone/>
              <a:defRPr sz="2311"/>
            </a:lvl6pPr>
            <a:lvl7pPr marL="3962327" indent="0">
              <a:buNone/>
              <a:defRPr sz="2311"/>
            </a:lvl7pPr>
            <a:lvl8pPr marL="4622716" indent="0">
              <a:buNone/>
              <a:defRPr sz="2311"/>
            </a:lvl8pPr>
            <a:lvl9pPr marL="5283104" indent="0">
              <a:buNone/>
              <a:defRPr sz="2311"/>
            </a:lvl9pPr>
          </a:lstStyle>
          <a:p>
            <a:r>
              <a:rPr lang="en-US"/>
              <a:t>Click icon to add picture</a:t>
            </a:r>
            <a:endParaRPr lang="en-US" dirty="0"/>
          </a:p>
        </p:txBody>
      </p:sp>
      <p:sp>
        <p:nvSpPr>
          <p:cNvPr id="21" name="Text Placeholder 3"/>
          <p:cNvSpPr>
            <a:spLocks noGrp="1"/>
          </p:cNvSpPr>
          <p:nvPr>
            <p:ph type="body" sz="half" idx="18"/>
          </p:nvPr>
        </p:nvSpPr>
        <p:spPr>
          <a:xfrm>
            <a:off x="1319887" y="6893121"/>
            <a:ext cx="4765014" cy="1471944"/>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22" name="Text Placeholder 4"/>
          <p:cNvSpPr>
            <a:spLocks noGrp="1"/>
          </p:cNvSpPr>
          <p:nvPr>
            <p:ph type="body" sz="quarter" idx="3"/>
          </p:nvPr>
        </p:nvSpPr>
        <p:spPr>
          <a:xfrm>
            <a:off x="6417044" y="6060743"/>
            <a:ext cx="4765055" cy="832378"/>
          </a:xfrm>
        </p:spPr>
        <p:txBody>
          <a:bodyPr anchor="b">
            <a:noAutofit/>
          </a:bodyPr>
          <a:lstStyle>
            <a:lvl1pPr marL="0" indent="0" algn="ctr">
              <a:lnSpc>
                <a:spcPct val="100000"/>
              </a:lnSpc>
              <a:buNone/>
              <a:defRPr sz="2889"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23" name="Picture Placeholder 2"/>
          <p:cNvSpPr>
            <a:spLocks noGrp="1" noChangeAspect="1"/>
          </p:cNvSpPr>
          <p:nvPr>
            <p:ph type="pic" idx="21"/>
          </p:nvPr>
        </p:nvSpPr>
        <p:spPr>
          <a:xfrm>
            <a:off x="6599465" y="3320760"/>
            <a:ext cx="4232853" cy="2201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311"/>
            </a:lvl1pPr>
            <a:lvl2pPr marL="660388" indent="0">
              <a:buNone/>
              <a:defRPr sz="2311"/>
            </a:lvl2pPr>
            <a:lvl3pPr marL="1320775" indent="0">
              <a:buNone/>
              <a:defRPr sz="2311"/>
            </a:lvl3pPr>
            <a:lvl4pPr marL="1981164" indent="0">
              <a:buNone/>
              <a:defRPr sz="2311"/>
            </a:lvl4pPr>
            <a:lvl5pPr marL="2641552" indent="0">
              <a:buNone/>
              <a:defRPr sz="2311"/>
            </a:lvl5pPr>
            <a:lvl6pPr marL="3301940" indent="0">
              <a:buNone/>
              <a:defRPr sz="2311"/>
            </a:lvl6pPr>
            <a:lvl7pPr marL="3962327" indent="0">
              <a:buNone/>
              <a:defRPr sz="2311"/>
            </a:lvl7pPr>
            <a:lvl8pPr marL="4622716" indent="0">
              <a:buNone/>
              <a:defRPr sz="2311"/>
            </a:lvl8pPr>
            <a:lvl9pPr marL="5283104" indent="0">
              <a:buNone/>
              <a:defRPr sz="2311"/>
            </a:lvl9pPr>
          </a:lstStyle>
          <a:p>
            <a:r>
              <a:rPr lang="en-US"/>
              <a:t>Click icon to add picture</a:t>
            </a:r>
            <a:endParaRPr lang="en-US" dirty="0"/>
          </a:p>
        </p:txBody>
      </p:sp>
      <p:sp>
        <p:nvSpPr>
          <p:cNvPr id="24" name="Text Placeholder 3"/>
          <p:cNvSpPr>
            <a:spLocks noGrp="1"/>
          </p:cNvSpPr>
          <p:nvPr>
            <p:ph type="body" sz="half" idx="19"/>
          </p:nvPr>
        </p:nvSpPr>
        <p:spPr>
          <a:xfrm>
            <a:off x="6415088" y="6893120"/>
            <a:ext cx="4767009" cy="1471944"/>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25" name="Text Placeholder 4"/>
          <p:cNvSpPr>
            <a:spLocks noGrp="1"/>
          </p:cNvSpPr>
          <p:nvPr>
            <p:ph type="body" sz="quarter" idx="13"/>
          </p:nvPr>
        </p:nvSpPr>
        <p:spPr>
          <a:xfrm>
            <a:off x="11516821" y="6060743"/>
            <a:ext cx="4751936" cy="832378"/>
          </a:xfrm>
        </p:spPr>
        <p:txBody>
          <a:bodyPr anchor="b">
            <a:noAutofit/>
          </a:bodyPr>
          <a:lstStyle>
            <a:lvl1pPr marL="0" indent="0" algn="ctr">
              <a:lnSpc>
                <a:spcPct val="100000"/>
              </a:lnSpc>
              <a:buNone/>
              <a:defRPr sz="2889" b="0">
                <a:solidFill>
                  <a:schemeClr val="tx1"/>
                </a:solidFill>
              </a:defRPr>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26" name="Picture Placeholder 2"/>
          <p:cNvSpPr>
            <a:spLocks noGrp="1" noChangeAspect="1"/>
          </p:cNvSpPr>
          <p:nvPr>
            <p:ph type="pic" idx="22"/>
          </p:nvPr>
        </p:nvSpPr>
        <p:spPr>
          <a:xfrm>
            <a:off x="11775918" y="3320760"/>
            <a:ext cx="4235148" cy="2201333"/>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311"/>
            </a:lvl1pPr>
            <a:lvl2pPr marL="660388" indent="0">
              <a:buNone/>
              <a:defRPr sz="2311"/>
            </a:lvl2pPr>
            <a:lvl3pPr marL="1320775" indent="0">
              <a:buNone/>
              <a:defRPr sz="2311"/>
            </a:lvl3pPr>
            <a:lvl4pPr marL="1981164" indent="0">
              <a:buNone/>
              <a:defRPr sz="2311"/>
            </a:lvl4pPr>
            <a:lvl5pPr marL="2641552" indent="0">
              <a:buNone/>
              <a:defRPr sz="2311"/>
            </a:lvl5pPr>
            <a:lvl6pPr marL="3301940" indent="0">
              <a:buNone/>
              <a:defRPr sz="2311"/>
            </a:lvl6pPr>
            <a:lvl7pPr marL="3962327" indent="0">
              <a:buNone/>
              <a:defRPr sz="2311"/>
            </a:lvl7pPr>
            <a:lvl8pPr marL="4622716" indent="0">
              <a:buNone/>
              <a:defRPr sz="2311"/>
            </a:lvl8pPr>
            <a:lvl9pPr marL="5283104" indent="0">
              <a:buNone/>
              <a:defRPr sz="2311"/>
            </a:lvl9pPr>
          </a:lstStyle>
          <a:p>
            <a:r>
              <a:rPr lang="en-US"/>
              <a:t>Click icon to add picture</a:t>
            </a:r>
            <a:endParaRPr lang="en-US" dirty="0"/>
          </a:p>
        </p:txBody>
      </p:sp>
      <p:sp>
        <p:nvSpPr>
          <p:cNvPr id="27" name="Text Placeholder 3"/>
          <p:cNvSpPr>
            <a:spLocks noGrp="1"/>
          </p:cNvSpPr>
          <p:nvPr>
            <p:ph type="body" sz="half" idx="20"/>
          </p:nvPr>
        </p:nvSpPr>
        <p:spPr>
          <a:xfrm>
            <a:off x="11516640" y="6893124"/>
            <a:ext cx="4758230" cy="1471942"/>
          </a:xfrm>
        </p:spPr>
        <p:txBody>
          <a:bodyPr anchor="t">
            <a:normAutofit/>
          </a:bodyPr>
          <a:lstStyle>
            <a:lvl1pPr marL="0" indent="0" algn="ctr">
              <a:buNone/>
              <a:defRPr sz="2024"/>
            </a:lvl1pPr>
            <a:lvl2pPr marL="660388" indent="0">
              <a:buNone/>
              <a:defRPr sz="1733"/>
            </a:lvl2pPr>
            <a:lvl3pPr marL="1320775" indent="0">
              <a:buNone/>
              <a:defRPr sz="1446"/>
            </a:lvl3pPr>
            <a:lvl4pPr marL="1981164" indent="0">
              <a:buNone/>
              <a:defRPr sz="1300"/>
            </a:lvl4pPr>
            <a:lvl5pPr marL="2641552" indent="0">
              <a:buNone/>
              <a:defRPr sz="1300"/>
            </a:lvl5pPr>
            <a:lvl6pPr marL="3301940" indent="0">
              <a:buNone/>
              <a:defRPr sz="1300"/>
            </a:lvl6pPr>
            <a:lvl7pPr marL="3962327" indent="0">
              <a:buNone/>
              <a:defRPr sz="1300"/>
            </a:lvl7pPr>
            <a:lvl8pPr marL="4622716" indent="0">
              <a:buNone/>
              <a:defRPr sz="1300"/>
            </a:lvl8pPr>
            <a:lvl9pPr marL="5283104" indent="0">
              <a:buNone/>
              <a:defRPr sz="1300"/>
            </a:lvl9pPr>
          </a:lstStyle>
          <a:p>
            <a:pPr lvl="0"/>
            <a:r>
              <a:rPr lang="en-US"/>
              <a:t>Click to edit Master text styles</a:t>
            </a:r>
          </a:p>
        </p:txBody>
      </p:sp>
      <p:sp>
        <p:nvSpPr>
          <p:cNvPr id="3" name="Date Placeholder 2"/>
          <p:cNvSpPr>
            <a:spLocks noGrp="1"/>
          </p:cNvSpPr>
          <p:nvPr>
            <p:ph type="dt" sz="half" idx="10"/>
          </p:nvPr>
        </p:nvSpPr>
        <p:spPr/>
        <p:txBody>
          <a:bodyPr/>
          <a:lstStyle/>
          <a:p>
            <a:fld id="{7EC32021-2A6C-473D-95B4-9F412ABE0DE7}" type="datetimeFigureOut">
              <a:rPr lang="id-ID" smtClean="0"/>
              <a:t>04/04/2021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10DC446-6475-4CA5-89C4-13FC65BB21FA}" type="slidenum">
              <a:rPr lang="id-ID" smtClean="0"/>
              <a:t>‹#›</a:t>
            </a:fld>
            <a:endParaRPr lang="id-ID"/>
          </a:p>
        </p:txBody>
      </p:sp>
      <p:grpSp>
        <p:nvGrpSpPr>
          <p:cNvPr id="15" name="Group 14"/>
          <p:cNvGrpSpPr/>
          <p:nvPr/>
        </p:nvGrpSpPr>
        <p:grpSpPr>
          <a:xfrm>
            <a:off x="10009462" y="8506569"/>
            <a:ext cx="6942048" cy="651897"/>
            <a:chOff x="5964917" y="5913489"/>
            <a:chExt cx="5949177" cy="675857"/>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7" name="Picture 16"/>
            <p:cNvPicPr>
              <a:picLocks noChangeAspect="1"/>
            </p:cNvPicPr>
            <p:nvPr/>
          </p:nvPicPr>
          <p:blipFill>
            <a:blip r:embed="rId3"/>
            <a:stretch>
              <a:fillRect/>
            </a:stretch>
          </p:blipFill>
          <p:spPr>
            <a:xfrm>
              <a:off x="7890620" y="5930152"/>
              <a:ext cx="917916" cy="656580"/>
            </a:xfrm>
            <a:prstGeom prst="rect">
              <a:avLst/>
            </a:prstGeom>
          </p:spPr>
        </p:pic>
        <p:grpSp>
          <p:nvGrpSpPr>
            <p:cNvPr id="18" name="Group 17"/>
            <p:cNvGrpSpPr/>
            <p:nvPr/>
          </p:nvGrpSpPr>
          <p:grpSpPr>
            <a:xfrm>
              <a:off x="8919949" y="5961160"/>
              <a:ext cx="1263574" cy="625572"/>
              <a:chOff x="10596731" y="5719113"/>
              <a:chExt cx="1595269" cy="836612"/>
            </a:xfrm>
          </p:grpSpPr>
          <p:pic>
            <p:nvPicPr>
              <p:cNvPr id="31" name="Picture 30"/>
              <p:cNvPicPr>
                <a:picLocks noChangeAspect="1"/>
              </p:cNvPicPr>
              <p:nvPr/>
            </p:nvPicPr>
            <p:blipFill rotWithShape="1">
              <a:blip r:embed="rId4"/>
              <a:srcRect t="5051"/>
              <a:stretch/>
            </p:blipFill>
            <p:spPr>
              <a:xfrm>
                <a:off x="11326909" y="5809129"/>
                <a:ext cx="865091" cy="591671"/>
              </a:xfrm>
              <a:prstGeom prst="rect">
                <a:avLst/>
              </a:prstGeom>
            </p:spPr>
          </p:pic>
          <p:pic>
            <p:nvPicPr>
              <p:cNvPr id="32" name="Picture 31"/>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28" name="Picture 27"/>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29" name="Picture 28"/>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34" name="TextBox 33"/>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53367063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009462" y="8506569"/>
            <a:ext cx="6942048" cy="651897"/>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6" name="TextBox 15"/>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68603766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602255" y="880535"/>
            <a:ext cx="3672618" cy="7484535"/>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19885" y="880535"/>
            <a:ext cx="11062243" cy="74845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009462" y="8506569"/>
            <a:ext cx="6942048" cy="651897"/>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6" name="TextBox 15"/>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646882203"/>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1" i="1" u="none" strike="noStrike" kern="1200" cap="none" spc="0" normalizeH="0" baseline="0" noProof="0" dirty="0">
                <a:ln>
                  <a:noFill/>
                </a:ln>
                <a:solidFill>
                  <a:srgbClr val="0070C0"/>
                </a:solidFill>
                <a:effectLst/>
                <a:uLnTx/>
                <a:uFillTx/>
                <a:latin typeface="+mn-lt"/>
                <a:ea typeface="+mn-ea"/>
                <a:cs typeface="+mn-cs"/>
              </a:rPr>
              <a:t>Integrity,</a:t>
            </a:r>
            <a:r>
              <a:rPr kumimoji="0" lang="en-US" sz="3467" b="1" i="1" u="none" strike="noStrike" kern="1200" cap="none" spc="0" normalizeH="0" baseline="0" noProof="0" dirty="0">
                <a:ln>
                  <a:noFill/>
                </a:ln>
                <a:solidFill>
                  <a:srgbClr val="FF0000"/>
                </a:solidFill>
                <a:effectLst/>
                <a:uLnTx/>
                <a:uFillTx/>
                <a:latin typeface="+mn-lt"/>
                <a:ea typeface="+mn-ea"/>
                <a:cs typeface="+mn-cs"/>
              </a:rPr>
              <a:t> </a:t>
            </a:r>
            <a:r>
              <a:rPr kumimoji="0" lang="en-US" sz="3467" b="1" i="1" u="none" strike="noStrike" kern="1200" cap="none" spc="0" normalizeH="0" baseline="0" noProof="0" dirty="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dirty="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3642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7" name="Title Placeholder 1"/>
          <p:cNvSpPr txBox="1">
            <a:spLocks/>
          </p:cNvSpPr>
          <p:nvPr userDrawn="1"/>
        </p:nvSpPr>
        <p:spPr>
          <a:xfrm>
            <a:off x="880507" y="396699"/>
            <a:ext cx="15849124" cy="1651000"/>
          </a:xfrm>
          <a:prstGeom prst="rect">
            <a:avLst/>
          </a:prstGeom>
        </p:spPr>
        <p:txBody>
          <a:bodyPr vert="horz" lIns="132080" tIns="66040" rIns="132080" bIns="66040" rtlCol="0" anchor="ctr">
            <a:normAutofit/>
          </a:bodyPr>
          <a:lstStyle/>
          <a:p>
            <a:pPr marL="0" marR="0" lvl="0" indent="0" algn="r" defTabSz="1320759" rtl="0" eaLnBrk="1" fontAlgn="auto" latinLnBrk="0" hangingPunct="1">
              <a:lnSpc>
                <a:spcPct val="100000"/>
              </a:lnSpc>
              <a:spcBef>
                <a:spcPct val="0"/>
              </a:spcBef>
              <a:spcAft>
                <a:spcPts val="0"/>
              </a:spcAft>
              <a:buClrTx/>
              <a:buSzTx/>
              <a:buFontTx/>
              <a:buNone/>
              <a:tabLst/>
              <a:defRPr/>
            </a:pPr>
            <a:r>
              <a:rPr kumimoji="0" lang="en-US" sz="3467" b="1" i="1" u="none" strike="noStrike" kern="1200" cap="none" spc="0" normalizeH="0" baseline="0" noProof="0" dirty="0">
                <a:ln>
                  <a:noFill/>
                </a:ln>
                <a:solidFill>
                  <a:srgbClr val="0070C0"/>
                </a:solidFill>
                <a:effectLst/>
                <a:uLnTx/>
                <a:uFillTx/>
                <a:latin typeface="+mn-lt"/>
                <a:ea typeface="+mn-ea"/>
                <a:cs typeface="+mn-cs"/>
              </a:rPr>
              <a:t>Integrity,</a:t>
            </a:r>
            <a:r>
              <a:rPr kumimoji="0" lang="en-US" sz="3467" b="1" i="1" u="none" strike="noStrike" kern="1200" cap="none" spc="0" normalizeH="0" baseline="0" noProof="0" dirty="0">
                <a:ln>
                  <a:noFill/>
                </a:ln>
                <a:solidFill>
                  <a:srgbClr val="FF0000"/>
                </a:solidFill>
                <a:effectLst/>
                <a:uLnTx/>
                <a:uFillTx/>
                <a:latin typeface="+mn-lt"/>
                <a:ea typeface="+mn-ea"/>
                <a:cs typeface="+mn-cs"/>
              </a:rPr>
              <a:t> </a:t>
            </a:r>
            <a:r>
              <a:rPr kumimoji="0" lang="en-US" sz="3467" b="1" i="1" u="none" strike="noStrike" kern="1200" cap="none" spc="0" normalizeH="0" baseline="0" noProof="0" dirty="0">
                <a:ln>
                  <a:noFill/>
                </a:ln>
                <a:solidFill>
                  <a:srgbClr val="00B050"/>
                </a:solidFill>
                <a:effectLst/>
                <a:uLnTx/>
                <a:uFillTx/>
                <a:latin typeface="+mn-lt"/>
                <a:ea typeface="+mn-ea"/>
                <a:cs typeface="+mn-cs"/>
              </a:rPr>
              <a:t>Professionalism,</a:t>
            </a:r>
            <a:r>
              <a:rPr kumimoji="0" lang="en-US" sz="3467" b="1" i="1" u="none" strike="noStrike" kern="1200" cap="none" spc="0" normalizeH="0" baseline="0" noProof="0" dirty="0">
                <a:ln>
                  <a:noFill/>
                </a:ln>
                <a:solidFill>
                  <a:srgbClr val="FF0000"/>
                </a:solidFill>
                <a:effectLst/>
                <a:uLnTx/>
                <a:uFillTx/>
                <a:latin typeface="+mn-lt"/>
                <a:ea typeface="+mn-ea"/>
                <a:cs typeface="+mn-cs"/>
              </a:rPr>
              <a:t> &amp; Entrepreneurship</a:t>
            </a:r>
            <a:endParaRPr kumimoji="0" lang="en-US" sz="3467" b="0" i="1" u="none" strike="noStrike" kern="1200" cap="none" spc="0" normalizeH="0" baseline="0" noProof="0" dirty="0">
              <a:ln>
                <a:noFill/>
              </a:ln>
              <a:solidFill>
                <a:srgbClr val="FF0000"/>
              </a:solidFill>
              <a:effectLst/>
              <a:uLnTx/>
              <a:uFillTx/>
              <a:latin typeface="+mn-lt"/>
              <a:ea typeface="+mn-ea"/>
              <a:cs typeface="+mn-cs"/>
            </a:endParaRPr>
          </a:p>
        </p:txBody>
      </p:sp>
      <p:sp>
        <p:nvSpPr>
          <p:cNvPr id="9" name="Content Placeholder 8"/>
          <p:cNvSpPr>
            <a:spLocks noGrp="1"/>
          </p:cNvSpPr>
          <p:nvPr>
            <p:ph sz="quarter" idx="10"/>
          </p:nvPr>
        </p:nvSpPr>
        <p:spPr>
          <a:xfrm>
            <a:off x="1039487" y="2352676"/>
            <a:ext cx="15668744" cy="6968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6474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600467" y="169128"/>
            <a:ext cx="6265411" cy="500371"/>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7785" y="181286"/>
            <a:ext cx="2688925" cy="1265498"/>
          </a:xfrm>
          <a:prstGeom prst="rect">
            <a:avLst/>
          </a:prstGeom>
        </p:spPr>
      </p:pic>
      <p:sp>
        <p:nvSpPr>
          <p:cNvPr id="16" name="TextBox 15"/>
          <p:cNvSpPr txBox="1"/>
          <p:nvPr/>
        </p:nvSpPr>
        <p:spPr>
          <a:xfrm>
            <a:off x="10627519" y="827149"/>
            <a:ext cx="4808264" cy="492571"/>
          </a:xfrm>
          <a:prstGeom prst="rect">
            <a:avLst/>
          </a:prstGeom>
          <a:noFill/>
        </p:spPr>
        <p:txBody>
          <a:bodyPr wrap="square" rtlCol="0">
            <a:spAutoFit/>
          </a:bodyPr>
          <a:lstStyle/>
          <a:p>
            <a:r>
              <a:rPr lang="id-ID" sz="2601"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53304058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75526" y="949329"/>
            <a:ext cx="14059097" cy="4120620"/>
          </a:xfrm>
        </p:spPr>
        <p:txBody>
          <a:bodyPr anchor="b">
            <a:normAutofit/>
          </a:bodyPr>
          <a:lstStyle>
            <a:lvl1pPr>
              <a:defRPr sz="4912"/>
            </a:lvl1pPr>
          </a:lstStyle>
          <a:p>
            <a:r>
              <a:rPr lang="en-US"/>
              <a:t>Click to edit Master title style</a:t>
            </a:r>
            <a:endParaRPr lang="en-US" dirty="0"/>
          </a:p>
        </p:txBody>
      </p:sp>
      <p:sp>
        <p:nvSpPr>
          <p:cNvPr id="3" name="Text Placeholder 2"/>
          <p:cNvSpPr>
            <a:spLocks noGrp="1"/>
          </p:cNvSpPr>
          <p:nvPr>
            <p:ph type="body" idx="1"/>
          </p:nvPr>
        </p:nvSpPr>
        <p:spPr>
          <a:xfrm>
            <a:off x="1775526" y="5202947"/>
            <a:ext cx="14059097" cy="2166937"/>
          </a:xfrm>
        </p:spPr>
        <p:txBody>
          <a:bodyPr/>
          <a:lstStyle>
            <a:lvl1pPr marL="0" indent="0" algn="ctr">
              <a:buNone/>
              <a:defRPr sz="3467">
                <a:solidFill>
                  <a:schemeClr val="tx1">
                    <a:tint val="75000"/>
                  </a:schemeClr>
                </a:solidFill>
              </a:defRPr>
            </a:lvl1pPr>
            <a:lvl2pPr marL="660388" indent="0">
              <a:buNone/>
              <a:defRPr sz="2889">
                <a:solidFill>
                  <a:schemeClr val="tx1">
                    <a:tint val="75000"/>
                  </a:schemeClr>
                </a:solidFill>
              </a:defRPr>
            </a:lvl2pPr>
            <a:lvl3pPr marL="1320775" indent="0">
              <a:buNone/>
              <a:defRPr sz="2601">
                <a:solidFill>
                  <a:schemeClr val="tx1">
                    <a:tint val="75000"/>
                  </a:schemeClr>
                </a:solidFill>
              </a:defRPr>
            </a:lvl3pPr>
            <a:lvl4pPr marL="1981164" indent="0">
              <a:buNone/>
              <a:defRPr sz="2311">
                <a:solidFill>
                  <a:schemeClr val="tx1">
                    <a:tint val="75000"/>
                  </a:schemeClr>
                </a:solidFill>
              </a:defRPr>
            </a:lvl4pPr>
            <a:lvl5pPr marL="2641552" indent="0">
              <a:buNone/>
              <a:defRPr sz="2311">
                <a:solidFill>
                  <a:schemeClr val="tx1">
                    <a:tint val="75000"/>
                  </a:schemeClr>
                </a:solidFill>
              </a:defRPr>
            </a:lvl5pPr>
            <a:lvl6pPr marL="3301940" indent="0">
              <a:buNone/>
              <a:defRPr sz="2311">
                <a:solidFill>
                  <a:schemeClr val="tx1">
                    <a:tint val="75000"/>
                  </a:schemeClr>
                </a:solidFill>
              </a:defRPr>
            </a:lvl6pPr>
            <a:lvl7pPr marL="3962327" indent="0">
              <a:buNone/>
              <a:defRPr sz="2311">
                <a:solidFill>
                  <a:schemeClr val="tx1">
                    <a:tint val="75000"/>
                  </a:schemeClr>
                </a:solidFill>
              </a:defRPr>
            </a:lvl7pPr>
            <a:lvl8pPr marL="4622716" indent="0">
              <a:buNone/>
              <a:defRPr sz="2311">
                <a:solidFill>
                  <a:schemeClr val="tx1">
                    <a:tint val="75000"/>
                  </a:schemeClr>
                </a:solidFill>
              </a:defRPr>
            </a:lvl8pPr>
            <a:lvl9pPr marL="5283104" indent="0">
              <a:buNone/>
              <a:defRPr sz="231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C32021-2A6C-473D-95B4-9F412ABE0DE7}" type="datetimeFigureOut">
              <a:rPr lang="id-ID" smtClean="0"/>
              <a:t>04/04/2021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10DC446-6475-4CA5-89C4-13FC65BB21FA}" type="slidenum">
              <a:rPr lang="id-ID" smtClean="0"/>
              <a:t>‹#›</a:t>
            </a:fld>
            <a:endParaRPr lang="id-ID"/>
          </a:p>
        </p:txBody>
      </p:sp>
      <p:grpSp>
        <p:nvGrpSpPr>
          <p:cNvPr id="7" name="Group 6"/>
          <p:cNvGrpSpPr/>
          <p:nvPr/>
        </p:nvGrpSpPr>
        <p:grpSpPr>
          <a:xfrm>
            <a:off x="10009462" y="8506569"/>
            <a:ext cx="6942048" cy="651897"/>
            <a:chOff x="5964917" y="5913489"/>
            <a:chExt cx="5949177" cy="675857"/>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9" name="Picture 8"/>
            <p:cNvPicPr>
              <a:picLocks noChangeAspect="1"/>
            </p:cNvPicPr>
            <p:nvPr/>
          </p:nvPicPr>
          <p:blipFill>
            <a:blip r:embed="rId3"/>
            <a:stretch>
              <a:fillRect/>
            </a:stretch>
          </p:blipFill>
          <p:spPr>
            <a:xfrm>
              <a:off x="7890620" y="5930152"/>
              <a:ext cx="917916" cy="656580"/>
            </a:xfrm>
            <a:prstGeom prst="rect">
              <a:avLst/>
            </a:prstGeom>
          </p:spPr>
        </p:pic>
        <p:grpSp>
          <p:nvGrpSpPr>
            <p:cNvPr id="10" name="Group 9"/>
            <p:cNvGrpSpPr/>
            <p:nvPr/>
          </p:nvGrpSpPr>
          <p:grpSpPr>
            <a:xfrm>
              <a:off x="8919949" y="5961160"/>
              <a:ext cx="1263574" cy="625572"/>
              <a:chOff x="10596731" y="5719113"/>
              <a:chExt cx="1595269" cy="836612"/>
            </a:xfrm>
          </p:grpSpPr>
          <p:pic>
            <p:nvPicPr>
              <p:cNvPr id="13" name="Picture 12"/>
              <p:cNvPicPr>
                <a:picLocks noChangeAspect="1"/>
              </p:cNvPicPr>
              <p:nvPr/>
            </p:nvPicPr>
            <p:blipFill rotWithShape="1">
              <a:blip r:embed="rId4"/>
              <a:srcRect t="5051"/>
              <a:stretch/>
            </p:blipFill>
            <p:spPr>
              <a:xfrm>
                <a:off x="11326909" y="5809129"/>
                <a:ext cx="865091" cy="591671"/>
              </a:xfrm>
              <a:prstGeom prst="rect">
                <a:avLst/>
              </a:prstGeom>
            </p:spPr>
          </p:pic>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1" name="Picture 10"/>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2" name="Picture 11"/>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6" name="TextBox 15"/>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827046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888" y="880535"/>
            <a:ext cx="14954985" cy="191579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319889" y="3016463"/>
            <a:ext cx="7375117" cy="5348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916872" y="3016463"/>
            <a:ext cx="7358003" cy="5348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398209021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19888" y="880534"/>
            <a:ext cx="1495498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49225" y="3016463"/>
            <a:ext cx="7047519" cy="1190095"/>
          </a:xfrm>
        </p:spPr>
        <p:txBody>
          <a:bodyPr anchor="b"/>
          <a:lstStyle>
            <a:lvl1pPr marL="0" indent="0">
              <a:lnSpc>
                <a:spcPct val="100000"/>
              </a:lnSpc>
              <a:buNone/>
              <a:defRPr sz="3467" b="1"/>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4" name="Content Placeholder 3"/>
          <p:cNvSpPr>
            <a:spLocks noGrp="1"/>
          </p:cNvSpPr>
          <p:nvPr>
            <p:ph sz="half" idx="2"/>
          </p:nvPr>
        </p:nvSpPr>
        <p:spPr>
          <a:xfrm>
            <a:off x="1319889" y="4206557"/>
            <a:ext cx="7376858" cy="4158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47061" y="3016463"/>
            <a:ext cx="7027811" cy="1190095"/>
          </a:xfrm>
        </p:spPr>
        <p:txBody>
          <a:bodyPr anchor="b"/>
          <a:lstStyle>
            <a:lvl1pPr marL="0" indent="0">
              <a:lnSpc>
                <a:spcPct val="100000"/>
              </a:lnSpc>
              <a:buNone/>
              <a:defRPr sz="3467" b="1"/>
            </a:lvl1pPr>
            <a:lvl2pPr marL="660388" indent="0">
              <a:buNone/>
              <a:defRPr sz="2889" b="1"/>
            </a:lvl2pPr>
            <a:lvl3pPr marL="1320775" indent="0">
              <a:buNone/>
              <a:defRPr sz="2601" b="1"/>
            </a:lvl3pPr>
            <a:lvl4pPr marL="1981164" indent="0">
              <a:buNone/>
              <a:defRPr sz="2311" b="1"/>
            </a:lvl4pPr>
            <a:lvl5pPr marL="2641552" indent="0">
              <a:buNone/>
              <a:defRPr sz="2311" b="1"/>
            </a:lvl5pPr>
            <a:lvl6pPr marL="3301940" indent="0">
              <a:buNone/>
              <a:defRPr sz="2311" b="1"/>
            </a:lvl6pPr>
            <a:lvl7pPr marL="3962327" indent="0">
              <a:buNone/>
              <a:defRPr sz="2311" b="1"/>
            </a:lvl7pPr>
            <a:lvl8pPr marL="4622716" indent="0">
              <a:buNone/>
              <a:defRPr sz="2311" b="1"/>
            </a:lvl8pPr>
            <a:lvl9pPr marL="5283104" indent="0">
              <a:buNone/>
              <a:defRPr sz="2311" b="1"/>
            </a:lvl9pPr>
          </a:lstStyle>
          <a:p>
            <a:pPr lvl="0"/>
            <a:r>
              <a:rPr lang="en-US"/>
              <a:t>Click to edit Master text styles</a:t>
            </a:r>
          </a:p>
        </p:txBody>
      </p:sp>
      <p:sp>
        <p:nvSpPr>
          <p:cNvPr id="6" name="Content Placeholder 5"/>
          <p:cNvSpPr>
            <a:spLocks noGrp="1"/>
          </p:cNvSpPr>
          <p:nvPr>
            <p:ph sz="quarter" idx="4"/>
          </p:nvPr>
        </p:nvSpPr>
        <p:spPr>
          <a:xfrm>
            <a:off x="8915134" y="4206557"/>
            <a:ext cx="7359738" cy="41585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C32021-2A6C-473D-95B4-9F412ABE0DE7}" type="datetimeFigureOut">
              <a:rPr lang="id-ID" smtClean="0"/>
              <a:t>04/04/2021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10DC446-6475-4CA5-89C4-13FC65BB21FA}" type="slidenum">
              <a:rPr lang="id-ID" smtClean="0"/>
              <a:t>‹#›</a:t>
            </a:fld>
            <a:endParaRPr lang="id-ID"/>
          </a:p>
        </p:txBody>
      </p:sp>
      <p:grpSp>
        <p:nvGrpSpPr>
          <p:cNvPr id="10" name="Group 9"/>
          <p:cNvGrpSpPr/>
          <p:nvPr/>
        </p:nvGrpSpPr>
        <p:grpSpPr>
          <a:xfrm>
            <a:off x="10009462" y="8506569"/>
            <a:ext cx="6942048" cy="651897"/>
            <a:chOff x="5964917" y="5913489"/>
            <a:chExt cx="5949177" cy="675857"/>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2" name="Picture 11"/>
            <p:cNvPicPr>
              <a:picLocks noChangeAspect="1"/>
            </p:cNvPicPr>
            <p:nvPr/>
          </p:nvPicPr>
          <p:blipFill>
            <a:blip r:embed="rId3"/>
            <a:stretch>
              <a:fillRect/>
            </a:stretch>
          </p:blipFill>
          <p:spPr>
            <a:xfrm>
              <a:off x="7890620" y="5930152"/>
              <a:ext cx="917916" cy="656580"/>
            </a:xfrm>
            <a:prstGeom prst="rect">
              <a:avLst/>
            </a:prstGeom>
          </p:spPr>
        </p:pic>
        <p:grpSp>
          <p:nvGrpSpPr>
            <p:cNvPr id="13" name="Group 12"/>
            <p:cNvGrpSpPr/>
            <p:nvPr/>
          </p:nvGrpSpPr>
          <p:grpSpPr>
            <a:xfrm>
              <a:off x="8919949" y="5961160"/>
              <a:ext cx="1263574" cy="625572"/>
              <a:chOff x="10596731" y="5719113"/>
              <a:chExt cx="1595269" cy="836612"/>
            </a:xfrm>
          </p:grpSpPr>
          <p:pic>
            <p:nvPicPr>
              <p:cNvPr id="16" name="Picture 15"/>
              <p:cNvPicPr>
                <a:picLocks noChangeAspect="1"/>
              </p:cNvPicPr>
              <p:nvPr/>
            </p:nvPicPr>
            <p:blipFill rotWithShape="1">
              <a:blip r:embed="rId4"/>
              <a:srcRect t="5051"/>
              <a:stretch/>
            </p:blipFill>
            <p:spPr>
              <a:xfrm>
                <a:off x="11326909" y="5809129"/>
                <a:ext cx="865091" cy="591671"/>
              </a:xfrm>
              <a:prstGeom prst="rect">
                <a:avLst/>
              </a:prstGeom>
            </p:spPr>
          </p:pic>
          <p:pic>
            <p:nvPicPr>
              <p:cNvPr id="17" name="Picture 16"/>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4" name="Picture 1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5" name="Picture 14"/>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9" name="TextBox 18"/>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2269227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C32021-2A6C-473D-95B4-9F412ABE0DE7}" type="datetimeFigureOut">
              <a:rPr lang="id-ID" smtClean="0"/>
              <a:t>04/04/2021</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10DC446-6475-4CA5-89C4-13FC65BB21FA}" type="slidenum">
              <a:rPr lang="id-ID" smtClean="0"/>
              <a:t>‹#›</a:t>
            </a:fld>
            <a:endParaRPr lang="id-ID"/>
          </a:p>
        </p:txBody>
      </p:sp>
      <p:grpSp>
        <p:nvGrpSpPr>
          <p:cNvPr id="6" name="Group 5"/>
          <p:cNvGrpSpPr/>
          <p:nvPr/>
        </p:nvGrpSpPr>
        <p:grpSpPr>
          <a:xfrm>
            <a:off x="10009462" y="8506569"/>
            <a:ext cx="6942048" cy="651897"/>
            <a:chOff x="5964917" y="5913489"/>
            <a:chExt cx="5949177" cy="675857"/>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8" name="Picture 7"/>
            <p:cNvPicPr>
              <a:picLocks noChangeAspect="1"/>
            </p:cNvPicPr>
            <p:nvPr/>
          </p:nvPicPr>
          <p:blipFill>
            <a:blip r:embed="rId3"/>
            <a:stretch>
              <a:fillRect/>
            </a:stretch>
          </p:blipFill>
          <p:spPr>
            <a:xfrm>
              <a:off x="7890620" y="5930152"/>
              <a:ext cx="917916" cy="656580"/>
            </a:xfrm>
            <a:prstGeom prst="rect">
              <a:avLst/>
            </a:prstGeom>
          </p:spPr>
        </p:pic>
        <p:grpSp>
          <p:nvGrpSpPr>
            <p:cNvPr id="9" name="Group 8"/>
            <p:cNvGrpSpPr/>
            <p:nvPr/>
          </p:nvGrpSpPr>
          <p:grpSpPr>
            <a:xfrm>
              <a:off x="8919949" y="5961160"/>
              <a:ext cx="1263574" cy="625572"/>
              <a:chOff x="10596731" y="5719113"/>
              <a:chExt cx="1595269" cy="836612"/>
            </a:xfrm>
          </p:grpSpPr>
          <p:pic>
            <p:nvPicPr>
              <p:cNvPr id="12" name="Picture 11"/>
              <p:cNvPicPr>
                <a:picLocks noChangeAspect="1"/>
              </p:cNvPicPr>
              <p:nvPr/>
            </p:nvPicPr>
            <p:blipFill rotWithShape="1">
              <a:blip r:embed="rId4"/>
              <a:srcRect t="5051"/>
              <a:stretch/>
            </p:blipFill>
            <p:spPr>
              <a:xfrm>
                <a:off x="11326909" y="5809129"/>
                <a:ext cx="865091" cy="591671"/>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0" name="Picture 9"/>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1" name="Picture 10"/>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5" name="TextBox 14"/>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1591949115"/>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32021-2A6C-473D-95B4-9F412ABE0DE7}" type="datetimeFigureOut">
              <a:rPr lang="id-ID" smtClean="0"/>
              <a:t>04/04/2021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10DC446-6475-4CA5-89C4-13FC65BB21FA}" type="slidenum">
              <a:rPr lang="id-ID" smtClean="0"/>
              <a:t>‹#›</a:t>
            </a:fld>
            <a:endParaRPr lang="id-ID"/>
          </a:p>
        </p:txBody>
      </p:sp>
      <p:grpSp>
        <p:nvGrpSpPr>
          <p:cNvPr id="5" name="Group 4"/>
          <p:cNvGrpSpPr/>
          <p:nvPr/>
        </p:nvGrpSpPr>
        <p:grpSpPr>
          <a:xfrm>
            <a:off x="10009462" y="8506569"/>
            <a:ext cx="6942048" cy="651897"/>
            <a:chOff x="5964917" y="5913489"/>
            <a:chExt cx="5949177" cy="675857"/>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7" name="Picture 6"/>
            <p:cNvPicPr>
              <a:picLocks noChangeAspect="1"/>
            </p:cNvPicPr>
            <p:nvPr/>
          </p:nvPicPr>
          <p:blipFill>
            <a:blip r:embed="rId3"/>
            <a:stretch>
              <a:fillRect/>
            </a:stretch>
          </p:blipFill>
          <p:spPr>
            <a:xfrm>
              <a:off x="7890620" y="5930152"/>
              <a:ext cx="917916" cy="656580"/>
            </a:xfrm>
            <a:prstGeom prst="rect">
              <a:avLst/>
            </a:prstGeom>
          </p:spPr>
        </p:pic>
        <p:grpSp>
          <p:nvGrpSpPr>
            <p:cNvPr id="8" name="Group 7"/>
            <p:cNvGrpSpPr/>
            <p:nvPr/>
          </p:nvGrpSpPr>
          <p:grpSpPr>
            <a:xfrm>
              <a:off x="8919949" y="5961160"/>
              <a:ext cx="1263574" cy="625572"/>
              <a:chOff x="10596731" y="5719113"/>
              <a:chExt cx="1595269" cy="836612"/>
            </a:xfrm>
          </p:grpSpPr>
          <p:pic>
            <p:nvPicPr>
              <p:cNvPr id="11" name="Picture 10"/>
              <p:cNvPicPr>
                <a:picLocks noChangeAspect="1"/>
              </p:cNvPicPr>
              <p:nvPr/>
            </p:nvPicPr>
            <p:blipFill rotWithShape="1">
              <a:blip r:embed="rId4"/>
              <a:srcRect t="5051"/>
              <a:stretch/>
            </p:blipFill>
            <p:spPr>
              <a:xfrm>
                <a:off x="11326909" y="5809129"/>
                <a:ext cx="865091" cy="591671"/>
              </a:xfrm>
              <a:prstGeom prst="rect">
                <a:avLst/>
              </a:prstGeom>
            </p:spPr>
          </p:pic>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9" name="Picture 8"/>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0" name="Picture 9"/>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4" name="TextBox 13"/>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427960468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24849" y="880533"/>
            <a:ext cx="5679727" cy="3412067"/>
          </a:xfrm>
        </p:spPr>
        <p:txBody>
          <a:bodyPr anchor="b">
            <a:normAutofit/>
          </a:bodyPr>
          <a:lstStyle>
            <a:lvl1pPr>
              <a:defRPr sz="4044"/>
            </a:lvl1pPr>
          </a:lstStyle>
          <a:p>
            <a:r>
              <a:rPr lang="en-US"/>
              <a:t>Click to edit Master title style</a:t>
            </a:r>
            <a:endParaRPr lang="en-US" dirty="0"/>
          </a:p>
        </p:txBody>
      </p:sp>
      <p:sp>
        <p:nvSpPr>
          <p:cNvPr id="3" name="Content Placeholder 2"/>
          <p:cNvSpPr>
            <a:spLocks noGrp="1"/>
          </p:cNvSpPr>
          <p:nvPr>
            <p:ph idx="1"/>
          </p:nvPr>
        </p:nvSpPr>
        <p:spPr>
          <a:xfrm>
            <a:off x="7334765" y="880536"/>
            <a:ext cx="8940108" cy="7484533"/>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24849" y="4292603"/>
            <a:ext cx="5679727" cy="4072465"/>
          </a:xfrm>
        </p:spPr>
        <p:txBody>
          <a:bodyPr/>
          <a:lstStyle>
            <a:lvl1pPr marL="0" indent="0" algn="ctr">
              <a:buNone/>
              <a:defRPr sz="231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20012148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324849" y="880533"/>
            <a:ext cx="8564970" cy="3412067"/>
          </a:xfrm>
        </p:spPr>
        <p:txBody>
          <a:bodyPr anchor="b">
            <a:normAutofit/>
          </a:bodyPr>
          <a:lstStyle>
            <a:lvl1pPr>
              <a:defRPr sz="4622"/>
            </a:lvl1pPr>
          </a:lstStyle>
          <a:p>
            <a:r>
              <a:rPr lang="en-US"/>
              <a:t>Click to edit Master title style</a:t>
            </a:r>
            <a:endParaRPr lang="en-US" dirty="0"/>
          </a:p>
        </p:txBody>
      </p:sp>
      <p:sp>
        <p:nvSpPr>
          <p:cNvPr id="3" name="Picture Placeholder 2"/>
          <p:cNvSpPr>
            <a:spLocks noGrp="1" noChangeAspect="1"/>
          </p:cNvSpPr>
          <p:nvPr>
            <p:ph type="pic" idx="1"/>
          </p:nvPr>
        </p:nvSpPr>
        <p:spPr>
          <a:xfrm>
            <a:off x="10724394" y="1096163"/>
            <a:ext cx="4702040" cy="7053277"/>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4622"/>
            </a:lvl1pPr>
            <a:lvl2pPr marL="660388" indent="0">
              <a:buNone/>
              <a:defRPr sz="4044"/>
            </a:lvl2pPr>
            <a:lvl3pPr marL="1320775" indent="0">
              <a:buNone/>
              <a:defRPr sz="3467"/>
            </a:lvl3pPr>
            <a:lvl4pPr marL="1981164" indent="0">
              <a:buNone/>
              <a:defRPr sz="2889"/>
            </a:lvl4pPr>
            <a:lvl5pPr marL="2641552" indent="0">
              <a:buNone/>
              <a:defRPr sz="2889"/>
            </a:lvl5pPr>
            <a:lvl6pPr marL="3301940" indent="0">
              <a:buNone/>
              <a:defRPr sz="2889"/>
            </a:lvl6pPr>
            <a:lvl7pPr marL="3962327" indent="0">
              <a:buNone/>
              <a:defRPr sz="2889"/>
            </a:lvl7pPr>
            <a:lvl8pPr marL="4622716" indent="0">
              <a:buNone/>
              <a:defRPr sz="2889"/>
            </a:lvl8pPr>
            <a:lvl9pPr marL="5283104" indent="0">
              <a:buNone/>
              <a:defRPr sz="2889"/>
            </a:lvl9pPr>
          </a:lstStyle>
          <a:p>
            <a:r>
              <a:rPr lang="en-US"/>
              <a:t>Click icon to add picture</a:t>
            </a:r>
            <a:endParaRPr lang="en-US" dirty="0"/>
          </a:p>
        </p:txBody>
      </p:sp>
      <p:sp>
        <p:nvSpPr>
          <p:cNvPr id="4" name="Text Placeholder 3"/>
          <p:cNvSpPr>
            <a:spLocks noGrp="1"/>
          </p:cNvSpPr>
          <p:nvPr>
            <p:ph type="body" sz="half" idx="2"/>
          </p:nvPr>
        </p:nvSpPr>
        <p:spPr>
          <a:xfrm>
            <a:off x="1319889" y="4292601"/>
            <a:ext cx="8572447" cy="4072467"/>
          </a:xfrm>
        </p:spPr>
        <p:txBody>
          <a:bodyPr>
            <a:normAutofit/>
          </a:bodyPr>
          <a:lstStyle>
            <a:lvl1pPr marL="0" indent="0" algn="ctr">
              <a:buNone/>
              <a:defRPr sz="2601"/>
            </a:lvl1pPr>
            <a:lvl2pPr marL="660388" indent="0">
              <a:buNone/>
              <a:defRPr sz="2024"/>
            </a:lvl2pPr>
            <a:lvl3pPr marL="1320775" indent="0">
              <a:buNone/>
              <a:defRPr sz="1733"/>
            </a:lvl3pPr>
            <a:lvl4pPr marL="1981164" indent="0">
              <a:buNone/>
              <a:defRPr sz="1446"/>
            </a:lvl4pPr>
            <a:lvl5pPr marL="2641552" indent="0">
              <a:buNone/>
              <a:defRPr sz="1446"/>
            </a:lvl5pPr>
            <a:lvl6pPr marL="3301940" indent="0">
              <a:buNone/>
              <a:defRPr sz="1446"/>
            </a:lvl6pPr>
            <a:lvl7pPr marL="3962327" indent="0">
              <a:buNone/>
              <a:defRPr sz="1446"/>
            </a:lvl7pPr>
            <a:lvl8pPr marL="4622716" indent="0">
              <a:buNone/>
              <a:defRPr sz="1446"/>
            </a:lvl8pPr>
            <a:lvl9pPr marL="5283104" indent="0">
              <a:buNone/>
              <a:defRPr sz="1446"/>
            </a:lvl9pPr>
          </a:lstStyle>
          <a:p>
            <a:pPr lvl="0"/>
            <a:r>
              <a:rPr lang="en-US"/>
              <a:t>Click to edit Master text styles</a:t>
            </a:r>
          </a:p>
        </p:txBody>
      </p:sp>
      <p:sp>
        <p:nvSpPr>
          <p:cNvPr id="5" name="Date Placeholder 4"/>
          <p:cNvSpPr>
            <a:spLocks noGrp="1"/>
          </p:cNvSpPr>
          <p:nvPr>
            <p:ph type="dt" sz="half" idx="10"/>
          </p:nvPr>
        </p:nvSpPr>
        <p:spPr/>
        <p:txBody>
          <a:bodyPr/>
          <a:lstStyle/>
          <a:p>
            <a:fld id="{7EC32021-2A6C-473D-95B4-9F412ABE0DE7}" type="datetimeFigureOut">
              <a:rPr lang="id-ID" smtClean="0"/>
              <a:t>04/04/2021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10DC446-6475-4CA5-89C4-13FC65BB21FA}" type="slidenum">
              <a:rPr lang="id-ID" smtClean="0"/>
              <a:t>‹#›</a:t>
            </a:fld>
            <a:endParaRPr lang="id-ID"/>
          </a:p>
        </p:txBody>
      </p:sp>
      <p:grpSp>
        <p:nvGrpSpPr>
          <p:cNvPr id="8" name="Group 7"/>
          <p:cNvGrpSpPr/>
          <p:nvPr/>
        </p:nvGrpSpPr>
        <p:grpSpPr>
          <a:xfrm>
            <a:off x="10009462" y="8506569"/>
            <a:ext cx="6942048" cy="651897"/>
            <a:chOff x="5964917" y="5913489"/>
            <a:chExt cx="5949177" cy="675857"/>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964917" y="5913489"/>
              <a:ext cx="656580" cy="656580"/>
            </a:xfrm>
            <a:prstGeom prst="rect">
              <a:avLst/>
            </a:prstGeom>
          </p:spPr>
        </p:pic>
        <p:pic>
          <p:nvPicPr>
            <p:cNvPr id="10" name="Picture 9"/>
            <p:cNvPicPr>
              <a:picLocks noChangeAspect="1"/>
            </p:cNvPicPr>
            <p:nvPr/>
          </p:nvPicPr>
          <p:blipFill>
            <a:blip r:embed="rId3"/>
            <a:stretch>
              <a:fillRect/>
            </a:stretch>
          </p:blipFill>
          <p:spPr>
            <a:xfrm>
              <a:off x="7890620" y="5930152"/>
              <a:ext cx="917916" cy="656580"/>
            </a:xfrm>
            <a:prstGeom prst="rect">
              <a:avLst/>
            </a:prstGeom>
          </p:spPr>
        </p:pic>
        <p:grpSp>
          <p:nvGrpSpPr>
            <p:cNvPr id="11" name="Group 10"/>
            <p:cNvGrpSpPr/>
            <p:nvPr/>
          </p:nvGrpSpPr>
          <p:grpSpPr>
            <a:xfrm>
              <a:off x="8919949" y="5961160"/>
              <a:ext cx="1263574" cy="625572"/>
              <a:chOff x="10596731" y="5719113"/>
              <a:chExt cx="1595269" cy="836612"/>
            </a:xfrm>
          </p:grpSpPr>
          <p:pic>
            <p:nvPicPr>
              <p:cNvPr id="14" name="Picture 13"/>
              <p:cNvPicPr>
                <a:picLocks noChangeAspect="1"/>
              </p:cNvPicPr>
              <p:nvPr/>
            </p:nvPicPr>
            <p:blipFill rotWithShape="1">
              <a:blip r:embed="rId4"/>
              <a:srcRect t="5051"/>
              <a:stretch/>
            </p:blipFill>
            <p:spPr>
              <a:xfrm>
                <a:off x="11326909" y="5809129"/>
                <a:ext cx="865091" cy="591671"/>
              </a:xfrm>
              <a:prstGeom prst="rect">
                <a:avLst/>
              </a:prstGeom>
            </p:spPr>
          </p:pic>
          <p:pic>
            <p:nvPicPr>
              <p:cNvPr id="15" name="Picture 14"/>
              <p:cNvPicPr>
                <a:picLocks noChangeAspect="1"/>
              </p:cNvPicPr>
              <p:nvPr/>
            </p:nvPicPr>
            <p:blipFill>
              <a:blip r:embed="rId5">
                <a:clrChange>
                  <a:clrFrom>
                    <a:srgbClr val="FFFFFF"/>
                  </a:clrFrom>
                  <a:clrTo>
                    <a:srgbClr val="FFFFFF">
                      <a:alpha val="0"/>
                    </a:srgbClr>
                  </a:clrTo>
                </a:clrChange>
              </a:blip>
              <a:stretch>
                <a:fillRect/>
              </a:stretch>
            </p:blipFill>
            <p:spPr>
              <a:xfrm>
                <a:off x="10596731" y="5719113"/>
                <a:ext cx="935269" cy="836612"/>
              </a:xfrm>
              <a:prstGeom prst="rect">
                <a:avLst/>
              </a:prstGeom>
            </p:spPr>
          </p:pic>
        </p:grpSp>
        <p:pic>
          <p:nvPicPr>
            <p:cNvPr id="12" name="Picture 11"/>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b="46441"/>
            <a:stretch/>
          </p:blipFill>
          <p:spPr>
            <a:xfrm>
              <a:off x="10432938" y="5913489"/>
              <a:ext cx="1481156" cy="672378"/>
            </a:xfrm>
            <a:prstGeom prst="rect">
              <a:avLst/>
            </a:prstGeom>
          </p:spPr>
        </p:pic>
        <p:pic>
          <p:nvPicPr>
            <p:cNvPr id="13" name="Picture 12"/>
            <p:cNvPicPr>
              <a:picLocks noChangeAspect="1"/>
            </p:cNvPicPr>
            <p:nvPr/>
          </p:nvPicPr>
          <p:blipFill rotWithShape="1">
            <a:blip r:embed="rId7"/>
            <a:srcRect t="24555" b="21198"/>
            <a:stretch/>
          </p:blipFill>
          <p:spPr>
            <a:xfrm>
              <a:off x="6677203" y="5973004"/>
              <a:ext cx="1136193" cy="616342"/>
            </a:xfrm>
            <a:prstGeom prst="rect">
              <a:avLst/>
            </a:prstGeom>
          </p:spPr>
        </p:pic>
      </p:grpSp>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52918" y="8498064"/>
            <a:ext cx="2688925" cy="1265498"/>
          </a:xfrm>
          <a:prstGeom prst="rect">
            <a:avLst/>
          </a:prstGeom>
        </p:spPr>
      </p:pic>
      <p:sp>
        <p:nvSpPr>
          <p:cNvPr id="17" name="TextBox 16"/>
          <p:cNvSpPr txBox="1"/>
          <p:nvPr/>
        </p:nvSpPr>
        <p:spPr>
          <a:xfrm>
            <a:off x="10245193" y="9318493"/>
            <a:ext cx="8151021" cy="536942"/>
          </a:xfrm>
          <a:prstGeom prst="rect">
            <a:avLst/>
          </a:prstGeom>
          <a:noFill/>
        </p:spPr>
        <p:txBody>
          <a:bodyPr wrap="square" rtlCol="0">
            <a:spAutoFit/>
          </a:bodyPr>
          <a:lstStyle/>
          <a:p>
            <a:r>
              <a:rPr lang="id-ID" sz="2889" dirty="0">
                <a:solidFill>
                  <a:srgbClr val="FF0000"/>
                </a:solidFill>
                <a:latin typeface="Arial Black" panose="020B0A04020102020204" pitchFamily="34" charset="0"/>
              </a:rPr>
              <a:t>UPJ kampus MERDEKA</a:t>
            </a:r>
          </a:p>
        </p:txBody>
      </p:sp>
    </p:spTree>
    <p:extLst>
      <p:ext uri="{BB962C8B-B14F-4D97-AF65-F5344CB8AC3E}">
        <p14:creationId xmlns:p14="http://schemas.microsoft.com/office/powerpoint/2010/main" val="99154217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19888" y="880535"/>
            <a:ext cx="14954985" cy="19157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19888" y="3027649"/>
            <a:ext cx="14954985" cy="53374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091175" y="8498067"/>
            <a:ext cx="3962281" cy="527403"/>
          </a:xfrm>
          <a:prstGeom prst="rect">
            <a:avLst/>
          </a:prstGeom>
        </p:spPr>
        <p:txBody>
          <a:bodyPr vert="horz" lIns="91440" tIns="45720" rIns="91440" bIns="45720" rtlCol="0" anchor="ctr"/>
          <a:lstStyle>
            <a:lvl1pPr algn="r">
              <a:defRPr sz="1446">
                <a:solidFill>
                  <a:schemeClr val="tx1">
                    <a:tint val="75000"/>
                  </a:schemeClr>
                </a:solidFill>
              </a:defRPr>
            </a:lvl1pPr>
          </a:lstStyle>
          <a:p>
            <a:fld id="{7EC32021-2A6C-473D-95B4-9F412ABE0DE7}" type="datetimeFigureOut">
              <a:rPr lang="id-ID" smtClean="0"/>
              <a:t>04/04/2021</a:t>
            </a:fld>
            <a:endParaRPr lang="id-ID"/>
          </a:p>
        </p:txBody>
      </p:sp>
      <p:sp>
        <p:nvSpPr>
          <p:cNvPr id="5" name="Footer Placeholder 4"/>
          <p:cNvSpPr>
            <a:spLocks noGrp="1"/>
          </p:cNvSpPr>
          <p:nvPr>
            <p:ph type="ftr" sz="quarter" idx="3"/>
          </p:nvPr>
        </p:nvSpPr>
        <p:spPr>
          <a:xfrm>
            <a:off x="1319888" y="8498067"/>
            <a:ext cx="9638295" cy="527403"/>
          </a:xfrm>
          <a:prstGeom prst="rect">
            <a:avLst/>
          </a:prstGeom>
        </p:spPr>
        <p:txBody>
          <a:bodyPr vert="horz" lIns="91440" tIns="45720" rIns="91440" bIns="45720" rtlCol="0" anchor="ctr"/>
          <a:lstStyle>
            <a:lvl1pPr algn="l">
              <a:defRPr sz="1446">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5186455" y="8498067"/>
            <a:ext cx="1088421" cy="527403"/>
          </a:xfrm>
          <a:prstGeom prst="rect">
            <a:avLst/>
          </a:prstGeom>
        </p:spPr>
        <p:txBody>
          <a:bodyPr vert="horz" lIns="91440" tIns="45720" rIns="91440" bIns="45720" rtlCol="0" anchor="ctr"/>
          <a:lstStyle>
            <a:lvl1pPr algn="r">
              <a:defRPr sz="1446">
                <a:solidFill>
                  <a:schemeClr val="tx1">
                    <a:tint val="75000"/>
                  </a:schemeClr>
                </a:solidFill>
              </a:defRPr>
            </a:lvl1pPr>
          </a:lstStyle>
          <a:p>
            <a:fld id="{310DC446-6475-4CA5-89C4-13FC65BB21FA}" type="slidenum">
              <a:rPr lang="id-ID" smtClean="0"/>
              <a:t>‹#›</a:t>
            </a:fld>
            <a:endParaRPr lang="id-ID"/>
          </a:p>
        </p:txBody>
      </p:sp>
    </p:spTree>
    <p:extLst>
      <p:ext uri="{BB962C8B-B14F-4D97-AF65-F5344CB8AC3E}">
        <p14:creationId xmlns:p14="http://schemas.microsoft.com/office/powerpoint/2010/main" val="59514075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1320775" rtl="0" eaLnBrk="1" latinLnBrk="0" hangingPunct="1">
        <a:lnSpc>
          <a:spcPct val="90000"/>
        </a:lnSpc>
        <a:spcBef>
          <a:spcPct val="0"/>
        </a:spcBef>
        <a:buNone/>
        <a:defRPr sz="4912"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330196" indent="-330196" algn="l" defTabSz="1320775" rtl="0" eaLnBrk="1" latinLnBrk="0" hangingPunct="1">
        <a:lnSpc>
          <a:spcPct val="120000"/>
        </a:lnSpc>
        <a:spcBef>
          <a:spcPts val="1446"/>
        </a:spcBef>
        <a:buFont typeface="Arial" panose="020B0604020202020204" pitchFamily="34" charset="0"/>
        <a:buChar char="•"/>
        <a:defRPr sz="2889" kern="1200">
          <a:solidFill>
            <a:schemeClr val="tx1"/>
          </a:solidFill>
          <a:effectLst>
            <a:outerShdw blurRad="50800" dist="38100" dir="2700000" algn="tl" rotWithShape="0">
              <a:srgbClr val="000000">
                <a:alpha val="48000"/>
              </a:srgbClr>
            </a:outerShdw>
          </a:effectLst>
          <a:latin typeface="+mn-lt"/>
          <a:ea typeface="+mn-ea"/>
          <a:cs typeface="+mn-cs"/>
        </a:defRPr>
      </a:lvl1pPr>
      <a:lvl2pPr marL="990583" indent="-330196" algn="l" defTabSz="1320775" rtl="0" eaLnBrk="1" latinLnBrk="0" hangingPunct="1">
        <a:lnSpc>
          <a:spcPct val="120000"/>
        </a:lnSpc>
        <a:spcBef>
          <a:spcPts val="722"/>
        </a:spcBef>
        <a:buFont typeface="Arial" panose="020B0604020202020204" pitchFamily="34" charset="0"/>
        <a:buChar char="•"/>
        <a:defRPr sz="2601" kern="1200">
          <a:solidFill>
            <a:schemeClr val="tx1"/>
          </a:solidFill>
          <a:effectLst>
            <a:outerShdw blurRad="50800" dist="38100" dir="2700000" algn="tl" rotWithShape="0">
              <a:srgbClr val="000000">
                <a:alpha val="48000"/>
              </a:srgbClr>
            </a:outerShdw>
          </a:effectLst>
          <a:latin typeface="+mn-lt"/>
          <a:ea typeface="+mn-ea"/>
          <a:cs typeface="+mn-cs"/>
        </a:defRPr>
      </a:lvl2pPr>
      <a:lvl3pPr marL="1650971" indent="-330196" algn="l" defTabSz="1320775" rtl="0" eaLnBrk="1" latinLnBrk="0" hangingPunct="1">
        <a:lnSpc>
          <a:spcPct val="120000"/>
        </a:lnSpc>
        <a:spcBef>
          <a:spcPts val="722"/>
        </a:spcBef>
        <a:buFont typeface="Arial" panose="020B0604020202020204" pitchFamily="34" charset="0"/>
        <a:buChar char="•"/>
        <a:defRPr sz="2311" kern="1200">
          <a:solidFill>
            <a:schemeClr val="tx1"/>
          </a:solidFill>
          <a:effectLst>
            <a:outerShdw blurRad="50800" dist="38100" dir="2700000" algn="tl" rotWithShape="0">
              <a:srgbClr val="000000">
                <a:alpha val="48000"/>
              </a:srgbClr>
            </a:outerShdw>
          </a:effectLst>
          <a:latin typeface="+mn-lt"/>
          <a:ea typeface="+mn-ea"/>
          <a:cs typeface="+mn-cs"/>
        </a:defRPr>
      </a:lvl3pPr>
      <a:lvl4pPr marL="2311359" indent="-330196" algn="l" defTabSz="1320775" rtl="0" eaLnBrk="1" latinLnBrk="0" hangingPunct="1">
        <a:lnSpc>
          <a:spcPct val="120000"/>
        </a:lnSpc>
        <a:spcBef>
          <a:spcPts val="722"/>
        </a:spcBef>
        <a:buFont typeface="Arial" panose="020B0604020202020204" pitchFamily="34" charset="0"/>
        <a:buChar char="•"/>
        <a:defRPr sz="2024" kern="1200">
          <a:solidFill>
            <a:schemeClr val="tx1"/>
          </a:solidFill>
          <a:effectLst>
            <a:outerShdw blurRad="50800" dist="38100" dir="2700000" algn="tl" rotWithShape="0">
              <a:srgbClr val="000000">
                <a:alpha val="48000"/>
              </a:srgbClr>
            </a:outerShdw>
          </a:effectLst>
          <a:latin typeface="+mn-lt"/>
          <a:ea typeface="+mn-ea"/>
          <a:cs typeface="+mn-cs"/>
        </a:defRPr>
      </a:lvl4pPr>
      <a:lvl5pPr marL="2971748"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5pPr>
      <a:lvl6pPr marL="3632134"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6pPr>
      <a:lvl7pPr marL="4292523"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7pPr>
      <a:lvl8pPr marL="4952911"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8pPr>
      <a:lvl9pPr marL="5613298" indent="-330196" algn="l" defTabSz="1320775" rtl="0" eaLnBrk="1" latinLnBrk="0" hangingPunct="1">
        <a:lnSpc>
          <a:spcPct val="120000"/>
        </a:lnSpc>
        <a:spcBef>
          <a:spcPts val="722"/>
        </a:spcBef>
        <a:buFont typeface="Arial" panose="020B0604020202020204" pitchFamily="34" charset="0"/>
        <a:buChar char="•"/>
        <a:defRPr sz="1733"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1320775" rtl="0" eaLnBrk="1" latinLnBrk="0" hangingPunct="1">
        <a:defRPr sz="2601" kern="1200">
          <a:solidFill>
            <a:schemeClr val="tx1"/>
          </a:solidFill>
          <a:latin typeface="+mn-lt"/>
          <a:ea typeface="+mn-ea"/>
          <a:cs typeface="+mn-cs"/>
        </a:defRPr>
      </a:lvl1pPr>
      <a:lvl2pPr marL="660388" algn="l" defTabSz="1320775" rtl="0" eaLnBrk="1" latinLnBrk="0" hangingPunct="1">
        <a:defRPr sz="2601" kern="1200">
          <a:solidFill>
            <a:schemeClr val="tx1"/>
          </a:solidFill>
          <a:latin typeface="+mn-lt"/>
          <a:ea typeface="+mn-ea"/>
          <a:cs typeface="+mn-cs"/>
        </a:defRPr>
      </a:lvl2pPr>
      <a:lvl3pPr marL="1320775" algn="l" defTabSz="1320775" rtl="0" eaLnBrk="1" latinLnBrk="0" hangingPunct="1">
        <a:defRPr sz="2601" kern="1200">
          <a:solidFill>
            <a:schemeClr val="tx1"/>
          </a:solidFill>
          <a:latin typeface="+mn-lt"/>
          <a:ea typeface="+mn-ea"/>
          <a:cs typeface="+mn-cs"/>
        </a:defRPr>
      </a:lvl3pPr>
      <a:lvl4pPr marL="1981164" algn="l" defTabSz="1320775" rtl="0" eaLnBrk="1" latinLnBrk="0" hangingPunct="1">
        <a:defRPr sz="2601" kern="1200">
          <a:solidFill>
            <a:schemeClr val="tx1"/>
          </a:solidFill>
          <a:latin typeface="+mn-lt"/>
          <a:ea typeface="+mn-ea"/>
          <a:cs typeface="+mn-cs"/>
        </a:defRPr>
      </a:lvl4pPr>
      <a:lvl5pPr marL="2641552" algn="l" defTabSz="1320775" rtl="0" eaLnBrk="1" latinLnBrk="0" hangingPunct="1">
        <a:defRPr sz="2601" kern="1200">
          <a:solidFill>
            <a:schemeClr val="tx1"/>
          </a:solidFill>
          <a:latin typeface="+mn-lt"/>
          <a:ea typeface="+mn-ea"/>
          <a:cs typeface="+mn-cs"/>
        </a:defRPr>
      </a:lvl5pPr>
      <a:lvl6pPr marL="3301940" algn="l" defTabSz="1320775" rtl="0" eaLnBrk="1" latinLnBrk="0" hangingPunct="1">
        <a:defRPr sz="2601" kern="1200">
          <a:solidFill>
            <a:schemeClr val="tx1"/>
          </a:solidFill>
          <a:latin typeface="+mn-lt"/>
          <a:ea typeface="+mn-ea"/>
          <a:cs typeface="+mn-cs"/>
        </a:defRPr>
      </a:lvl6pPr>
      <a:lvl7pPr marL="3962327" algn="l" defTabSz="1320775" rtl="0" eaLnBrk="1" latinLnBrk="0" hangingPunct="1">
        <a:defRPr sz="2601" kern="1200">
          <a:solidFill>
            <a:schemeClr val="tx1"/>
          </a:solidFill>
          <a:latin typeface="+mn-lt"/>
          <a:ea typeface="+mn-ea"/>
          <a:cs typeface="+mn-cs"/>
        </a:defRPr>
      </a:lvl7pPr>
      <a:lvl8pPr marL="4622716" algn="l" defTabSz="1320775" rtl="0" eaLnBrk="1" latinLnBrk="0" hangingPunct="1">
        <a:defRPr sz="2601" kern="1200">
          <a:solidFill>
            <a:schemeClr val="tx1"/>
          </a:solidFill>
          <a:latin typeface="+mn-lt"/>
          <a:ea typeface="+mn-ea"/>
          <a:cs typeface="+mn-cs"/>
        </a:defRPr>
      </a:lvl8pPr>
      <a:lvl9pPr marL="5283104" algn="l" defTabSz="1320775" rtl="0" eaLnBrk="1" latinLnBrk="0" hangingPunct="1">
        <a:defRPr sz="26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emf"/><Relationship Id="rId5" Type="http://schemas.openxmlformats.org/officeDocument/2006/relationships/package" Target="../embeddings/Microsoft_Word_Document2.docx"/><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6431" y="3626391"/>
            <a:ext cx="12209023" cy="1938992"/>
          </a:xfrm>
          <a:prstGeom prst="rect">
            <a:avLst/>
          </a:prstGeom>
          <a:noFill/>
        </p:spPr>
        <p:txBody>
          <a:bodyPr wrap="square" rtlCol="0">
            <a:spAutoFit/>
          </a:bodyPr>
          <a:lstStyle/>
          <a:p>
            <a:r>
              <a:rPr lang="id-ID" sz="4000" dirty="0"/>
              <a:t>Analisis Struktur CVL208	(3 sks)</a:t>
            </a:r>
          </a:p>
          <a:p>
            <a:r>
              <a:rPr lang="id-ID" sz="4000" dirty="0"/>
              <a:t>Pertemuan 10 </a:t>
            </a:r>
          </a:p>
          <a:p>
            <a:r>
              <a:rPr lang="id-ID" sz="4000" dirty="0"/>
              <a:t>Metode Gaya – Portal/Frame</a:t>
            </a:r>
            <a:endParaRPr lang="id-ID" sz="4000" i="1" dirty="0"/>
          </a:p>
        </p:txBody>
      </p:sp>
    </p:spTree>
    <p:extLst>
      <p:ext uri="{BB962C8B-B14F-4D97-AF65-F5344CB8AC3E}">
        <p14:creationId xmlns:p14="http://schemas.microsoft.com/office/powerpoint/2010/main" val="192262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2457" y="688526"/>
            <a:ext cx="2858411" cy="803618"/>
          </a:xfrm>
          <a:prstGeom prst="rect">
            <a:avLst/>
          </a:prstGeom>
        </p:spPr>
        <p:txBody>
          <a:bodyPr wrap="none">
            <a:spAutoFit/>
          </a:bodyPr>
          <a:lstStyle/>
          <a:p>
            <a:pPr lvl="0">
              <a:spcBef>
                <a:spcPct val="20000"/>
              </a:spcBef>
            </a:pPr>
            <a:r>
              <a:rPr lang="id-ID" sz="4622" b="1" dirty="0">
                <a:solidFill>
                  <a:prstClr val="black"/>
                </a:solidFill>
                <a:latin typeface="Calibri"/>
              </a:rPr>
              <a:t>Contoh 8.5</a:t>
            </a:r>
            <a:endParaRPr lang="id-ID" sz="4622" dirty="0">
              <a:solidFill>
                <a:prstClr val="black"/>
              </a:solidFill>
              <a:latin typeface="Calibri"/>
            </a:endParaRPr>
          </a:p>
        </p:txBody>
      </p:sp>
      <p:sp>
        <p:nvSpPr>
          <p:cNvPr id="6" name="Rectangle 111"/>
          <p:cNvSpPr>
            <a:spLocks noChangeArrowheads="1"/>
          </p:cNvSpPr>
          <p:nvPr/>
        </p:nvSpPr>
        <p:spPr bwMode="auto">
          <a:xfrm>
            <a:off x="2201070" y="634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
        <p:nvSpPr>
          <p:cNvPr id="117" name="Rectangle 142"/>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graphicFrame>
        <p:nvGraphicFramePr>
          <p:cNvPr id="8" name="Object 7"/>
          <p:cNvGraphicFramePr>
            <a:graphicFrameLocks noChangeAspect="1"/>
          </p:cNvGraphicFramePr>
          <p:nvPr/>
        </p:nvGraphicFramePr>
        <p:xfrm>
          <a:off x="3343700" y="1533202"/>
          <a:ext cx="9569063" cy="8028394"/>
        </p:xfrm>
        <a:graphic>
          <a:graphicData uri="http://schemas.openxmlformats.org/presentationml/2006/ole">
            <mc:AlternateContent xmlns:mc="http://schemas.openxmlformats.org/markup-compatibility/2006">
              <mc:Choice xmlns:v="urn:schemas-microsoft-com:vml" Requires="v">
                <p:oleObj spid="_x0000_s31745" name="Document" r:id="rId3" imgW="5748608" imgH="4823436" progId="Word.Document.12">
                  <p:embed/>
                </p:oleObj>
              </mc:Choice>
              <mc:Fallback>
                <p:oleObj name="Document" r:id="rId3" imgW="5748608" imgH="4823436" progId="Word.Document.12">
                  <p:embed/>
                  <p:pic>
                    <p:nvPicPr>
                      <p:cNvPr id="8" name="Object 7"/>
                      <p:cNvPicPr/>
                      <p:nvPr/>
                    </p:nvPicPr>
                    <p:blipFill>
                      <a:blip r:embed="rId4"/>
                      <a:stretch>
                        <a:fillRect/>
                      </a:stretch>
                    </p:blipFill>
                    <p:spPr>
                      <a:xfrm>
                        <a:off x="3343700" y="1533202"/>
                        <a:ext cx="9569063" cy="8028394"/>
                      </a:xfrm>
                      <a:prstGeom prst="rect">
                        <a:avLst/>
                      </a:prstGeom>
                    </p:spPr>
                  </p:pic>
                </p:oleObj>
              </mc:Fallback>
            </mc:AlternateContent>
          </a:graphicData>
        </a:graphic>
      </p:graphicFrame>
    </p:spTree>
    <p:extLst>
      <p:ext uri="{BB962C8B-B14F-4D97-AF65-F5344CB8AC3E}">
        <p14:creationId xmlns:p14="http://schemas.microsoft.com/office/powerpoint/2010/main" val="225915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r>
              <a:rPr lang="id-ID" b="1" noProof="1"/>
              <a:t>Analisis Portal Statis Tak Tentu</a:t>
            </a:r>
            <a:endParaRPr lang="id-ID" noProof="1"/>
          </a:p>
        </p:txBody>
      </p:sp>
      <p:sp>
        <p:nvSpPr>
          <p:cNvPr id="3" name="Content Placeholder 2"/>
          <p:cNvSpPr>
            <a:spLocks noGrp="1"/>
          </p:cNvSpPr>
          <p:nvPr>
            <p:ph idx="1"/>
          </p:nvPr>
        </p:nvSpPr>
        <p:spPr/>
        <p:txBody>
          <a:bodyPr>
            <a:normAutofit fontScale="92500" lnSpcReduction="10000"/>
          </a:bodyPr>
          <a:lstStyle/>
          <a:p>
            <a:pPr algn="just"/>
            <a:r>
              <a:rPr lang="id-ID" sz="3467" dirty="0"/>
              <a:t>Metode gaya dapat pula dipergunakan untuk keperluan analisis struktur portal bidang statis tak tertentu yang memiliki satu tingkat saja atau juag portal dengan bentuk khusus seperti portal gable yang banyak dipakai pada struktur gudang baja. </a:t>
            </a:r>
            <a:endParaRPr lang="en-US" sz="3467" dirty="0"/>
          </a:p>
          <a:p>
            <a:pPr algn="just"/>
            <a:r>
              <a:rPr lang="id-ID" sz="3467" dirty="0"/>
              <a:t>Struktur portal bidang lain yang memiliki lebih dari satu lantai atau memiliki derajat ketidaktentuan yang tinggi, dapat diselesaikan secara lebih mudah dengan menggunakan metode persamaan </a:t>
            </a:r>
            <a:r>
              <a:rPr lang="id-ID" sz="3467" i="1" dirty="0"/>
              <a:t>slope-deflection</a:t>
            </a:r>
            <a:r>
              <a:rPr lang="id-ID" sz="3467" dirty="0"/>
              <a:t>, atau metode distribusi momen atau juga dengan menggunakan metode matriks yang akan dijelaskan dalam bab-bab selanjutnya. </a:t>
            </a:r>
          </a:p>
        </p:txBody>
      </p:sp>
    </p:spTree>
    <p:extLst>
      <p:ext uri="{BB962C8B-B14F-4D97-AF65-F5344CB8AC3E}">
        <p14:creationId xmlns:p14="http://schemas.microsoft.com/office/powerpoint/2010/main" val="2070857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6410" y="792539"/>
            <a:ext cx="11887200" cy="6537502"/>
          </a:xfrm>
        </p:spPr>
        <p:txBody>
          <a:bodyPr/>
          <a:lstStyle/>
          <a:p>
            <a:pPr marL="0" indent="0">
              <a:buNone/>
            </a:pPr>
            <a:r>
              <a:rPr lang="id-ID" b="1" dirty="0"/>
              <a:t>Contoh 8.4</a:t>
            </a:r>
            <a:endParaRPr lang="id-ID" dirty="0"/>
          </a:p>
          <a:p>
            <a:r>
              <a:rPr lang="id-ID" sz="3467" dirty="0"/>
              <a:t>Hitunglah besarnya reaksi pada tumpuan A dan C dari suatu struktur portal bidang statis tak tentu yang ditunjukkan dalam Gambar 8.8.a berikut ini. Gunakan nilai </a:t>
            </a:r>
            <a:r>
              <a:rPr lang="id-ID" sz="3467" i="1" dirty="0"/>
              <a:t>E</a:t>
            </a:r>
            <a:r>
              <a:rPr lang="id-ID" sz="3467" dirty="0"/>
              <a:t> = 200 GPa.</a:t>
            </a:r>
          </a:p>
        </p:txBody>
      </p:sp>
      <p:sp>
        <p:nvSpPr>
          <p:cNvPr id="4" name="Rectangle 62"/>
          <p:cNvSpPr>
            <a:spLocks noChangeArrowheads="1"/>
          </p:cNvSpPr>
          <p:nvPr/>
        </p:nvSpPr>
        <p:spPr bwMode="auto">
          <a:xfrm>
            <a:off x="2201070" y="634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grpSp>
        <p:nvGrpSpPr>
          <p:cNvPr id="5" name="Group 1"/>
          <p:cNvGrpSpPr>
            <a:grpSpLocks/>
          </p:cNvGrpSpPr>
          <p:nvPr/>
        </p:nvGrpSpPr>
        <p:grpSpPr bwMode="auto">
          <a:xfrm>
            <a:off x="5381019" y="3956570"/>
            <a:ext cx="6848100" cy="4368485"/>
            <a:chOff x="1877" y="3435"/>
            <a:chExt cx="6058" cy="3720"/>
          </a:xfrm>
        </p:grpSpPr>
        <p:grpSp>
          <p:nvGrpSpPr>
            <p:cNvPr id="6" name="Group 12"/>
            <p:cNvGrpSpPr>
              <a:grpSpLocks/>
            </p:cNvGrpSpPr>
            <p:nvPr/>
          </p:nvGrpSpPr>
          <p:grpSpPr bwMode="auto">
            <a:xfrm>
              <a:off x="2287" y="3705"/>
              <a:ext cx="5003" cy="3450"/>
              <a:chOff x="2287" y="3705"/>
              <a:chExt cx="5003" cy="3450"/>
            </a:xfrm>
          </p:grpSpPr>
          <p:grpSp>
            <p:nvGrpSpPr>
              <p:cNvPr id="17" name="Group 24"/>
              <p:cNvGrpSpPr>
                <a:grpSpLocks/>
              </p:cNvGrpSpPr>
              <p:nvPr/>
            </p:nvGrpSpPr>
            <p:grpSpPr bwMode="auto">
              <a:xfrm>
                <a:off x="2287" y="3705"/>
                <a:ext cx="3736" cy="2918"/>
                <a:chOff x="2287" y="3705"/>
                <a:chExt cx="3736" cy="2918"/>
              </a:xfrm>
            </p:grpSpPr>
            <p:grpSp>
              <p:nvGrpSpPr>
                <p:cNvPr id="29" name="Group 42"/>
                <p:cNvGrpSpPr>
                  <a:grpSpLocks/>
                </p:cNvGrpSpPr>
                <p:nvPr/>
              </p:nvGrpSpPr>
              <p:grpSpPr bwMode="auto">
                <a:xfrm>
                  <a:off x="2287" y="3705"/>
                  <a:ext cx="3736" cy="2918"/>
                  <a:chOff x="2287" y="3495"/>
                  <a:chExt cx="3736" cy="2918"/>
                </a:xfrm>
              </p:grpSpPr>
              <p:grpSp>
                <p:nvGrpSpPr>
                  <p:cNvPr id="47" name="Group 52"/>
                  <p:cNvGrpSpPr>
                    <a:grpSpLocks/>
                  </p:cNvGrpSpPr>
                  <p:nvPr/>
                </p:nvGrpSpPr>
                <p:grpSpPr bwMode="auto">
                  <a:xfrm>
                    <a:off x="2287" y="3495"/>
                    <a:ext cx="3488" cy="2415"/>
                    <a:chOff x="2287" y="3495"/>
                    <a:chExt cx="3488" cy="2415"/>
                  </a:xfrm>
                </p:grpSpPr>
                <p:grpSp>
                  <p:nvGrpSpPr>
                    <p:cNvPr id="57" name="Group 54"/>
                    <p:cNvGrpSpPr>
                      <a:grpSpLocks/>
                    </p:cNvGrpSpPr>
                    <p:nvPr/>
                  </p:nvGrpSpPr>
                  <p:grpSpPr bwMode="auto">
                    <a:xfrm>
                      <a:off x="2287" y="3495"/>
                      <a:ext cx="3488" cy="2415"/>
                      <a:chOff x="2287" y="3495"/>
                      <a:chExt cx="3488" cy="2415"/>
                    </a:xfrm>
                  </p:grpSpPr>
                  <p:grpSp>
                    <p:nvGrpSpPr>
                      <p:cNvPr id="59" name="Group 59"/>
                      <p:cNvGrpSpPr>
                        <a:grpSpLocks/>
                      </p:cNvGrpSpPr>
                      <p:nvPr/>
                    </p:nvGrpSpPr>
                    <p:grpSpPr bwMode="auto">
                      <a:xfrm>
                        <a:off x="2287" y="3495"/>
                        <a:ext cx="143" cy="825"/>
                        <a:chOff x="2287" y="3495"/>
                        <a:chExt cx="143" cy="825"/>
                      </a:xfrm>
                    </p:grpSpPr>
                    <p:sp>
                      <p:nvSpPr>
                        <p:cNvPr id="64" name="Rectangle 61" descr="Light upward diagonal"/>
                        <p:cNvSpPr>
                          <a:spLocks noChangeArrowheads="1"/>
                        </p:cNvSpPr>
                        <p:nvPr/>
                      </p:nvSpPr>
                      <p:spPr bwMode="auto">
                        <a:xfrm>
                          <a:off x="2287" y="3495"/>
                          <a:ext cx="143" cy="825"/>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3467"/>
                        </a:p>
                      </p:txBody>
                    </p:sp>
                    <p:sp>
                      <p:nvSpPr>
                        <p:cNvPr id="65" name="AutoShape 60"/>
                        <p:cNvSpPr>
                          <a:spLocks noChangeShapeType="1"/>
                        </p:cNvSpPr>
                        <p:nvPr/>
                      </p:nvSpPr>
                      <p:spPr bwMode="auto">
                        <a:xfrm>
                          <a:off x="2430" y="3495"/>
                          <a:ext cx="0" cy="82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60" name="AutoShape 58"/>
                      <p:cNvSpPr>
                        <a:spLocks noChangeShapeType="1"/>
                      </p:cNvSpPr>
                      <p:nvPr/>
                    </p:nvSpPr>
                    <p:spPr bwMode="auto">
                      <a:xfrm>
                        <a:off x="2430" y="3840"/>
                        <a:ext cx="334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61" name="AutoShape 57"/>
                      <p:cNvSpPr>
                        <a:spLocks noChangeShapeType="1"/>
                      </p:cNvSpPr>
                      <p:nvPr/>
                    </p:nvSpPr>
                    <p:spPr bwMode="auto">
                      <a:xfrm>
                        <a:off x="2430" y="3975"/>
                        <a:ext cx="3218"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62" name="AutoShape 56"/>
                      <p:cNvSpPr>
                        <a:spLocks noChangeShapeType="1"/>
                      </p:cNvSpPr>
                      <p:nvPr/>
                    </p:nvSpPr>
                    <p:spPr bwMode="auto">
                      <a:xfrm>
                        <a:off x="5648" y="3975"/>
                        <a:ext cx="0" cy="193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63" name="AutoShape 55"/>
                      <p:cNvSpPr>
                        <a:spLocks noChangeShapeType="1"/>
                      </p:cNvSpPr>
                      <p:nvPr/>
                    </p:nvSpPr>
                    <p:spPr bwMode="auto">
                      <a:xfrm>
                        <a:off x="5775" y="3840"/>
                        <a:ext cx="0" cy="20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58" name="AutoShape 53"/>
                    <p:cNvSpPr>
                      <a:spLocks noChangeShapeType="1"/>
                    </p:cNvSpPr>
                    <p:nvPr/>
                  </p:nvSpPr>
                  <p:spPr bwMode="auto">
                    <a:xfrm>
                      <a:off x="5648" y="5910"/>
                      <a:ext cx="12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nvGrpSpPr>
                  <p:cNvPr id="48" name="Group 43"/>
                  <p:cNvGrpSpPr>
                    <a:grpSpLocks/>
                  </p:cNvGrpSpPr>
                  <p:nvPr/>
                </p:nvGrpSpPr>
                <p:grpSpPr bwMode="auto">
                  <a:xfrm>
                    <a:off x="5446" y="5910"/>
                    <a:ext cx="577" cy="503"/>
                    <a:chOff x="3548" y="4583"/>
                    <a:chExt cx="577" cy="503"/>
                  </a:xfrm>
                </p:grpSpPr>
                <p:grpSp>
                  <p:nvGrpSpPr>
                    <p:cNvPr id="49" name="Group 49"/>
                    <p:cNvGrpSpPr>
                      <a:grpSpLocks/>
                    </p:cNvGrpSpPr>
                    <p:nvPr/>
                  </p:nvGrpSpPr>
                  <p:grpSpPr bwMode="auto">
                    <a:xfrm>
                      <a:off x="3548" y="4943"/>
                      <a:ext cx="577" cy="143"/>
                      <a:chOff x="3548" y="4943"/>
                      <a:chExt cx="577" cy="143"/>
                    </a:xfrm>
                  </p:grpSpPr>
                  <p:sp>
                    <p:nvSpPr>
                      <p:cNvPr id="55" name="Rectangle 51" descr="Light upward diagonal"/>
                      <p:cNvSpPr>
                        <a:spLocks noChangeArrowheads="1"/>
                      </p:cNvSpPr>
                      <p:nvPr/>
                    </p:nvSpPr>
                    <p:spPr bwMode="auto">
                      <a:xfrm>
                        <a:off x="3548" y="4943"/>
                        <a:ext cx="577" cy="143"/>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3467"/>
                      </a:p>
                    </p:txBody>
                  </p:sp>
                  <p:sp>
                    <p:nvSpPr>
                      <p:cNvPr id="56" name="AutoShape 50"/>
                      <p:cNvSpPr>
                        <a:spLocks noChangeShapeType="1"/>
                      </p:cNvSpPr>
                      <p:nvPr/>
                    </p:nvSpPr>
                    <p:spPr bwMode="auto">
                      <a:xfrm>
                        <a:off x="3548" y="4943"/>
                        <a:ext cx="57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nvGrpSpPr>
                    <p:cNvPr id="50" name="Group 44"/>
                    <p:cNvGrpSpPr>
                      <a:grpSpLocks/>
                    </p:cNvGrpSpPr>
                    <p:nvPr/>
                  </p:nvGrpSpPr>
                  <p:grpSpPr bwMode="auto">
                    <a:xfrm>
                      <a:off x="3548" y="4583"/>
                      <a:ext cx="577" cy="360"/>
                      <a:chOff x="3548" y="4425"/>
                      <a:chExt cx="577" cy="360"/>
                    </a:xfrm>
                  </p:grpSpPr>
                  <p:sp>
                    <p:nvSpPr>
                      <p:cNvPr id="51" name="AutoShape 48"/>
                      <p:cNvSpPr>
                        <a:spLocks noChangeArrowheads="1"/>
                      </p:cNvSpPr>
                      <p:nvPr/>
                    </p:nvSpPr>
                    <p:spPr bwMode="auto">
                      <a:xfrm>
                        <a:off x="3653" y="4425"/>
                        <a:ext cx="330" cy="240"/>
                      </a:xfrm>
                      <a:prstGeom prst="triangle">
                        <a:avLst>
                          <a:gd name="adj" fmla="val 50000"/>
                        </a:avLst>
                      </a:prstGeom>
                      <a:noFill/>
                      <a:ln w="9525">
                        <a:solidFill>
                          <a:srgbClr val="000000"/>
                        </a:solidFill>
                        <a:miter lim="800000"/>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2" name="Oval 47"/>
                      <p:cNvSpPr>
                        <a:spLocks noChangeArrowheads="1"/>
                      </p:cNvSpPr>
                      <p:nvPr/>
                    </p:nvSpPr>
                    <p:spPr bwMode="auto">
                      <a:xfrm>
                        <a:off x="3720" y="4665"/>
                        <a:ext cx="105" cy="120"/>
                      </a:xfrm>
                      <a:prstGeom prst="ellipse">
                        <a:avLst/>
                      </a:prstGeom>
                      <a:noFill/>
                      <a:ln w="9525">
                        <a:solidFill>
                          <a:srgbClr val="000000"/>
                        </a:solidFill>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3" name="Oval 46"/>
                      <p:cNvSpPr>
                        <a:spLocks noChangeArrowheads="1"/>
                      </p:cNvSpPr>
                      <p:nvPr/>
                    </p:nvSpPr>
                    <p:spPr bwMode="auto">
                      <a:xfrm>
                        <a:off x="3825" y="4665"/>
                        <a:ext cx="105" cy="120"/>
                      </a:xfrm>
                      <a:prstGeom prst="ellipse">
                        <a:avLst/>
                      </a:prstGeom>
                      <a:noFill/>
                      <a:ln w="9525">
                        <a:solidFill>
                          <a:srgbClr val="000000"/>
                        </a:solidFill>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4" name="AutoShape 45"/>
                      <p:cNvSpPr>
                        <a:spLocks noChangeShapeType="1"/>
                      </p:cNvSpPr>
                      <p:nvPr/>
                    </p:nvSpPr>
                    <p:spPr bwMode="auto">
                      <a:xfrm>
                        <a:off x="3548" y="4665"/>
                        <a:ext cx="57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grpSp>
            <p:grpSp>
              <p:nvGrpSpPr>
                <p:cNvPr id="30" name="Group 25"/>
                <p:cNvGrpSpPr>
                  <a:grpSpLocks/>
                </p:cNvGrpSpPr>
                <p:nvPr/>
              </p:nvGrpSpPr>
              <p:grpSpPr bwMode="auto">
                <a:xfrm>
                  <a:off x="2430" y="3795"/>
                  <a:ext cx="3345" cy="255"/>
                  <a:chOff x="2430" y="3705"/>
                  <a:chExt cx="3345" cy="345"/>
                </a:xfrm>
              </p:grpSpPr>
              <p:sp>
                <p:nvSpPr>
                  <p:cNvPr id="31" name="AutoShape 41"/>
                  <p:cNvSpPr>
                    <a:spLocks noChangeShapeType="1"/>
                  </p:cNvSpPr>
                  <p:nvPr/>
                </p:nvSpPr>
                <p:spPr bwMode="auto">
                  <a:xfrm>
                    <a:off x="24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2" name="AutoShape 40"/>
                  <p:cNvSpPr>
                    <a:spLocks noChangeShapeType="1"/>
                  </p:cNvSpPr>
                  <p:nvPr/>
                </p:nvSpPr>
                <p:spPr bwMode="auto">
                  <a:xfrm>
                    <a:off x="26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3" name="AutoShape 39"/>
                  <p:cNvSpPr>
                    <a:spLocks noChangeShapeType="1"/>
                  </p:cNvSpPr>
                  <p:nvPr/>
                </p:nvSpPr>
                <p:spPr bwMode="auto">
                  <a:xfrm>
                    <a:off x="29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4" name="AutoShape 38"/>
                  <p:cNvSpPr>
                    <a:spLocks noChangeShapeType="1"/>
                  </p:cNvSpPr>
                  <p:nvPr/>
                </p:nvSpPr>
                <p:spPr bwMode="auto">
                  <a:xfrm>
                    <a:off x="31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5" name="AutoShape 37"/>
                  <p:cNvSpPr>
                    <a:spLocks noChangeShapeType="1"/>
                  </p:cNvSpPr>
                  <p:nvPr/>
                </p:nvSpPr>
                <p:spPr bwMode="auto">
                  <a:xfrm>
                    <a:off x="339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6" name="AutoShape 36"/>
                  <p:cNvSpPr>
                    <a:spLocks noChangeShapeType="1"/>
                  </p:cNvSpPr>
                  <p:nvPr/>
                </p:nvSpPr>
                <p:spPr bwMode="auto">
                  <a:xfrm>
                    <a:off x="36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7" name="AutoShape 35"/>
                  <p:cNvSpPr>
                    <a:spLocks noChangeShapeType="1"/>
                  </p:cNvSpPr>
                  <p:nvPr/>
                </p:nvSpPr>
                <p:spPr bwMode="auto">
                  <a:xfrm>
                    <a:off x="38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8" name="AutoShape 34"/>
                  <p:cNvSpPr>
                    <a:spLocks noChangeShapeType="1"/>
                  </p:cNvSpPr>
                  <p:nvPr/>
                </p:nvSpPr>
                <p:spPr bwMode="auto">
                  <a:xfrm>
                    <a:off x="41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9" name="AutoShape 33"/>
                  <p:cNvSpPr>
                    <a:spLocks noChangeShapeType="1"/>
                  </p:cNvSpPr>
                  <p:nvPr/>
                </p:nvSpPr>
                <p:spPr bwMode="auto">
                  <a:xfrm>
                    <a:off x="43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0" name="AutoShape 32"/>
                  <p:cNvSpPr>
                    <a:spLocks noChangeShapeType="1"/>
                  </p:cNvSpPr>
                  <p:nvPr/>
                </p:nvSpPr>
                <p:spPr bwMode="auto">
                  <a:xfrm>
                    <a:off x="459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1" name="AutoShape 31"/>
                  <p:cNvSpPr>
                    <a:spLocks noChangeShapeType="1"/>
                  </p:cNvSpPr>
                  <p:nvPr/>
                </p:nvSpPr>
                <p:spPr bwMode="auto">
                  <a:xfrm>
                    <a:off x="48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2" name="AutoShape 30"/>
                  <p:cNvSpPr>
                    <a:spLocks noChangeShapeType="1"/>
                  </p:cNvSpPr>
                  <p:nvPr/>
                </p:nvSpPr>
                <p:spPr bwMode="auto">
                  <a:xfrm>
                    <a:off x="50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3" name="AutoShape 29"/>
                  <p:cNvSpPr>
                    <a:spLocks noChangeShapeType="1"/>
                  </p:cNvSpPr>
                  <p:nvPr/>
                </p:nvSpPr>
                <p:spPr bwMode="auto">
                  <a:xfrm>
                    <a:off x="53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4" name="AutoShape 28"/>
                  <p:cNvSpPr>
                    <a:spLocks noChangeShapeType="1"/>
                  </p:cNvSpPr>
                  <p:nvPr/>
                </p:nvSpPr>
                <p:spPr bwMode="auto">
                  <a:xfrm>
                    <a:off x="55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5" name="AutoShape 27"/>
                  <p:cNvSpPr>
                    <a:spLocks noChangeShapeType="1"/>
                  </p:cNvSpPr>
                  <p:nvPr/>
                </p:nvSpPr>
                <p:spPr bwMode="auto">
                  <a:xfrm>
                    <a:off x="5775"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6" name="AutoShape 26"/>
                  <p:cNvSpPr>
                    <a:spLocks noChangeShapeType="1"/>
                  </p:cNvSpPr>
                  <p:nvPr/>
                </p:nvSpPr>
                <p:spPr bwMode="auto">
                  <a:xfrm>
                    <a:off x="2430" y="3705"/>
                    <a:ext cx="334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grpSp>
            <p:nvGrpSpPr>
              <p:cNvPr id="18" name="Group 18"/>
              <p:cNvGrpSpPr>
                <a:grpSpLocks/>
              </p:cNvGrpSpPr>
              <p:nvPr/>
            </p:nvGrpSpPr>
            <p:grpSpPr bwMode="auto">
              <a:xfrm>
                <a:off x="6720" y="4050"/>
                <a:ext cx="570" cy="2070"/>
                <a:chOff x="6150" y="4050"/>
                <a:chExt cx="570" cy="2070"/>
              </a:xfrm>
            </p:grpSpPr>
            <p:sp>
              <p:nvSpPr>
                <p:cNvPr id="24" name="AutoShape 23"/>
                <p:cNvSpPr>
                  <a:spLocks noChangeShapeType="1"/>
                </p:cNvSpPr>
                <p:nvPr/>
              </p:nvSpPr>
              <p:spPr bwMode="auto">
                <a:xfrm>
                  <a:off x="6150" y="4050"/>
                  <a:ext cx="57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5" name="AutoShape 22"/>
                <p:cNvSpPr>
                  <a:spLocks noChangeShapeType="1"/>
                </p:cNvSpPr>
                <p:nvPr/>
              </p:nvSpPr>
              <p:spPr bwMode="auto">
                <a:xfrm>
                  <a:off x="6150" y="6120"/>
                  <a:ext cx="57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6" name="AutoShape 21"/>
                <p:cNvSpPr>
                  <a:spLocks noChangeShapeType="1"/>
                </p:cNvSpPr>
                <p:nvPr/>
              </p:nvSpPr>
              <p:spPr bwMode="auto">
                <a:xfrm>
                  <a:off x="6450" y="4050"/>
                  <a:ext cx="0" cy="1028"/>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7" name="AutoShape 20"/>
                <p:cNvSpPr>
                  <a:spLocks noChangeShapeType="1"/>
                </p:cNvSpPr>
                <p:nvPr/>
              </p:nvSpPr>
              <p:spPr bwMode="auto">
                <a:xfrm>
                  <a:off x="6225" y="5078"/>
                  <a:ext cx="49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8" name="AutoShape 19"/>
                <p:cNvSpPr>
                  <a:spLocks noChangeShapeType="1"/>
                </p:cNvSpPr>
                <p:nvPr/>
              </p:nvSpPr>
              <p:spPr bwMode="auto">
                <a:xfrm>
                  <a:off x="6450" y="5078"/>
                  <a:ext cx="1" cy="1042"/>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19" name="AutoShape 17"/>
              <p:cNvSpPr>
                <a:spLocks noChangeShapeType="1"/>
              </p:cNvSpPr>
              <p:nvPr/>
            </p:nvSpPr>
            <p:spPr bwMode="auto">
              <a:xfrm flipH="1">
                <a:off x="5775" y="5078"/>
                <a:ext cx="945" cy="1"/>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nvGrpSpPr>
              <p:cNvPr id="20" name="Group 13"/>
              <p:cNvGrpSpPr>
                <a:grpSpLocks/>
              </p:cNvGrpSpPr>
              <p:nvPr/>
            </p:nvGrpSpPr>
            <p:grpSpPr bwMode="auto">
              <a:xfrm>
                <a:off x="2430" y="6120"/>
                <a:ext cx="3293" cy="1035"/>
                <a:chOff x="2430" y="6120"/>
                <a:chExt cx="3293" cy="1035"/>
              </a:xfrm>
            </p:grpSpPr>
            <p:sp>
              <p:nvSpPr>
                <p:cNvPr id="21" name="AutoShape 16"/>
                <p:cNvSpPr>
                  <a:spLocks noChangeShapeType="1"/>
                </p:cNvSpPr>
                <p:nvPr/>
              </p:nvSpPr>
              <p:spPr bwMode="auto">
                <a:xfrm>
                  <a:off x="2431" y="6120"/>
                  <a:ext cx="0" cy="103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2" name="AutoShape 15"/>
                <p:cNvSpPr>
                  <a:spLocks noChangeShapeType="1"/>
                </p:cNvSpPr>
                <p:nvPr/>
              </p:nvSpPr>
              <p:spPr bwMode="auto">
                <a:xfrm>
                  <a:off x="5723" y="6735"/>
                  <a:ext cx="0" cy="42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3" name="AutoShape 14"/>
                <p:cNvSpPr>
                  <a:spLocks noChangeShapeType="1"/>
                </p:cNvSpPr>
                <p:nvPr/>
              </p:nvSpPr>
              <p:spPr bwMode="auto">
                <a:xfrm>
                  <a:off x="2430" y="6945"/>
                  <a:ext cx="3293"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sp>
          <p:nvSpPr>
            <p:cNvPr id="7" name="Text Box 11"/>
            <p:cNvSpPr txBox="1">
              <a:spLocks noChangeArrowheads="1"/>
            </p:cNvSpPr>
            <p:nvPr/>
          </p:nvSpPr>
          <p:spPr bwMode="auto">
            <a:xfrm>
              <a:off x="2910" y="4185"/>
              <a:ext cx="2279"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I</a:t>
              </a:r>
              <a:r>
                <a:rPr lang="en-US" altLang="id-ID" sz="2022" baseline="-30000">
                  <a:latin typeface="Times New Roman" pitchFamily="18" charset="0"/>
                  <a:ea typeface="Calibri" pitchFamily="34" charset="0"/>
                  <a:cs typeface="Times New Roman" pitchFamily="18" charset="0"/>
                </a:rPr>
                <a:t>AB</a:t>
              </a:r>
              <a:r>
                <a:rPr lang="en-US" altLang="id-ID" sz="2022">
                  <a:latin typeface="Times New Roman" pitchFamily="18" charset="0"/>
                  <a:ea typeface="Calibri" pitchFamily="34" charset="0"/>
                  <a:cs typeface="Times New Roman" pitchFamily="18" charset="0"/>
                </a:rPr>
                <a:t> = 1250(10</a:t>
              </a:r>
              <a:r>
                <a:rPr lang="en-US" altLang="id-ID" sz="2022" baseline="30000">
                  <a:latin typeface="Times New Roman" pitchFamily="18" charset="0"/>
                  <a:ea typeface="Calibri" pitchFamily="34" charset="0"/>
                  <a:cs typeface="Times New Roman" pitchFamily="18" charset="0"/>
                </a:rPr>
                <a:t>6</a:t>
              </a:r>
              <a:r>
                <a:rPr lang="en-US" altLang="id-ID" sz="2022">
                  <a:latin typeface="Times New Roman" pitchFamily="18" charset="0"/>
                  <a:ea typeface="Calibri" pitchFamily="34" charset="0"/>
                  <a:cs typeface="Times New Roman" pitchFamily="18" charset="0"/>
                </a:rPr>
                <a:t>) mm</a:t>
              </a:r>
              <a:r>
                <a:rPr lang="en-US" altLang="id-ID" sz="2022" baseline="30000">
                  <a:latin typeface="Times New Roman" pitchFamily="18" charset="0"/>
                  <a:ea typeface="Calibri" pitchFamily="34" charset="0"/>
                  <a:cs typeface="Times New Roman" pitchFamily="18" charset="0"/>
                </a:rPr>
                <a:t>4</a:t>
              </a:r>
              <a:endParaRPr lang="en-US" altLang="id-ID" sz="3467">
                <a:latin typeface="Arial" pitchFamily="34" charset="0"/>
                <a:cs typeface="Arial" pitchFamily="34" charset="0"/>
              </a:endParaRPr>
            </a:p>
          </p:txBody>
        </p:sp>
        <p:sp>
          <p:nvSpPr>
            <p:cNvPr id="8" name="Text Box 10"/>
            <p:cNvSpPr txBox="1">
              <a:spLocks noChangeArrowheads="1"/>
            </p:cNvSpPr>
            <p:nvPr/>
          </p:nvSpPr>
          <p:spPr bwMode="auto">
            <a:xfrm>
              <a:off x="3630" y="5205"/>
              <a:ext cx="210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I</a:t>
              </a:r>
              <a:r>
                <a:rPr lang="en-US" altLang="id-ID" sz="2022" baseline="-30000">
                  <a:latin typeface="Times New Roman" pitchFamily="18" charset="0"/>
                  <a:ea typeface="Calibri" pitchFamily="34" charset="0"/>
                  <a:cs typeface="Times New Roman" pitchFamily="18" charset="0"/>
                </a:rPr>
                <a:t>BC</a:t>
              </a:r>
              <a:r>
                <a:rPr lang="en-US" altLang="id-ID" sz="2022">
                  <a:latin typeface="Times New Roman" pitchFamily="18" charset="0"/>
                  <a:ea typeface="Calibri" pitchFamily="34" charset="0"/>
                  <a:cs typeface="Times New Roman" pitchFamily="18" charset="0"/>
                </a:rPr>
                <a:t> = 625(10</a:t>
              </a:r>
              <a:r>
                <a:rPr lang="en-US" altLang="id-ID" sz="2022" baseline="30000">
                  <a:latin typeface="Times New Roman" pitchFamily="18" charset="0"/>
                  <a:ea typeface="Calibri" pitchFamily="34" charset="0"/>
                  <a:cs typeface="Times New Roman" pitchFamily="18" charset="0"/>
                </a:rPr>
                <a:t>6</a:t>
              </a:r>
              <a:r>
                <a:rPr lang="en-US" altLang="id-ID" sz="2022">
                  <a:latin typeface="Times New Roman" pitchFamily="18" charset="0"/>
                  <a:ea typeface="Calibri" pitchFamily="34" charset="0"/>
                  <a:cs typeface="Times New Roman" pitchFamily="18" charset="0"/>
                </a:rPr>
                <a:t>) mm</a:t>
              </a:r>
              <a:r>
                <a:rPr lang="en-US" altLang="id-ID" sz="2022" baseline="30000">
                  <a:latin typeface="Times New Roman" pitchFamily="18" charset="0"/>
                  <a:ea typeface="Calibri" pitchFamily="34" charset="0"/>
                  <a:cs typeface="Times New Roman" pitchFamily="18" charset="0"/>
                </a:rPr>
                <a:t>4</a:t>
              </a:r>
              <a:endParaRPr lang="en-US" altLang="id-ID" sz="3467">
                <a:latin typeface="Arial" pitchFamily="34" charset="0"/>
                <a:cs typeface="Arial" pitchFamily="34" charset="0"/>
              </a:endParaRPr>
            </a:p>
          </p:txBody>
        </p:sp>
        <p:sp>
          <p:nvSpPr>
            <p:cNvPr id="9" name="Text Box 9"/>
            <p:cNvSpPr txBox="1">
              <a:spLocks noChangeArrowheads="1"/>
            </p:cNvSpPr>
            <p:nvPr/>
          </p:nvSpPr>
          <p:spPr bwMode="auto">
            <a:xfrm>
              <a:off x="3511" y="3435"/>
              <a:ext cx="1079"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id-ID" altLang="id-ID" sz="2022">
                  <a:latin typeface="Times New Roman" pitchFamily="18" charset="0"/>
                  <a:ea typeface="Calibri" pitchFamily="34" charset="0"/>
                  <a:cs typeface="Times New Roman" pitchFamily="18" charset="0"/>
                </a:rPr>
                <a:t>8 kN/m</a:t>
              </a:r>
              <a:endParaRPr lang="id-ID" altLang="id-ID" sz="3467">
                <a:latin typeface="Arial" pitchFamily="34" charset="0"/>
                <a:cs typeface="Arial" pitchFamily="34" charset="0"/>
              </a:endParaRPr>
            </a:p>
          </p:txBody>
        </p:sp>
        <p:sp>
          <p:nvSpPr>
            <p:cNvPr id="10" name="Text Box 8"/>
            <p:cNvSpPr txBox="1">
              <a:spLocks noChangeArrowheads="1"/>
            </p:cNvSpPr>
            <p:nvPr/>
          </p:nvSpPr>
          <p:spPr bwMode="auto">
            <a:xfrm>
              <a:off x="1877" y="3960"/>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A</a:t>
              </a:r>
              <a:endParaRPr lang="en-US" altLang="id-ID" sz="3467">
                <a:latin typeface="Arial" pitchFamily="34" charset="0"/>
                <a:cs typeface="Arial" pitchFamily="34" charset="0"/>
              </a:endParaRPr>
            </a:p>
          </p:txBody>
        </p:sp>
        <p:sp>
          <p:nvSpPr>
            <p:cNvPr id="11" name="Text Box 7"/>
            <p:cNvSpPr txBox="1">
              <a:spLocks noChangeArrowheads="1"/>
            </p:cNvSpPr>
            <p:nvPr/>
          </p:nvSpPr>
          <p:spPr bwMode="auto">
            <a:xfrm>
              <a:off x="5723" y="3960"/>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B</a:t>
              </a:r>
              <a:endParaRPr lang="en-US" altLang="id-ID" sz="3467">
                <a:latin typeface="Arial" pitchFamily="34" charset="0"/>
                <a:cs typeface="Arial" pitchFamily="34" charset="0"/>
              </a:endParaRPr>
            </a:p>
          </p:txBody>
        </p:sp>
        <p:sp>
          <p:nvSpPr>
            <p:cNvPr id="12" name="Text Box 6"/>
            <p:cNvSpPr txBox="1">
              <a:spLocks noChangeArrowheads="1"/>
            </p:cNvSpPr>
            <p:nvPr/>
          </p:nvSpPr>
          <p:spPr bwMode="auto">
            <a:xfrm>
              <a:off x="5723" y="5910"/>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C</a:t>
              </a:r>
              <a:endParaRPr lang="en-US" altLang="id-ID" sz="3467">
                <a:latin typeface="Arial" pitchFamily="34" charset="0"/>
                <a:cs typeface="Arial" pitchFamily="34" charset="0"/>
              </a:endParaRPr>
            </a:p>
          </p:txBody>
        </p:sp>
        <p:sp>
          <p:nvSpPr>
            <p:cNvPr id="13" name="Text Box 5"/>
            <p:cNvSpPr txBox="1">
              <a:spLocks noChangeArrowheads="1"/>
            </p:cNvSpPr>
            <p:nvPr/>
          </p:nvSpPr>
          <p:spPr bwMode="auto">
            <a:xfrm>
              <a:off x="6023" y="4755"/>
              <a:ext cx="772"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id-ID" altLang="id-ID" sz="2022">
                  <a:latin typeface="Times New Roman" pitchFamily="18" charset="0"/>
                  <a:ea typeface="Calibri" pitchFamily="34" charset="0"/>
                  <a:cs typeface="Times New Roman" pitchFamily="18" charset="0"/>
                </a:rPr>
                <a:t>2 kN</a:t>
              </a:r>
              <a:endParaRPr lang="id-ID" altLang="id-ID" sz="3467">
                <a:latin typeface="Arial" pitchFamily="34" charset="0"/>
                <a:cs typeface="Arial" pitchFamily="34" charset="0"/>
              </a:endParaRPr>
            </a:p>
          </p:txBody>
        </p:sp>
        <p:sp>
          <p:nvSpPr>
            <p:cNvPr id="14" name="Text Box 4"/>
            <p:cNvSpPr txBox="1">
              <a:spLocks noChangeArrowheads="1"/>
            </p:cNvSpPr>
            <p:nvPr/>
          </p:nvSpPr>
          <p:spPr bwMode="auto">
            <a:xfrm>
              <a:off x="7021" y="4410"/>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3 m</a:t>
              </a:r>
              <a:endParaRPr lang="en-US" altLang="id-ID" sz="3467">
                <a:latin typeface="Arial" pitchFamily="34" charset="0"/>
                <a:cs typeface="Arial" pitchFamily="34" charset="0"/>
              </a:endParaRPr>
            </a:p>
          </p:txBody>
        </p:sp>
        <p:sp>
          <p:nvSpPr>
            <p:cNvPr id="15" name="Text Box 3"/>
            <p:cNvSpPr txBox="1">
              <a:spLocks noChangeArrowheads="1"/>
            </p:cNvSpPr>
            <p:nvPr/>
          </p:nvSpPr>
          <p:spPr bwMode="auto">
            <a:xfrm>
              <a:off x="7021" y="5355"/>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3 m</a:t>
              </a:r>
              <a:endParaRPr lang="en-US" altLang="id-ID" sz="3467">
                <a:latin typeface="Arial" pitchFamily="34" charset="0"/>
                <a:cs typeface="Arial" pitchFamily="34" charset="0"/>
              </a:endParaRPr>
            </a:p>
          </p:txBody>
        </p:sp>
        <p:sp>
          <p:nvSpPr>
            <p:cNvPr id="16" name="Text Box 2"/>
            <p:cNvSpPr txBox="1">
              <a:spLocks noChangeArrowheads="1"/>
            </p:cNvSpPr>
            <p:nvPr/>
          </p:nvSpPr>
          <p:spPr bwMode="auto">
            <a:xfrm>
              <a:off x="3630" y="6623"/>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9 m</a:t>
              </a:r>
              <a:endParaRPr lang="en-US" altLang="id-ID" sz="3467">
                <a:latin typeface="Arial" pitchFamily="34" charset="0"/>
                <a:cs typeface="Arial" pitchFamily="34" charset="0"/>
              </a:endParaRPr>
            </a:p>
          </p:txBody>
        </p:sp>
      </p:grpSp>
      <p:sp>
        <p:nvSpPr>
          <p:cNvPr id="66" name="Rectangle 73"/>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Tree>
    <p:extLst>
      <p:ext uri="{BB962C8B-B14F-4D97-AF65-F5344CB8AC3E}">
        <p14:creationId xmlns:p14="http://schemas.microsoft.com/office/powerpoint/2010/main" val="162772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0423" y="688526"/>
            <a:ext cx="2858411" cy="803618"/>
          </a:xfrm>
          <a:prstGeom prst="rect">
            <a:avLst/>
          </a:prstGeom>
        </p:spPr>
        <p:txBody>
          <a:bodyPr wrap="none">
            <a:spAutoFit/>
          </a:bodyPr>
          <a:lstStyle/>
          <a:p>
            <a:pPr lvl="0">
              <a:spcBef>
                <a:spcPct val="20000"/>
              </a:spcBef>
            </a:pPr>
            <a:r>
              <a:rPr lang="id-ID" sz="4622" b="1" dirty="0">
                <a:solidFill>
                  <a:prstClr val="black"/>
                </a:solidFill>
                <a:latin typeface="Calibri"/>
              </a:rPr>
              <a:t>Contoh 8.4</a:t>
            </a:r>
            <a:endParaRPr lang="id-ID" sz="4622" dirty="0">
              <a:solidFill>
                <a:prstClr val="black"/>
              </a:solidFill>
              <a:latin typeface="Calibri"/>
            </a:endParaRPr>
          </a:p>
        </p:txBody>
      </p:sp>
      <p:sp>
        <p:nvSpPr>
          <p:cNvPr id="5" name="Rectangle 4"/>
          <p:cNvSpPr/>
          <p:nvPr/>
        </p:nvSpPr>
        <p:spPr>
          <a:xfrm>
            <a:off x="3188445" y="1564171"/>
            <a:ext cx="11129236" cy="492443"/>
          </a:xfrm>
          <a:prstGeom prst="rect">
            <a:avLst/>
          </a:prstGeom>
        </p:spPr>
        <p:txBody>
          <a:bodyPr wrap="square">
            <a:spAutoFit/>
          </a:bodyPr>
          <a:lstStyle/>
          <a:p>
            <a:r>
              <a:rPr lang="en-US" sz="2600" dirty="0"/>
              <a:t>R</a:t>
            </a:r>
            <a:r>
              <a:rPr lang="id-ID" sz="2600" dirty="0"/>
              <a:t>eaksi vertikal di titik C</a:t>
            </a:r>
            <a:r>
              <a:rPr lang="en-US" sz="2600" dirty="0"/>
              <a:t>, </a:t>
            </a:r>
            <a:r>
              <a:rPr lang="en-US" sz="2600" i="1" dirty="0"/>
              <a:t>V</a:t>
            </a:r>
            <a:r>
              <a:rPr lang="en-US" sz="2600" i="1" baseline="-25000" dirty="0"/>
              <a:t>C</a:t>
            </a:r>
            <a:r>
              <a:rPr lang="en-US" sz="2600" dirty="0"/>
              <a:t>, </a:t>
            </a:r>
            <a:r>
              <a:rPr lang="id-ID" sz="2600" dirty="0"/>
              <a:t> akan dipilih sebagai reaksi redundan</a:t>
            </a:r>
          </a:p>
        </p:txBody>
      </p:sp>
      <p:sp>
        <p:nvSpPr>
          <p:cNvPr id="6" name="Rectangle 94"/>
          <p:cNvSpPr>
            <a:spLocks noChangeArrowheads="1"/>
          </p:cNvSpPr>
          <p:nvPr/>
        </p:nvSpPr>
        <p:spPr bwMode="auto">
          <a:xfrm>
            <a:off x="2201070" y="634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grpSp>
        <p:nvGrpSpPr>
          <p:cNvPr id="7" name="Group 1"/>
          <p:cNvGrpSpPr>
            <a:grpSpLocks/>
          </p:cNvGrpSpPr>
          <p:nvPr/>
        </p:nvGrpSpPr>
        <p:grpSpPr bwMode="auto">
          <a:xfrm>
            <a:off x="3839606" y="2246918"/>
            <a:ext cx="10634628" cy="7604689"/>
            <a:chOff x="1517" y="1620"/>
            <a:chExt cx="10165" cy="7410"/>
          </a:xfrm>
        </p:grpSpPr>
        <p:sp>
          <p:nvSpPr>
            <p:cNvPr id="8" name="Text Box 93"/>
            <p:cNvSpPr txBox="1">
              <a:spLocks noChangeArrowheads="1"/>
            </p:cNvSpPr>
            <p:nvPr/>
          </p:nvSpPr>
          <p:spPr bwMode="auto">
            <a:xfrm>
              <a:off x="2624" y="7042"/>
              <a:ext cx="1079"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1 kN</a:t>
              </a:r>
              <a:endParaRPr lang="en-US" altLang="id-ID" sz="2022">
                <a:latin typeface="Arial" pitchFamily="34" charset="0"/>
              </a:endParaRPr>
            </a:p>
          </p:txBody>
        </p:sp>
        <p:grpSp>
          <p:nvGrpSpPr>
            <p:cNvPr id="9" name="Group 2"/>
            <p:cNvGrpSpPr>
              <a:grpSpLocks/>
            </p:cNvGrpSpPr>
            <p:nvPr/>
          </p:nvGrpSpPr>
          <p:grpSpPr bwMode="auto">
            <a:xfrm>
              <a:off x="1517" y="1620"/>
              <a:ext cx="10165" cy="7410"/>
              <a:chOff x="1517" y="1620"/>
              <a:chExt cx="10165" cy="7410"/>
            </a:xfrm>
          </p:grpSpPr>
          <p:grpSp>
            <p:nvGrpSpPr>
              <p:cNvPr id="10" name="Group 38"/>
              <p:cNvGrpSpPr>
                <a:grpSpLocks/>
              </p:cNvGrpSpPr>
              <p:nvPr/>
            </p:nvGrpSpPr>
            <p:grpSpPr bwMode="auto">
              <a:xfrm>
                <a:off x="1517" y="1620"/>
                <a:ext cx="10165" cy="3506"/>
                <a:chOff x="1517" y="1620"/>
                <a:chExt cx="10165" cy="3506"/>
              </a:xfrm>
            </p:grpSpPr>
            <p:grpSp>
              <p:nvGrpSpPr>
                <p:cNvPr id="46" name="Group 40"/>
                <p:cNvGrpSpPr>
                  <a:grpSpLocks/>
                </p:cNvGrpSpPr>
                <p:nvPr/>
              </p:nvGrpSpPr>
              <p:grpSpPr bwMode="auto">
                <a:xfrm>
                  <a:off x="1517" y="1620"/>
                  <a:ext cx="5913" cy="3506"/>
                  <a:chOff x="1397" y="9060"/>
                  <a:chExt cx="5913" cy="3506"/>
                </a:xfrm>
              </p:grpSpPr>
              <p:sp>
                <p:nvSpPr>
                  <p:cNvPr id="48" name="Text Box 92"/>
                  <p:cNvSpPr txBox="1">
                    <a:spLocks noChangeArrowheads="1"/>
                  </p:cNvSpPr>
                  <p:nvPr/>
                </p:nvSpPr>
                <p:spPr bwMode="auto">
                  <a:xfrm>
                    <a:off x="1426" y="10301"/>
                    <a:ext cx="1413"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id-ID" altLang="id-ID" sz="2022" noProof="1">
                        <a:latin typeface="Times New Roman" pitchFamily="18" charset="0"/>
                        <a:ea typeface="Calibri" pitchFamily="34" charset="0"/>
                        <a:cs typeface="Times New Roman" pitchFamily="18" charset="0"/>
                      </a:rPr>
                      <a:t>330 kN∙m</a:t>
                    </a:r>
                    <a:endParaRPr lang="id-ID" altLang="id-ID" sz="2022" noProof="1">
                      <a:latin typeface="Arial" pitchFamily="34" charset="0"/>
                    </a:endParaRPr>
                  </a:p>
                </p:txBody>
              </p:sp>
              <p:grpSp>
                <p:nvGrpSpPr>
                  <p:cNvPr id="49" name="Group 42"/>
                  <p:cNvGrpSpPr>
                    <a:grpSpLocks/>
                  </p:cNvGrpSpPr>
                  <p:nvPr/>
                </p:nvGrpSpPr>
                <p:grpSpPr bwMode="auto">
                  <a:xfrm>
                    <a:off x="1397" y="9060"/>
                    <a:ext cx="5913" cy="3506"/>
                    <a:chOff x="1397" y="9060"/>
                    <a:chExt cx="5913" cy="3506"/>
                  </a:xfrm>
                </p:grpSpPr>
                <p:sp>
                  <p:nvSpPr>
                    <p:cNvPr id="51" name="Text Box 91"/>
                    <p:cNvSpPr txBox="1">
                      <a:spLocks noChangeArrowheads="1"/>
                    </p:cNvSpPr>
                    <p:nvPr/>
                  </p:nvSpPr>
                  <p:spPr bwMode="auto">
                    <a:xfrm>
                      <a:off x="2281" y="9675"/>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A</a:t>
                      </a:r>
                      <a:endParaRPr lang="en-US" altLang="id-ID" sz="2022">
                        <a:latin typeface="Arial" pitchFamily="34" charset="0"/>
                      </a:endParaRPr>
                    </a:p>
                  </p:txBody>
                </p:sp>
                <p:sp>
                  <p:nvSpPr>
                    <p:cNvPr id="52" name="Text Box 90"/>
                    <p:cNvSpPr txBox="1">
                      <a:spLocks noChangeArrowheads="1"/>
                    </p:cNvSpPr>
                    <p:nvPr/>
                  </p:nvSpPr>
                  <p:spPr bwMode="auto">
                    <a:xfrm>
                      <a:off x="4784" y="12000"/>
                      <a:ext cx="599" cy="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Symbol" pitchFamily="18" charset="2"/>
                          <a:ea typeface="Calibri" pitchFamily="34" charset="0"/>
                          <a:cs typeface="Times New Roman" pitchFamily="18" charset="0"/>
                        </a:rPr>
                        <a:t>D</a:t>
                      </a:r>
                      <a:r>
                        <a:rPr lang="en-US" altLang="id-ID" sz="2022" baseline="-30000">
                          <a:latin typeface="Times New Roman" pitchFamily="18" charset="0"/>
                          <a:ea typeface="Calibri" pitchFamily="34" charset="0"/>
                          <a:cs typeface="Times New Roman" pitchFamily="18" charset="0"/>
                        </a:rPr>
                        <a:t>C</a:t>
                      </a:r>
                      <a:endParaRPr lang="en-US" altLang="id-ID" sz="2022">
                        <a:latin typeface="Arial" pitchFamily="34" charset="0"/>
                      </a:endParaRPr>
                    </a:p>
                  </p:txBody>
                </p:sp>
                <p:sp>
                  <p:nvSpPr>
                    <p:cNvPr id="53" name="Freeform 89"/>
                    <p:cNvSpPr>
                      <a:spLocks/>
                    </p:cNvSpPr>
                    <p:nvPr/>
                  </p:nvSpPr>
                  <p:spPr bwMode="auto">
                    <a:xfrm>
                      <a:off x="2835" y="9994"/>
                      <a:ext cx="3291" cy="328"/>
                    </a:xfrm>
                    <a:custGeom>
                      <a:avLst/>
                      <a:gdLst>
                        <a:gd name="T0" fmla="*/ 0 w 3291"/>
                        <a:gd name="T1" fmla="*/ 4 h 328"/>
                        <a:gd name="T2" fmla="*/ 720 w 3291"/>
                        <a:gd name="T3" fmla="*/ 11 h 328"/>
                        <a:gd name="T4" fmla="*/ 1680 w 3291"/>
                        <a:gd name="T5" fmla="*/ 70 h 328"/>
                        <a:gd name="T6" fmla="*/ 2603 w 3291"/>
                        <a:gd name="T7" fmla="*/ 169 h 328"/>
                        <a:gd name="T8" fmla="*/ 3180 w 3291"/>
                        <a:gd name="T9" fmla="*/ 296 h 328"/>
                        <a:gd name="T10" fmla="*/ 3268 w 3291"/>
                        <a:gd name="T11" fmla="*/ 328 h 328"/>
                      </a:gdLst>
                      <a:ahLst/>
                      <a:cxnLst>
                        <a:cxn ang="0">
                          <a:pos x="T0" y="T1"/>
                        </a:cxn>
                        <a:cxn ang="0">
                          <a:pos x="T2" y="T3"/>
                        </a:cxn>
                        <a:cxn ang="0">
                          <a:pos x="T4" y="T5"/>
                        </a:cxn>
                        <a:cxn ang="0">
                          <a:pos x="T6" y="T7"/>
                        </a:cxn>
                        <a:cxn ang="0">
                          <a:pos x="T8" y="T9"/>
                        </a:cxn>
                        <a:cxn ang="0">
                          <a:pos x="T10" y="T11"/>
                        </a:cxn>
                      </a:cxnLst>
                      <a:rect l="0" t="0" r="r" b="b"/>
                      <a:pathLst>
                        <a:path w="3291" h="328">
                          <a:moveTo>
                            <a:pt x="0" y="4"/>
                          </a:moveTo>
                          <a:cubicBezTo>
                            <a:pt x="220" y="2"/>
                            <a:pt x="440" y="0"/>
                            <a:pt x="720" y="11"/>
                          </a:cubicBezTo>
                          <a:cubicBezTo>
                            <a:pt x="1000" y="22"/>
                            <a:pt x="1366" y="44"/>
                            <a:pt x="1680" y="70"/>
                          </a:cubicBezTo>
                          <a:cubicBezTo>
                            <a:pt x="1994" y="96"/>
                            <a:pt x="2353" y="131"/>
                            <a:pt x="2603" y="169"/>
                          </a:cubicBezTo>
                          <a:cubicBezTo>
                            <a:pt x="2853" y="207"/>
                            <a:pt x="3069" y="270"/>
                            <a:pt x="3180" y="296"/>
                          </a:cubicBezTo>
                          <a:cubicBezTo>
                            <a:pt x="3291" y="322"/>
                            <a:pt x="3279" y="325"/>
                            <a:pt x="3268" y="328"/>
                          </a:cubicBezTo>
                        </a:path>
                      </a:pathLst>
                    </a:custGeom>
                    <a:noFill/>
                    <a:ln w="12700">
                      <a:solidFill>
                        <a:srgbClr val="000000"/>
                      </a:solidFill>
                      <a:prstDash val="lgDash"/>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54" name="AutoShape 88"/>
                    <p:cNvSpPr>
                      <a:spLocks noChangeShapeType="1"/>
                    </p:cNvSpPr>
                    <p:nvPr/>
                  </p:nvSpPr>
                  <p:spPr bwMode="auto">
                    <a:xfrm flipH="1">
                      <a:off x="5715" y="10322"/>
                      <a:ext cx="411" cy="2068"/>
                    </a:xfrm>
                    <a:prstGeom prst="straightConnector1">
                      <a:avLst/>
                    </a:prstGeom>
                    <a:noFill/>
                    <a:ln w="12700">
                      <a:solidFill>
                        <a:srgbClr val="000000"/>
                      </a:solidFill>
                      <a:prstDash val="lgDash"/>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55" name="Text Box 87"/>
                    <p:cNvSpPr txBox="1">
                      <a:spLocks noChangeArrowheads="1"/>
                    </p:cNvSpPr>
                    <p:nvPr/>
                  </p:nvSpPr>
                  <p:spPr bwMode="auto">
                    <a:xfrm>
                      <a:off x="6097" y="11708"/>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C</a:t>
                      </a:r>
                      <a:endParaRPr lang="en-US" altLang="id-ID" sz="2022">
                        <a:latin typeface="Arial" pitchFamily="34" charset="0"/>
                      </a:endParaRPr>
                    </a:p>
                  </p:txBody>
                </p:sp>
                <p:sp>
                  <p:nvSpPr>
                    <p:cNvPr id="56" name="AutoShape 86"/>
                    <p:cNvSpPr>
                      <a:spLocks noChangeShapeType="1"/>
                    </p:cNvSpPr>
                    <p:nvPr/>
                  </p:nvSpPr>
                  <p:spPr bwMode="auto">
                    <a:xfrm>
                      <a:off x="4995" y="12000"/>
                      <a:ext cx="4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57" name="AutoShape 85"/>
                    <p:cNvSpPr>
                      <a:spLocks noChangeShapeType="1"/>
                    </p:cNvSpPr>
                    <p:nvPr/>
                  </p:nvSpPr>
                  <p:spPr bwMode="auto">
                    <a:xfrm>
                      <a:off x="4995" y="12390"/>
                      <a:ext cx="4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58" name="AutoShape 84"/>
                    <p:cNvSpPr>
                      <a:spLocks noChangeShapeType="1"/>
                    </p:cNvSpPr>
                    <p:nvPr/>
                  </p:nvSpPr>
                  <p:spPr bwMode="auto">
                    <a:xfrm>
                      <a:off x="5235" y="12000"/>
                      <a:ext cx="0" cy="390"/>
                    </a:xfrm>
                    <a:prstGeom prst="straightConnector1">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59" name="Text Box 83"/>
                    <p:cNvSpPr txBox="1">
                      <a:spLocks noChangeArrowheads="1"/>
                    </p:cNvSpPr>
                    <p:nvPr/>
                  </p:nvSpPr>
                  <p:spPr bwMode="auto">
                    <a:xfrm>
                      <a:off x="3916" y="9315"/>
                      <a:ext cx="1079"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8 kN/m</a:t>
                      </a:r>
                      <a:endParaRPr lang="en-US" altLang="id-ID" sz="2022">
                        <a:latin typeface="Arial" pitchFamily="34" charset="0"/>
                      </a:endParaRPr>
                    </a:p>
                  </p:txBody>
                </p:sp>
                <p:sp>
                  <p:nvSpPr>
                    <p:cNvPr id="60" name="Text Box 82"/>
                    <p:cNvSpPr txBox="1">
                      <a:spLocks noChangeArrowheads="1"/>
                    </p:cNvSpPr>
                    <p:nvPr/>
                  </p:nvSpPr>
                  <p:spPr bwMode="auto">
                    <a:xfrm>
                      <a:off x="6128" y="9840"/>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B</a:t>
                      </a:r>
                      <a:endParaRPr lang="en-US" altLang="id-ID" sz="2022">
                        <a:latin typeface="Arial" pitchFamily="34" charset="0"/>
                      </a:endParaRPr>
                    </a:p>
                  </p:txBody>
                </p:sp>
                <p:sp>
                  <p:nvSpPr>
                    <p:cNvPr id="61" name="Text Box 81"/>
                    <p:cNvSpPr txBox="1">
                      <a:spLocks noChangeArrowheads="1"/>
                    </p:cNvSpPr>
                    <p:nvPr/>
                  </p:nvSpPr>
                  <p:spPr bwMode="auto">
                    <a:xfrm>
                      <a:off x="6493" y="10905"/>
                      <a:ext cx="772"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2 kN</a:t>
                      </a:r>
                      <a:endParaRPr lang="en-US" altLang="id-ID" sz="2022">
                        <a:latin typeface="Arial" pitchFamily="34" charset="0"/>
                      </a:endParaRPr>
                    </a:p>
                  </p:txBody>
                </p:sp>
                <p:sp>
                  <p:nvSpPr>
                    <p:cNvPr id="62" name="Text Box 80"/>
                    <p:cNvSpPr txBox="1">
                      <a:spLocks noChangeArrowheads="1"/>
                    </p:cNvSpPr>
                    <p:nvPr/>
                  </p:nvSpPr>
                  <p:spPr bwMode="auto">
                    <a:xfrm>
                      <a:off x="2692" y="10755"/>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72 kN</a:t>
                      </a:r>
                      <a:endParaRPr lang="en-US" altLang="id-ID" sz="2022">
                        <a:latin typeface="Arial" pitchFamily="34" charset="0"/>
                      </a:endParaRPr>
                    </a:p>
                  </p:txBody>
                </p:sp>
                <p:sp>
                  <p:nvSpPr>
                    <p:cNvPr id="63" name="Text Box 79"/>
                    <p:cNvSpPr txBox="1">
                      <a:spLocks noChangeArrowheads="1"/>
                    </p:cNvSpPr>
                    <p:nvPr/>
                  </p:nvSpPr>
                  <p:spPr bwMode="auto">
                    <a:xfrm>
                      <a:off x="1397" y="9642"/>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id-ID" altLang="id-ID" sz="2022" noProof="1">
                          <a:latin typeface="Times New Roman" pitchFamily="18" charset="0"/>
                          <a:ea typeface="Calibri" pitchFamily="34" charset="0"/>
                          <a:cs typeface="Times New Roman" pitchFamily="18" charset="0"/>
                        </a:rPr>
                        <a:t>2 kN</a:t>
                      </a:r>
                      <a:endParaRPr lang="id-ID" altLang="id-ID" sz="2022" noProof="1">
                        <a:latin typeface="Arial" pitchFamily="34" charset="0"/>
                      </a:endParaRPr>
                    </a:p>
                  </p:txBody>
                </p:sp>
                <p:sp>
                  <p:nvSpPr>
                    <p:cNvPr id="64" name="AutoShape 78"/>
                    <p:cNvSpPr>
                      <a:spLocks noChangeShapeType="1"/>
                    </p:cNvSpPr>
                    <p:nvPr/>
                  </p:nvSpPr>
                  <p:spPr bwMode="auto">
                    <a:xfrm flipH="1">
                      <a:off x="6180" y="10958"/>
                      <a:ext cx="945" cy="1"/>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nvGrpSpPr>
                    <p:cNvPr id="65" name="Group 68"/>
                    <p:cNvGrpSpPr>
                      <a:grpSpLocks/>
                    </p:cNvGrpSpPr>
                    <p:nvPr/>
                  </p:nvGrpSpPr>
                  <p:grpSpPr bwMode="auto">
                    <a:xfrm>
                      <a:off x="2692" y="9585"/>
                      <a:ext cx="3488" cy="2415"/>
                      <a:chOff x="2287" y="3495"/>
                      <a:chExt cx="3488" cy="2415"/>
                    </a:xfrm>
                  </p:grpSpPr>
                  <p:grpSp>
                    <p:nvGrpSpPr>
                      <p:cNvPr id="91" name="Group 70"/>
                      <p:cNvGrpSpPr>
                        <a:grpSpLocks/>
                      </p:cNvGrpSpPr>
                      <p:nvPr/>
                    </p:nvGrpSpPr>
                    <p:grpSpPr bwMode="auto">
                      <a:xfrm>
                        <a:off x="2287" y="3495"/>
                        <a:ext cx="3488" cy="2415"/>
                        <a:chOff x="2287" y="3495"/>
                        <a:chExt cx="3488" cy="2415"/>
                      </a:xfrm>
                    </p:grpSpPr>
                    <p:grpSp>
                      <p:nvGrpSpPr>
                        <p:cNvPr id="93" name="Group 75"/>
                        <p:cNvGrpSpPr>
                          <a:grpSpLocks/>
                        </p:cNvGrpSpPr>
                        <p:nvPr/>
                      </p:nvGrpSpPr>
                      <p:grpSpPr bwMode="auto">
                        <a:xfrm>
                          <a:off x="2287" y="3495"/>
                          <a:ext cx="143" cy="825"/>
                          <a:chOff x="2287" y="3495"/>
                          <a:chExt cx="143" cy="825"/>
                        </a:xfrm>
                      </p:grpSpPr>
                      <p:sp>
                        <p:nvSpPr>
                          <p:cNvPr id="98" name="Rectangle 77" descr="Light upward diagonal"/>
                          <p:cNvSpPr>
                            <a:spLocks noChangeArrowheads="1"/>
                          </p:cNvSpPr>
                          <p:nvPr/>
                        </p:nvSpPr>
                        <p:spPr bwMode="auto">
                          <a:xfrm>
                            <a:off x="2287" y="3495"/>
                            <a:ext cx="143" cy="825"/>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022"/>
                          </a:p>
                        </p:txBody>
                      </p:sp>
                      <p:sp>
                        <p:nvSpPr>
                          <p:cNvPr id="99" name="AutoShape 76"/>
                          <p:cNvSpPr>
                            <a:spLocks noChangeShapeType="1"/>
                          </p:cNvSpPr>
                          <p:nvPr/>
                        </p:nvSpPr>
                        <p:spPr bwMode="auto">
                          <a:xfrm>
                            <a:off x="2430" y="3495"/>
                            <a:ext cx="0" cy="82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94" name="AutoShape 74"/>
                        <p:cNvSpPr>
                          <a:spLocks noChangeShapeType="1"/>
                        </p:cNvSpPr>
                        <p:nvPr/>
                      </p:nvSpPr>
                      <p:spPr bwMode="auto">
                        <a:xfrm>
                          <a:off x="2430" y="3840"/>
                          <a:ext cx="334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95" name="AutoShape 73"/>
                        <p:cNvSpPr>
                          <a:spLocks noChangeShapeType="1"/>
                        </p:cNvSpPr>
                        <p:nvPr/>
                      </p:nvSpPr>
                      <p:spPr bwMode="auto">
                        <a:xfrm>
                          <a:off x="2430" y="3975"/>
                          <a:ext cx="3218"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96" name="AutoShape 72"/>
                        <p:cNvSpPr>
                          <a:spLocks noChangeShapeType="1"/>
                        </p:cNvSpPr>
                        <p:nvPr/>
                      </p:nvSpPr>
                      <p:spPr bwMode="auto">
                        <a:xfrm>
                          <a:off x="5648" y="3975"/>
                          <a:ext cx="0" cy="193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97" name="AutoShape 71"/>
                        <p:cNvSpPr>
                          <a:spLocks noChangeShapeType="1"/>
                        </p:cNvSpPr>
                        <p:nvPr/>
                      </p:nvSpPr>
                      <p:spPr bwMode="auto">
                        <a:xfrm>
                          <a:off x="5775" y="3840"/>
                          <a:ext cx="0" cy="20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92" name="AutoShape 69"/>
                      <p:cNvSpPr>
                        <a:spLocks noChangeShapeType="1"/>
                      </p:cNvSpPr>
                      <p:nvPr/>
                    </p:nvSpPr>
                    <p:spPr bwMode="auto">
                      <a:xfrm>
                        <a:off x="5648" y="5910"/>
                        <a:ext cx="12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grpSp>
                  <p:nvGrpSpPr>
                    <p:cNvPr id="66" name="Group 51"/>
                    <p:cNvGrpSpPr>
                      <a:grpSpLocks/>
                    </p:cNvGrpSpPr>
                    <p:nvPr/>
                  </p:nvGrpSpPr>
                  <p:grpSpPr bwMode="auto">
                    <a:xfrm>
                      <a:off x="2835" y="9675"/>
                      <a:ext cx="3345" cy="255"/>
                      <a:chOff x="2430" y="3705"/>
                      <a:chExt cx="3345" cy="345"/>
                    </a:xfrm>
                  </p:grpSpPr>
                  <p:sp>
                    <p:nvSpPr>
                      <p:cNvPr id="75" name="AutoShape 67"/>
                      <p:cNvSpPr>
                        <a:spLocks noChangeShapeType="1"/>
                      </p:cNvSpPr>
                      <p:nvPr/>
                    </p:nvSpPr>
                    <p:spPr bwMode="auto">
                      <a:xfrm>
                        <a:off x="24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76" name="AutoShape 66"/>
                      <p:cNvSpPr>
                        <a:spLocks noChangeShapeType="1"/>
                      </p:cNvSpPr>
                      <p:nvPr/>
                    </p:nvSpPr>
                    <p:spPr bwMode="auto">
                      <a:xfrm>
                        <a:off x="26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77" name="AutoShape 65"/>
                      <p:cNvSpPr>
                        <a:spLocks noChangeShapeType="1"/>
                      </p:cNvSpPr>
                      <p:nvPr/>
                    </p:nvSpPr>
                    <p:spPr bwMode="auto">
                      <a:xfrm>
                        <a:off x="29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78" name="AutoShape 64"/>
                      <p:cNvSpPr>
                        <a:spLocks noChangeShapeType="1"/>
                      </p:cNvSpPr>
                      <p:nvPr/>
                    </p:nvSpPr>
                    <p:spPr bwMode="auto">
                      <a:xfrm>
                        <a:off x="31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79" name="AutoShape 63"/>
                      <p:cNvSpPr>
                        <a:spLocks noChangeShapeType="1"/>
                      </p:cNvSpPr>
                      <p:nvPr/>
                    </p:nvSpPr>
                    <p:spPr bwMode="auto">
                      <a:xfrm>
                        <a:off x="339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0" name="AutoShape 62"/>
                      <p:cNvSpPr>
                        <a:spLocks noChangeShapeType="1"/>
                      </p:cNvSpPr>
                      <p:nvPr/>
                    </p:nvSpPr>
                    <p:spPr bwMode="auto">
                      <a:xfrm>
                        <a:off x="36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1" name="AutoShape 61"/>
                      <p:cNvSpPr>
                        <a:spLocks noChangeShapeType="1"/>
                      </p:cNvSpPr>
                      <p:nvPr/>
                    </p:nvSpPr>
                    <p:spPr bwMode="auto">
                      <a:xfrm>
                        <a:off x="38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2" name="AutoShape 60"/>
                      <p:cNvSpPr>
                        <a:spLocks noChangeShapeType="1"/>
                      </p:cNvSpPr>
                      <p:nvPr/>
                    </p:nvSpPr>
                    <p:spPr bwMode="auto">
                      <a:xfrm>
                        <a:off x="41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3" name="AutoShape 59"/>
                      <p:cNvSpPr>
                        <a:spLocks noChangeShapeType="1"/>
                      </p:cNvSpPr>
                      <p:nvPr/>
                    </p:nvSpPr>
                    <p:spPr bwMode="auto">
                      <a:xfrm>
                        <a:off x="43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4" name="AutoShape 58"/>
                      <p:cNvSpPr>
                        <a:spLocks noChangeShapeType="1"/>
                      </p:cNvSpPr>
                      <p:nvPr/>
                    </p:nvSpPr>
                    <p:spPr bwMode="auto">
                      <a:xfrm>
                        <a:off x="459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5" name="AutoShape 57"/>
                      <p:cNvSpPr>
                        <a:spLocks noChangeShapeType="1"/>
                      </p:cNvSpPr>
                      <p:nvPr/>
                    </p:nvSpPr>
                    <p:spPr bwMode="auto">
                      <a:xfrm>
                        <a:off x="48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6" name="AutoShape 56"/>
                      <p:cNvSpPr>
                        <a:spLocks noChangeShapeType="1"/>
                      </p:cNvSpPr>
                      <p:nvPr/>
                    </p:nvSpPr>
                    <p:spPr bwMode="auto">
                      <a:xfrm>
                        <a:off x="50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7" name="AutoShape 55"/>
                      <p:cNvSpPr>
                        <a:spLocks noChangeShapeType="1"/>
                      </p:cNvSpPr>
                      <p:nvPr/>
                    </p:nvSpPr>
                    <p:spPr bwMode="auto">
                      <a:xfrm>
                        <a:off x="53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8" name="AutoShape 54"/>
                      <p:cNvSpPr>
                        <a:spLocks noChangeShapeType="1"/>
                      </p:cNvSpPr>
                      <p:nvPr/>
                    </p:nvSpPr>
                    <p:spPr bwMode="auto">
                      <a:xfrm>
                        <a:off x="55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89" name="AutoShape 53"/>
                      <p:cNvSpPr>
                        <a:spLocks noChangeShapeType="1"/>
                      </p:cNvSpPr>
                      <p:nvPr/>
                    </p:nvSpPr>
                    <p:spPr bwMode="auto">
                      <a:xfrm>
                        <a:off x="5775"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90" name="AutoShape 52"/>
                      <p:cNvSpPr>
                        <a:spLocks noChangeShapeType="1"/>
                      </p:cNvSpPr>
                      <p:nvPr/>
                    </p:nvSpPr>
                    <p:spPr bwMode="auto">
                      <a:xfrm>
                        <a:off x="2430" y="3705"/>
                        <a:ext cx="334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67" name="AutoShape 50"/>
                    <p:cNvSpPr>
                      <a:spLocks noChangeShapeType="1"/>
                    </p:cNvSpPr>
                    <p:nvPr/>
                  </p:nvSpPr>
                  <p:spPr bwMode="auto">
                    <a:xfrm rot="5400000" flipV="1">
                      <a:off x="2092" y="9555"/>
                      <a:ext cx="1" cy="1020"/>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68" name="Arc 49"/>
                    <p:cNvSpPr>
                      <a:spLocks/>
                    </p:cNvSpPr>
                    <p:nvPr/>
                  </p:nvSpPr>
                  <p:spPr bwMode="auto">
                    <a:xfrm flipH="1">
                      <a:off x="2115" y="9675"/>
                      <a:ext cx="315" cy="647"/>
                    </a:xfrm>
                    <a:custGeom>
                      <a:avLst/>
                      <a:gdLst>
                        <a:gd name="G0" fmla="+- 0 0 0"/>
                        <a:gd name="G1" fmla="+- 21600 0 0"/>
                        <a:gd name="G2" fmla="+- 21600 0 0"/>
                        <a:gd name="T0" fmla="*/ 0 w 21600"/>
                        <a:gd name="T1" fmla="*/ 0 h 43165"/>
                        <a:gd name="T2" fmla="*/ 1235 w 21600"/>
                        <a:gd name="T3" fmla="*/ 43165 h 43165"/>
                        <a:gd name="T4" fmla="*/ 0 w 21600"/>
                        <a:gd name="T5" fmla="*/ 21600 h 43165"/>
                      </a:gdLst>
                      <a:ahLst/>
                      <a:cxnLst>
                        <a:cxn ang="0">
                          <a:pos x="T0" y="T1"/>
                        </a:cxn>
                        <a:cxn ang="0">
                          <a:pos x="T2" y="T3"/>
                        </a:cxn>
                        <a:cxn ang="0">
                          <a:pos x="T4" y="T5"/>
                        </a:cxn>
                      </a:cxnLst>
                      <a:rect l="0" t="0" r="r" b="b"/>
                      <a:pathLst>
                        <a:path w="21600" h="43165" fill="none" extrusionOk="0">
                          <a:moveTo>
                            <a:pt x="-1" y="0"/>
                          </a:moveTo>
                          <a:cubicBezTo>
                            <a:pt x="11929" y="0"/>
                            <a:pt x="21600" y="9670"/>
                            <a:pt x="21600" y="21600"/>
                          </a:cubicBezTo>
                          <a:cubicBezTo>
                            <a:pt x="21600" y="33049"/>
                            <a:pt x="12665" y="42510"/>
                            <a:pt x="1234" y="43164"/>
                          </a:cubicBezTo>
                        </a:path>
                        <a:path w="21600" h="43165" stroke="0" extrusionOk="0">
                          <a:moveTo>
                            <a:pt x="-1" y="0"/>
                          </a:moveTo>
                          <a:cubicBezTo>
                            <a:pt x="11929" y="0"/>
                            <a:pt x="21600" y="9670"/>
                            <a:pt x="21600" y="21600"/>
                          </a:cubicBezTo>
                          <a:cubicBezTo>
                            <a:pt x="21600" y="33049"/>
                            <a:pt x="12665" y="42510"/>
                            <a:pt x="1234" y="43164"/>
                          </a:cubicBezTo>
                          <a:lnTo>
                            <a:pt x="0" y="21600"/>
                          </a:lnTo>
                          <a:close/>
                        </a:path>
                      </a:pathLst>
                    </a:custGeom>
                    <a:noFill/>
                    <a:ln w="25400">
                      <a:solidFill>
                        <a:srgbClr val="000000"/>
                      </a:solidFill>
                      <a:round/>
                      <a:headEnd type="none" w="sm" len="lg"/>
                      <a:tailEnd type="triangle" w="med" len="lg"/>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69" name="AutoShape 48"/>
                    <p:cNvSpPr>
                      <a:spLocks noChangeShapeType="1"/>
                    </p:cNvSpPr>
                    <p:nvPr/>
                  </p:nvSpPr>
                  <p:spPr bwMode="auto">
                    <a:xfrm>
                      <a:off x="2835" y="9315"/>
                      <a:ext cx="480" cy="0"/>
                    </a:xfrm>
                    <a:prstGeom prst="straightConnector1">
                      <a:avLst/>
                    </a:prstGeom>
                    <a:noFill/>
                    <a:ln w="9525">
                      <a:solidFill>
                        <a:srgbClr val="000000"/>
                      </a:solidFill>
                      <a:round/>
                      <a:headEnd type="oval" w="sm" len="sm"/>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70" name="AutoShape 47"/>
                    <p:cNvSpPr>
                      <a:spLocks noChangeShapeType="1"/>
                    </p:cNvSpPr>
                    <p:nvPr/>
                  </p:nvSpPr>
                  <p:spPr bwMode="auto">
                    <a:xfrm rot="-5400000">
                      <a:off x="6493" y="11760"/>
                      <a:ext cx="480" cy="0"/>
                    </a:xfrm>
                    <a:prstGeom prst="straightConnector1">
                      <a:avLst/>
                    </a:prstGeom>
                    <a:noFill/>
                    <a:ln w="9525">
                      <a:solidFill>
                        <a:srgbClr val="000000"/>
                      </a:solidFill>
                      <a:round/>
                      <a:headEnd type="oval" w="sm" len="sm"/>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71" name="AutoShape 46"/>
                    <p:cNvSpPr>
                      <a:spLocks noChangeShapeType="1"/>
                    </p:cNvSpPr>
                    <p:nvPr/>
                  </p:nvSpPr>
                  <p:spPr bwMode="auto">
                    <a:xfrm rot="-5400000">
                      <a:off x="6493" y="10718"/>
                      <a:ext cx="480" cy="0"/>
                    </a:xfrm>
                    <a:prstGeom prst="straightConnector1">
                      <a:avLst/>
                    </a:prstGeom>
                    <a:noFill/>
                    <a:ln w="9525">
                      <a:solidFill>
                        <a:srgbClr val="000000"/>
                      </a:solidFill>
                      <a:round/>
                      <a:headEnd type="oval" w="sm" len="sm"/>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72" name="Text Box 45"/>
                    <p:cNvSpPr txBox="1">
                      <a:spLocks noChangeArrowheads="1"/>
                    </p:cNvSpPr>
                    <p:nvPr/>
                  </p:nvSpPr>
                  <p:spPr bwMode="auto">
                    <a:xfrm>
                      <a:off x="3218" y="9060"/>
                      <a:ext cx="57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1</a:t>
                      </a:r>
                      <a:endParaRPr lang="en-US" altLang="id-ID" sz="2022">
                        <a:latin typeface="Arial" pitchFamily="34" charset="0"/>
                      </a:endParaRPr>
                    </a:p>
                  </p:txBody>
                </p:sp>
                <p:sp>
                  <p:nvSpPr>
                    <p:cNvPr id="73" name="Text Box 44"/>
                    <p:cNvSpPr txBox="1">
                      <a:spLocks noChangeArrowheads="1"/>
                    </p:cNvSpPr>
                    <p:nvPr/>
                  </p:nvSpPr>
                  <p:spPr bwMode="auto">
                    <a:xfrm>
                      <a:off x="6733" y="11430"/>
                      <a:ext cx="57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2</a:t>
                      </a:r>
                      <a:endParaRPr lang="en-US" altLang="id-ID" sz="2022">
                        <a:latin typeface="Arial" pitchFamily="34" charset="0"/>
                      </a:endParaRPr>
                    </a:p>
                  </p:txBody>
                </p:sp>
                <p:sp>
                  <p:nvSpPr>
                    <p:cNvPr id="74" name="Text Box 43"/>
                    <p:cNvSpPr txBox="1">
                      <a:spLocks noChangeArrowheads="1"/>
                    </p:cNvSpPr>
                    <p:nvPr/>
                  </p:nvSpPr>
                  <p:spPr bwMode="auto">
                    <a:xfrm>
                      <a:off x="6682" y="10290"/>
                      <a:ext cx="57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3</a:t>
                      </a:r>
                      <a:endParaRPr lang="en-US" altLang="id-ID" sz="2022">
                        <a:latin typeface="Arial" pitchFamily="34" charset="0"/>
                      </a:endParaRPr>
                    </a:p>
                  </p:txBody>
                </p:sp>
              </p:grpSp>
              <p:sp>
                <p:nvSpPr>
                  <p:cNvPr id="50" name="AutoShape 41"/>
                  <p:cNvSpPr>
                    <a:spLocks noChangeShapeType="1"/>
                  </p:cNvSpPr>
                  <p:nvPr/>
                </p:nvSpPr>
                <p:spPr bwMode="auto">
                  <a:xfrm flipV="1">
                    <a:off x="2692" y="10065"/>
                    <a:ext cx="1" cy="1020"/>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47" name="Text Box 39"/>
                <p:cNvSpPr txBox="1">
                  <a:spLocks noChangeArrowheads="1"/>
                </p:cNvSpPr>
                <p:nvPr/>
              </p:nvSpPr>
              <p:spPr bwMode="auto">
                <a:xfrm>
                  <a:off x="7435" y="2151"/>
                  <a:ext cx="4247"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spAutoFit/>
                </a:bodyPr>
                <a:lstStyle/>
                <a:p>
                  <a:pPr defTabSz="1320759" fontAlgn="base">
                    <a:spcBef>
                      <a:spcPct val="0"/>
                    </a:spcBef>
                    <a:spcAft>
                      <a:spcPct val="0"/>
                    </a:spcAft>
                  </a:pPr>
                  <a:r>
                    <a:rPr lang="en-US" altLang="id-ID" sz="2022" i="1" dirty="0">
                      <a:latin typeface="Times New Roman" pitchFamily="18" charset="0"/>
                      <a:ea typeface="Calibri" pitchFamily="34" charset="0"/>
                      <a:cs typeface="Times New Roman" pitchFamily="18" charset="0"/>
                    </a:rPr>
                    <a:t>M</a:t>
                  </a:r>
                  <a:r>
                    <a:rPr lang="en-US" altLang="id-ID" sz="2022" baseline="-30000" dirty="0">
                      <a:latin typeface="Times New Roman" pitchFamily="18" charset="0"/>
                      <a:ea typeface="Calibri" pitchFamily="34" charset="0"/>
                      <a:cs typeface="Times New Roman" pitchFamily="18" charset="0"/>
                    </a:rPr>
                    <a:t>1</a:t>
                  </a:r>
                  <a:r>
                    <a:rPr lang="en-US" altLang="id-ID" sz="2022" dirty="0">
                      <a:latin typeface="Times New Roman" pitchFamily="18" charset="0"/>
                      <a:ea typeface="Calibri" pitchFamily="34" charset="0"/>
                      <a:cs typeface="Times New Roman" pitchFamily="18" charset="0"/>
                    </a:rPr>
                    <a:t> = − 330 + 72</a:t>
                  </a:r>
                  <a:r>
                    <a:rPr lang="en-US" altLang="id-ID" sz="2022" i="1" dirty="0">
                      <a:latin typeface="Times New Roman" pitchFamily="18" charset="0"/>
                      <a:ea typeface="Calibri" pitchFamily="34" charset="0"/>
                      <a:cs typeface="Times New Roman" pitchFamily="18" charset="0"/>
                    </a:rPr>
                    <a:t>x</a:t>
                  </a:r>
                  <a:r>
                    <a:rPr lang="en-US" altLang="id-ID" sz="2022" baseline="-30000" dirty="0">
                      <a:latin typeface="Times New Roman" pitchFamily="18" charset="0"/>
                      <a:ea typeface="Calibri" pitchFamily="34" charset="0"/>
                      <a:cs typeface="Times New Roman" pitchFamily="18" charset="0"/>
                    </a:rPr>
                    <a:t>1</a:t>
                  </a:r>
                  <a:r>
                    <a:rPr lang="en-US" altLang="id-ID" sz="2022" dirty="0">
                      <a:latin typeface="Times New Roman" pitchFamily="18" charset="0"/>
                      <a:ea typeface="Calibri" pitchFamily="34" charset="0"/>
                      <a:cs typeface="Times New Roman" pitchFamily="18" charset="0"/>
                    </a:rPr>
                    <a:t> </a:t>
                  </a:r>
                  <a:r>
                    <a:rPr lang="en-US" altLang="id-ID" sz="2022" dirty="0">
                      <a:latin typeface="Calibri"/>
                      <a:ea typeface="Calibri" pitchFamily="34" charset="0"/>
                      <a:cs typeface="Times New Roman" pitchFamily="18" charset="0"/>
                    </a:rPr>
                    <a:t>–</a:t>
                  </a:r>
                  <a:r>
                    <a:rPr lang="en-US" altLang="id-ID" sz="2022" dirty="0">
                      <a:latin typeface="Times New Roman" pitchFamily="18" charset="0"/>
                      <a:ea typeface="Calibri" pitchFamily="34" charset="0"/>
                      <a:cs typeface="Times New Roman" pitchFamily="18" charset="0"/>
                    </a:rPr>
                    <a:t> 4</a:t>
                  </a:r>
                  <a:r>
                    <a:rPr lang="en-US" altLang="id-ID" sz="2022" i="1" dirty="0">
                      <a:latin typeface="Times New Roman" pitchFamily="18" charset="0"/>
                      <a:ea typeface="Calibri" pitchFamily="34" charset="0"/>
                      <a:cs typeface="Times New Roman" pitchFamily="18" charset="0"/>
                    </a:rPr>
                    <a:t>x</a:t>
                  </a:r>
                  <a:r>
                    <a:rPr lang="en-US" altLang="id-ID" sz="2022" baseline="-30000" dirty="0">
                      <a:latin typeface="Times New Roman" pitchFamily="18" charset="0"/>
                      <a:ea typeface="Calibri" pitchFamily="34" charset="0"/>
                      <a:cs typeface="Times New Roman" pitchFamily="18" charset="0"/>
                    </a:rPr>
                    <a:t>1</a:t>
                  </a:r>
                  <a:r>
                    <a:rPr lang="en-US" altLang="id-ID" sz="2022" baseline="30000" dirty="0">
                      <a:latin typeface="Times New Roman" pitchFamily="18" charset="0"/>
                      <a:ea typeface="Calibri" pitchFamily="34" charset="0"/>
                      <a:cs typeface="Times New Roman" pitchFamily="18" charset="0"/>
                    </a:rPr>
                    <a:t>2</a:t>
                  </a:r>
                  <a:endParaRPr lang="en-US" altLang="id-ID" sz="2022" dirty="0">
                    <a:latin typeface="Arial" pitchFamily="34" charset="0"/>
                  </a:endParaRPr>
                </a:p>
                <a:p>
                  <a:pPr defTabSz="1320759" eaLnBrk="0" fontAlgn="base" hangingPunct="0">
                    <a:spcBef>
                      <a:spcPct val="0"/>
                    </a:spcBef>
                    <a:spcAft>
                      <a:spcPct val="0"/>
                    </a:spcAft>
                  </a:pPr>
                  <a:r>
                    <a:rPr lang="en-US" altLang="id-ID" sz="2022" i="1" dirty="0">
                      <a:latin typeface="Times New Roman" pitchFamily="18" charset="0"/>
                      <a:ea typeface="Calibri" pitchFamily="34" charset="0"/>
                      <a:cs typeface="Times New Roman" pitchFamily="18" charset="0"/>
                    </a:rPr>
                    <a:t>M</a:t>
                  </a:r>
                  <a:r>
                    <a:rPr lang="en-US" altLang="id-ID" sz="2022" baseline="-30000" dirty="0">
                      <a:latin typeface="Times New Roman" pitchFamily="18" charset="0"/>
                      <a:ea typeface="Calibri" pitchFamily="34" charset="0"/>
                      <a:cs typeface="Times New Roman" pitchFamily="18" charset="0"/>
                    </a:rPr>
                    <a:t>2</a:t>
                  </a:r>
                  <a:r>
                    <a:rPr lang="en-US" altLang="id-ID" sz="2022" dirty="0">
                      <a:latin typeface="Times New Roman" pitchFamily="18" charset="0"/>
                      <a:ea typeface="Calibri" pitchFamily="34" charset="0"/>
                      <a:cs typeface="Times New Roman" pitchFamily="18" charset="0"/>
                    </a:rPr>
                    <a:t> = 0</a:t>
                  </a:r>
                  <a:endParaRPr lang="en-US" altLang="id-ID" sz="2022" dirty="0">
                    <a:latin typeface="Arial" pitchFamily="34" charset="0"/>
                  </a:endParaRPr>
                </a:p>
                <a:p>
                  <a:pPr defTabSz="1320759" eaLnBrk="0" fontAlgn="base" hangingPunct="0">
                    <a:spcBef>
                      <a:spcPct val="0"/>
                    </a:spcBef>
                    <a:spcAft>
                      <a:spcPct val="0"/>
                    </a:spcAft>
                  </a:pPr>
                  <a:r>
                    <a:rPr lang="en-US" altLang="id-ID" sz="2022" i="1" dirty="0">
                      <a:latin typeface="Times New Roman" pitchFamily="18" charset="0"/>
                      <a:ea typeface="Calibri" pitchFamily="34" charset="0"/>
                      <a:cs typeface="Times New Roman" pitchFamily="18" charset="0"/>
                    </a:rPr>
                    <a:t>M</a:t>
                  </a:r>
                  <a:r>
                    <a:rPr lang="en-US" altLang="id-ID" sz="2022" baseline="-30000" dirty="0">
                      <a:latin typeface="Times New Roman" pitchFamily="18" charset="0"/>
                      <a:ea typeface="Calibri" pitchFamily="34" charset="0"/>
                      <a:cs typeface="Times New Roman" pitchFamily="18" charset="0"/>
                    </a:rPr>
                    <a:t>3</a:t>
                  </a:r>
                  <a:r>
                    <a:rPr lang="en-US" altLang="id-ID" sz="2022" dirty="0">
                      <a:latin typeface="Times New Roman" pitchFamily="18" charset="0"/>
                      <a:ea typeface="Calibri" pitchFamily="34" charset="0"/>
                      <a:cs typeface="Times New Roman" pitchFamily="18" charset="0"/>
                    </a:rPr>
                    <a:t> = − 2</a:t>
                  </a:r>
                  <a:r>
                    <a:rPr lang="en-US" altLang="id-ID" sz="2022" i="1" dirty="0">
                      <a:latin typeface="Times New Roman" pitchFamily="18" charset="0"/>
                      <a:ea typeface="Calibri" pitchFamily="34" charset="0"/>
                      <a:cs typeface="Times New Roman" pitchFamily="18" charset="0"/>
                    </a:rPr>
                    <a:t>x</a:t>
                  </a:r>
                  <a:r>
                    <a:rPr lang="en-US" altLang="id-ID" sz="2022" baseline="-30000" dirty="0">
                      <a:latin typeface="Times New Roman" pitchFamily="18" charset="0"/>
                      <a:ea typeface="Calibri" pitchFamily="34" charset="0"/>
                      <a:cs typeface="Times New Roman" pitchFamily="18" charset="0"/>
                    </a:rPr>
                    <a:t>3</a:t>
                  </a:r>
                  <a:r>
                    <a:rPr lang="en-US" altLang="id-ID" sz="2022" dirty="0">
                      <a:latin typeface="Times New Roman" pitchFamily="18" charset="0"/>
                      <a:ea typeface="Calibri" pitchFamily="34" charset="0"/>
                      <a:cs typeface="Times New Roman" pitchFamily="18" charset="0"/>
                    </a:rPr>
                    <a:t> </a:t>
                  </a:r>
                  <a:endParaRPr lang="en-US" altLang="id-ID" sz="2022" dirty="0">
                    <a:latin typeface="Arial" pitchFamily="34" charset="0"/>
                  </a:endParaRPr>
                </a:p>
              </p:txBody>
            </p:sp>
          </p:grpSp>
          <p:grpSp>
            <p:nvGrpSpPr>
              <p:cNvPr id="11" name="Group 3"/>
              <p:cNvGrpSpPr>
                <a:grpSpLocks/>
              </p:cNvGrpSpPr>
              <p:nvPr/>
            </p:nvGrpSpPr>
            <p:grpSpPr bwMode="auto">
              <a:xfrm>
                <a:off x="1671" y="5329"/>
                <a:ext cx="8810" cy="3701"/>
                <a:chOff x="1671" y="5329"/>
                <a:chExt cx="8810" cy="3701"/>
              </a:xfrm>
            </p:grpSpPr>
            <p:grpSp>
              <p:nvGrpSpPr>
                <p:cNvPr id="12" name="Group 5"/>
                <p:cNvGrpSpPr>
                  <a:grpSpLocks/>
                </p:cNvGrpSpPr>
                <p:nvPr/>
              </p:nvGrpSpPr>
              <p:grpSpPr bwMode="auto">
                <a:xfrm>
                  <a:off x="1671" y="5329"/>
                  <a:ext cx="5653" cy="3701"/>
                  <a:chOff x="1671" y="11427"/>
                  <a:chExt cx="5653" cy="3701"/>
                </a:xfrm>
              </p:grpSpPr>
              <p:sp>
                <p:nvSpPr>
                  <p:cNvPr id="14" name="Text Box 37"/>
                  <p:cNvSpPr txBox="1">
                    <a:spLocks noChangeArrowheads="1"/>
                  </p:cNvSpPr>
                  <p:nvPr/>
                </p:nvSpPr>
                <p:spPr bwMode="auto">
                  <a:xfrm>
                    <a:off x="6180" y="14678"/>
                    <a:ext cx="79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1 kN</a:t>
                    </a:r>
                    <a:endParaRPr lang="en-US" altLang="id-ID" sz="2022">
                      <a:latin typeface="Arial" pitchFamily="34" charset="0"/>
                    </a:endParaRPr>
                  </a:p>
                </p:txBody>
              </p:sp>
              <p:grpSp>
                <p:nvGrpSpPr>
                  <p:cNvPr id="15" name="Group 6"/>
                  <p:cNvGrpSpPr>
                    <a:grpSpLocks/>
                  </p:cNvGrpSpPr>
                  <p:nvPr/>
                </p:nvGrpSpPr>
                <p:grpSpPr bwMode="auto">
                  <a:xfrm>
                    <a:off x="1671" y="11427"/>
                    <a:ext cx="5653" cy="3648"/>
                    <a:chOff x="1671" y="11427"/>
                    <a:chExt cx="5653" cy="3648"/>
                  </a:xfrm>
                </p:grpSpPr>
                <p:sp>
                  <p:nvSpPr>
                    <p:cNvPr id="16" name="Text Box 36"/>
                    <p:cNvSpPr txBox="1">
                      <a:spLocks noChangeArrowheads="1"/>
                    </p:cNvSpPr>
                    <p:nvPr/>
                  </p:nvSpPr>
                  <p:spPr bwMode="auto">
                    <a:xfrm>
                      <a:off x="2340" y="12132"/>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A</a:t>
                      </a:r>
                      <a:endParaRPr lang="en-US" altLang="id-ID" sz="2022">
                        <a:latin typeface="Arial" pitchFamily="34" charset="0"/>
                      </a:endParaRPr>
                    </a:p>
                  </p:txBody>
                </p:sp>
                <p:sp>
                  <p:nvSpPr>
                    <p:cNvPr id="17" name="Text Box 35"/>
                    <p:cNvSpPr txBox="1">
                      <a:spLocks noChangeArrowheads="1"/>
                    </p:cNvSpPr>
                    <p:nvPr/>
                  </p:nvSpPr>
                  <p:spPr bwMode="auto">
                    <a:xfrm>
                      <a:off x="6186" y="12132"/>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B</a:t>
                      </a:r>
                      <a:endParaRPr lang="en-US" altLang="id-ID" sz="2022">
                        <a:latin typeface="Arial" pitchFamily="34" charset="0"/>
                      </a:endParaRPr>
                    </a:p>
                  </p:txBody>
                </p:sp>
                <p:sp>
                  <p:nvSpPr>
                    <p:cNvPr id="18" name="Text Box 34"/>
                    <p:cNvSpPr txBox="1">
                      <a:spLocks noChangeArrowheads="1"/>
                    </p:cNvSpPr>
                    <p:nvPr/>
                  </p:nvSpPr>
                  <p:spPr bwMode="auto">
                    <a:xfrm>
                      <a:off x="6186" y="14082"/>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C</a:t>
                      </a:r>
                      <a:endParaRPr lang="en-US" altLang="id-ID" sz="2022">
                        <a:latin typeface="Arial" pitchFamily="34" charset="0"/>
                      </a:endParaRPr>
                    </a:p>
                  </p:txBody>
                </p:sp>
                <p:sp>
                  <p:nvSpPr>
                    <p:cNvPr id="19" name="Text Box 33"/>
                    <p:cNvSpPr txBox="1">
                      <a:spLocks noChangeArrowheads="1"/>
                    </p:cNvSpPr>
                    <p:nvPr/>
                  </p:nvSpPr>
                  <p:spPr bwMode="auto">
                    <a:xfrm>
                      <a:off x="5143" y="14228"/>
                      <a:ext cx="572"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f</a:t>
                      </a:r>
                      <a:r>
                        <a:rPr lang="en-US" altLang="id-ID" sz="2022" baseline="-30000">
                          <a:latin typeface="Times New Roman" pitchFamily="18" charset="0"/>
                          <a:ea typeface="Calibri" pitchFamily="34" charset="0"/>
                          <a:cs typeface="Times New Roman" pitchFamily="18" charset="0"/>
                        </a:rPr>
                        <a:t>CC</a:t>
                      </a:r>
                      <a:endParaRPr lang="en-US" altLang="id-ID" sz="2022">
                        <a:latin typeface="Arial" pitchFamily="34" charset="0"/>
                      </a:endParaRPr>
                    </a:p>
                  </p:txBody>
                </p:sp>
                <p:sp>
                  <p:nvSpPr>
                    <p:cNvPr id="20" name="Text Box 32"/>
                    <p:cNvSpPr txBox="1">
                      <a:spLocks noChangeArrowheads="1"/>
                    </p:cNvSpPr>
                    <p:nvPr/>
                  </p:nvSpPr>
                  <p:spPr bwMode="auto">
                    <a:xfrm>
                      <a:off x="3315" y="11427"/>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1</a:t>
                      </a:r>
                      <a:endParaRPr lang="en-US" altLang="id-ID" sz="2022">
                        <a:latin typeface="Arial" pitchFamily="34" charset="0"/>
                      </a:endParaRPr>
                    </a:p>
                  </p:txBody>
                </p:sp>
                <p:grpSp>
                  <p:nvGrpSpPr>
                    <p:cNvPr id="21" name="Group 22"/>
                    <p:cNvGrpSpPr>
                      <a:grpSpLocks/>
                    </p:cNvGrpSpPr>
                    <p:nvPr/>
                  </p:nvGrpSpPr>
                  <p:grpSpPr bwMode="auto">
                    <a:xfrm>
                      <a:off x="2750" y="11877"/>
                      <a:ext cx="3488" cy="2415"/>
                      <a:chOff x="2287" y="3495"/>
                      <a:chExt cx="3488" cy="2415"/>
                    </a:xfrm>
                  </p:grpSpPr>
                  <p:grpSp>
                    <p:nvGrpSpPr>
                      <p:cNvPr id="37" name="Group 24"/>
                      <p:cNvGrpSpPr>
                        <a:grpSpLocks/>
                      </p:cNvGrpSpPr>
                      <p:nvPr/>
                    </p:nvGrpSpPr>
                    <p:grpSpPr bwMode="auto">
                      <a:xfrm>
                        <a:off x="2287" y="3495"/>
                        <a:ext cx="3488" cy="2415"/>
                        <a:chOff x="2287" y="3495"/>
                        <a:chExt cx="3488" cy="2415"/>
                      </a:xfrm>
                    </p:grpSpPr>
                    <p:grpSp>
                      <p:nvGrpSpPr>
                        <p:cNvPr id="39" name="Group 29"/>
                        <p:cNvGrpSpPr>
                          <a:grpSpLocks/>
                        </p:cNvGrpSpPr>
                        <p:nvPr/>
                      </p:nvGrpSpPr>
                      <p:grpSpPr bwMode="auto">
                        <a:xfrm>
                          <a:off x="2287" y="3495"/>
                          <a:ext cx="143" cy="825"/>
                          <a:chOff x="2287" y="3495"/>
                          <a:chExt cx="143" cy="825"/>
                        </a:xfrm>
                      </p:grpSpPr>
                      <p:sp>
                        <p:nvSpPr>
                          <p:cNvPr id="44" name="Rectangle 31" descr="Light upward diagonal"/>
                          <p:cNvSpPr>
                            <a:spLocks noChangeArrowheads="1"/>
                          </p:cNvSpPr>
                          <p:nvPr/>
                        </p:nvSpPr>
                        <p:spPr bwMode="auto">
                          <a:xfrm>
                            <a:off x="2287" y="3495"/>
                            <a:ext cx="143" cy="825"/>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022"/>
                          </a:p>
                        </p:txBody>
                      </p:sp>
                      <p:sp>
                        <p:nvSpPr>
                          <p:cNvPr id="45" name="AutoShape 30"/>
                          <p:cNvSpPr>
                            <a:spLocks noChangeShapeType="1"/>
                          </p:cNvSpPr>
                          <p:nvPr/>
                        </p:nvSpPr>
                        <p:spPr bwMode="auto">
                          <a:xfrm>
                            <a:off x="2430" y="3495"/>
                            <a:ext cx="0" cy="82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40" name="AutoShape 28"/>
                        <p:cNvSpPr>
                          <a:spLocks noChangeShapeType="1"/>
                        </p:cNvSpPr>
                        <p:nvPr/>
                      </p:nvSpPr>
                      <p:spPr bwMode="auto">
                        <a:xfrm>
                          <a:off x="2430" y="3840"/>
                          <a:ext cx="334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41" name="AutoShape 27"/>
                        <p:cNvSpPr>
                          <a:spLocks noChangeShapeType="1"/>
                        </p:cNvSpPr>
                        <p:nvPr/>
                      </p:nvSpPr>
                      <p:spPr bwMode="auto">
                        <a:xfrm>
                          <a:off x="2430" y="3975"/>
                          <a:ext cx="3218"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42" name="AutoShape 26"/>
                        <p:cNvSpPr>
                          <a:spLocks noChangeShapeType="1"/>
                        </p:cNvSpPr>
                        <p:nvPr/>
                      </p:nvSpPr>
                      <p:spPr bwMode="auto">
                        <a:xfrm>
                          <a:off x="5648" y="3975"/>
                          <a:ext cx="0" cy="193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43" name="AutoShape 25"/>
                        <p:cNvSpPr>
                          <a:spLocks noChangeShapeType="1"/>
                        </p:cNvSpPr>
                        <p:nvPr/>
                      </p:nvSpPr>
                      <p:spPr bwMode="auto">
                        <a:xfrm>
                          <a:off x="5775" y="3840"/>
                          <a:ext cx="0" cy="20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38" name="AutoShape 23"/>
                      <p:cNvSpPr>
                        <a:spLocks noChangeShapeType="1"/>
                      </p:cNvSpPr>
                      <p:nvPr/>
                    </p:nvSpPr>
                    <p:spPr bwMode="auto">
                      <a:xfrm>
                        <a:off x="5648" y="5910"/>
                        <a:ext cx="12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22" name="AutoShape 21"/>
                    <p:cNvSpPr>
                      <a:spLocks noChangeShapeType="1"/>
                    </p:cNvSpPr>
                    <p:nvPr/>
                  </p:nvSpPr>
                  <p:spPr bwMode="auto">
                    <a:xfrm>
                      <a:off x="6180" y="14292"/>
                      <a:ext cx="0" cy="783"/>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23" name="Freeform 20"/>
                    <p:cNvSpPr>
                      <a:spLocks/>
                    </p:cNvSpPr>
                    <p:nvPr/>
                  </p:nvSpPr>
                  <p:spPr bwMode="auto">
                    <a:xfrm>
                      <a:off x="2894" y="12283"/>
                      <a:ext cx="3286" cy="123"/>
                    </a:xfrm>
                    <a:custGeom>
                      <a:avLst/>
                      <a:gdLst>
                        <a:gd name="T0" fmla="*/ 0 w 3286"/>
                        <a:gd name="T1" fmla="*/ 10 h 123"/>
                        <a:gd name="T2" fmla="*/ 809 w 3286"/>
                        <a:gd name="T3" fmla="*/ 17 h 123"/>
                        <a:gd name="T4" fmla="*/ 3286 w 3286"/>
                        <a:gd name="T5" fmla="*/ 115 h 123"/>
                      </a:gdLst>
                      <a:ahLst/>
                      <a:cxnLst>
                        <a:cxn ang="0">
                          <a:pos x="T0" y="T1"/>
                        </a:cxn>
                        <a:cxn ang="0">
                          <a:pos x="T2" y="T3"/>
                        </a:cxn>
                        <a:cxn ang="0">
                          <a:pos x="T4" y="T5"/>
                        </a:cxn>
                      </a:cxnLst>
                      <a:rect l="0" t="0" r="r" b="b"/>
                      <a:pathLst>
                        <a:path w="3286" h="123">
                          <a:moveTo>
                            <a:pt x="0" y="10"/>
                          </a:moveTo>
                          <a:cubicBezTo>
                            <a:pt x="130" y="5"/>
                            <a:pt x="261" y="0"/>
                            <a:pt x="809" y="17"/>
                          </a:cubicBezTo>
                          <a:cubicBezTo>
                            <a:pt x="1357" y="34"/>
                            <a:pt x="2882" y="123"/>
                            <a:pt x="3286" y="115"/>
                          </a:cubicBezTo>
                        </a:path>
                      </a:pathLst>
                    </a:custGeom>
                    <a:noFill/>
                    <a:ln w="12700">
                      <a:solidFill>
                        <a:srgbClr val="000000"/>
                      </a:solidFill>
                      <a:prstDash val="lgDash"/>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24" name="AutoShape 19"/>
                    <p:cNvSpPr>
                      <a:spLocks noChangeShapeType="1"/>
                    </p:cNvSpPr>
                    <p:nvPr/>
                  </p:nvSpPr>
                  <p:spPr bwMode="auto">
                    <a:xfrm flipH="1">
                      <a:off x="6053" y="12406"/>
                      <a:ext cx="127" cy="2272"/>
                    </a:xfrm>
                    <a:prstGeom prst="straightConnector1">
                      <a:avLst/>
                    </a:prstGeom>
                    <a:noFill/>
                    <a:ln w="12700">
                      <a:solidFill>
                        <a:srgbClr val="000000"/>
                      </a:solidFill>
                      <a:prstDash val="lgDash"/>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nvGrpSpPr>
                    <p:cNvPr id="25" name="Group 15"/>
                    <p:cNvGrpSpPr>
                      <a:grpSpLocks/>
                    </p:cNvGrpSpPr>
                    <p:nvPr/>
                  </p:nvGrpSpPr>
                  <p:grpSpPr bwMode="auto">
                    <a:xfrm>
                      <a:off x="5577" y="14292"/>
                      <a:ext cx="332" cy="386"/>
                      <a:chOff x="5577" y="14292"/>
                      <a:chExt cx="332" cy="386"/>
                    </a:xfrm>
                  </p:grpSpPr>
                  <p:sp>
                    <p:nvSpPr>
                      <p:cNvPr id="34" name="AutoShape 18"/>
                      <p:cNvSpPr>
                        <a:spLocks noChangeShapeType="1"/>
                      </p:cNvSpPr>
                      <p:nvPr/>
                    </p:nvSpPr>
                    <p:spPr bwMode="auto">
                      <a:xfrm>
                        <a:off x="5577" y="14292"/>
                        <a:ext cx="332"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35" name="AutoShape 17"/>
                      <p:cNvSpPr>
                        <a:spLocks noChangeShapeType="1"/>
                      </p:cNvSpPr>
                      <p:nvPr/>
                    </p:nvSpPr>
                    <p:spPr bwMode="auto">
                      <a:xfrm>
                        <a:off x="5577" y="14678"/>
                        <a:ext cx="332"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36" name="AutoShape 16"/>
                      <p:cNvSpPr>
                        <a:spLocks noChangeShapeType="1"/>
                      </p:cNvSpPr>
                      <p:nvPr/>
                    </p:nvSpPr>
                    <p:spPr bwMode="auto">
                      <a:xfrm>
                        <a:off x="5768" y="14292"/>
                        <a:ext cx="0" cy="386"/>
                      </a:xfrm>
                      <a:prstGeom prst="straightConnector1">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grpSp>
                <p:sp>
                  <p:nvSpPr>
                    <p:cNvPr id="26" name="AutoShape 14"/>
                    <p:cNvSpPr>
                      <a:spLocks noChangeShapeType="1"/>
                    </p:cNvSpPr>
                    <p:nvPr/>
                  </p:nvSpPr>
                  <p:spPr bwMode="auto">
                    <a:xfrm>
                      <a:off x="2893" y="11703"/>
                      <a:ext cx="570" cy="0"/>
                    </a:xfrm>
                    <a:prstGeom prst="straightConnector1">
                      <a:avLst/>
                    </a:prstGeom>
                    <a:noFill/>
                    <a:ln w="9525">
                      <a:solidFill>
                        <a:srgbClr val="000000"/>
                      </a:solidFill>
                      <a:round/>
                      <a:headEnd type="oval" w="sm" len="sm"/>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27" name="AutoShape 13"/>
                    <p:cNvSpPr>
                      <a:spLocks noChangeShapeType="1"/>
                    </p:cNvSpPr>
                    <p:nvPr/>
                  </p:nvSpPr>
                  <p:spPr bwMode="auto">
                    <a:xfrm rot="-5400000">
                      <a:off x="6523" y="14007"/>
                      <a:ext cx="570" cy="0"/>
                    </a:xfrm>
                    <a:prstGeom prst="straightConnector1">
                      <a:avLst/>
                    </a:prstGeom>
                    <a:noFill/>
                    <a:ln w="9525">
                      <a:solidFill>
                        <a:srgbClr val="000000"/>
                      </a:solidFill>
                      <a:round/>
                      <a:headEnd type="oval" w="sm" len="sm"/>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28" name="AutoShape 12"/>
                    <p:cNvSpPr>
                      <a:spLocks noChangeShapeType="1"/>
                    </p:cNvSpPr>
                    <p:nvPr/>
                  </p:nvSpPr>
                  <p:spPr bwMode="auto">
                    <a:xfrm rot="-5400000">
                      <a:off x="6485" y="12987"/>
                      <a:ext cx="570" cy="0"/>
                    </a:xfrm>
                    <a:prstGeom prst="straightConnector1">
                      <a:avLst/>
                    </a:prstGeom>
                    <a:noFill/>
                    <a:ln w="9525">
                      <a:solidFill>
                        <a:srgbClr val="000000"/>
                      </a:solidFill>
                      <a:round/>
                      <a:headEnd type="oval" w="sm" len="sm"/>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29" name="AutoShape 11"/>
                    <p:cNvSpPr>
                      <a:spLocks noChangeShapeType="1"/>
                    </p:cNvSpPr>
                    <p:nvPr/>
                  </p:nvSpPr>
                  <p:spPr bwMode="auto">
                    <a:xfrm flipH="1" flipV="1">
                      <a:off x="2693" y="12357"/>
                      <a:ext cx="0" cy="783"/>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30" name="Arc 10"/>
                    <p:cNvSpPr>
                      <a:spLocks/>
                    </p:cNvSpPr>
                    <p:nvPr/>
                  </p:nvSpPr>
                  <p:spPr bwMode="auto">
                    <a:xfrm rot="-4863626">
                      <a:off x="2047" y="12088"/>
                      <a:ext cx="767" cy="345"/>
                    </a:xfrm>
                    <a:custGeom>
                      <a:avLst/>
                      <a:gdLst>
                        <a:gd name="G0" fmla="+- 21600 0 0"/>
                        <a:gd name="G1" fmla="+- 21600 0 0"/>
                        <a:gd name="G2" fmla="+- 21600 0 0"/>
                        <a:gd name="T0" fmla="*/ 231 w 43200"/>
                        <a:gd name="T1" fmla="*/ 24749 h 24749"/>
                        <a:gd name="T2" fmla="*/ 43200 w 43200"/>
                        <a:gd name="T3" fmla="*/ 21600 h 24749"/>
                        <a:gd name="T4" fmla="*/ 21600 w 43200"/>
                        <a:gd name="T5" fmla="*/ 21600 h 24749"/>
                      </a:gdLst>
                      <a:ahLst/>
                      <a:cxnLst>
                        <a:cxn ang="0">
                          <a:pos x="T0" y="T1"/>
                        </a:cxn>
                        <a:cxn ang="0">
                          <a:pos x="T2" y="T3"/>
                        </a:cxn>
                        <a:cxn ang="0">
                          <a:pos x="T4" y="T5"/>
                        </a:cxn>
                      </a:cxnLst>
                      <a:rect l="0" t="0" r="r" b="b"/>
                      <a:pathLst>
                        <a:path w="43200" h="24749" fill="none" extrusionOk="0">
                          <a:moveTo>
                            <a:pt x="230" y="24749"/>
                          </a:moveTo>
                          <a:cubicBezTo>
                            <a:pt x="77" y="23706"/>
                            <a:pt x="0" y="22653"/>
                            <a:pt x="0" y="21600"/>
                          </a:cubicBezTo>
                          <a:cubicBezTo>
                            <a:pt x="0" y="9670"/>
                            <a:pt x="9670" y="0"/>
                            <a:pt x="21600" y="0"/>
                          </a:cubicBezTo>
                          <a:cubicBezTo>
                            <a:pt x="33529" y="-1"/>
                            <a:pt x="43199" y="9670"/>
                            <a:pt x="43200" y="21599"/>
                          </a:cubicBezTo>
                        </a:path>
                        <a:path w="43200" h="24749" stroke="0" extrusionOk="0">
                          <a:moveTo>
                            <a:pt x="230" y="24749"/>
                          </a:moveTo>
                          <a:cubicBezTo>
                            <a:pt x="77" y="23706"/>
                            <a:pt x="0" y="22653"/>
                            <a:pt x="0" y="21600"/>
                          </a:cubicBezTo>
                          <a:cubicBezTo>
                            <a:pt x="0" y="9670"/>
                            <a:pt x="9670" y="0"/>
                            <a:pt x="21600" y="0"/>
                          </a:cubicBezTo>
                          <a:cubicBezTo>
                            <a:pt x="33529" y="-1"/>
                            <a:pt x="43199" y="9670"/>
                            <a:pt x="43200" y="21599"/>
                          </a:cubicBezTo>
                          <a:lnTo>
                            <a:pt x="21600" y="21600"/>
                          </a:lnTo>
                          <a:close/>
                        </a:path>
                      </a:pathLst>
                    </a:custGeom>
                    <a:noFill/>
                    <a:ln w="25400">
                      <a:solidFill>
                        <a:srgbClr val="000000"/>
                      </a:solidFill>
                      <a:round/>
                      <a:headEnd type="triangle" w="med"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022"/>
                    </a:p>
                  </p:txBody>
                </p:sp>
                <p:sp>
                  <p:nvSpPr>
                    <p:cNvPr id="31" name="Text Box 9"/>
                    <p:cNvSpPr txBox="1">
                      <a:spLocks noChangeArrowheads="1"/>
                    </p:cNvSpPr>
                    <p:nvPr/>
                  </p:nvSpPr>
                  <p:spPr bwMode="auto">
                    <a:xfrm>
                      <a:off x="1671" y="11520"/>
                      <a:ext cx="1079"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9 kN∙m</a:t>
                      </a:r>
                      <a:endParaRPr lang="en-US" altLang="id-ID" sz="2022">
                        <a:latin typeface="Arial" pitchFamily="34" charset="0"/>
                      </a:endParaRPr>
                    </a:p>
                  </p:txBody>
                </p:sp>
                <p:sp>
                  <p:nvSpPr>
                    <p:cNvPr id="32" name="Text Box 8"/>
                    <p:cNvSpPr txBox="1">
                      <a:spLocks noChangeArrowheads="1"/>
                    </p:cNvSpPr>
                    <p:nvPr/>
                  </p:nvSpPr>
                  <p:spPr bwMode="auto">
                    <a:xfrm>
                      <a:off x="6770" y="13632"/>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2</a:t>
                      </a:r>
                      <a:endParaRPr lang="en-US" altLang="id-ID" sz="2022">
                        <a:latin typeface="Arial" pitchFamily="34" charset="0"/>
                      </a:endParaRPr>
                    </a:p>
                  </p:txBody>
                </p:sp>
                <p:sp>
                  <p:nvSpPr>
                    <p:cNvPr id="33" name="Text Box 7"/>
                    <p:cNvSpPr txBox="1">
                      <a:spLocks noChangeArrowheads="1"/>
                    </p:cNvSpPr>
                    <p:nvPr/>
                  </p:nvSpPr>
                  <p:spPr bwMode="auto">
                    <a:xfrm>
                      <a:off x="6770" y="12582"/>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3</a:t>
                      </a:r>
                      <a:endParaRPr lang="en-US" altLang="id-ID" sz="2022">
                        <a:latin typeface="Arial" pitchFamily="34" charset="0"/>
                      </a:endParaRPr>
                    </a:p>
                  </p:txBody>
                </p:sp>
              </p:grpSp>
            </p:grpSp>
            <p:sp>
              <p:nvSpPr>
                <p:cNvPr id="13" name="Text Box 4"/>
                <p:cNvSpPr txBox="1">
                  <a:spLocks noChangeArrowheads="1"/>
                </p:cNvSpPr>
                <p:nvPr/>
              </p:nvSpPr>
              <p:spPr bwMode="auto">
                <a:xfrm>
                  <a:off x="7328" y="6481"/>
                  <a:ext cx="3153" cy="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spAutoFit/>
                </a:bodyPr>
                <a:lstStyle/>
                <a:p>
                  <a:pPr defTabSz="1320759" fontAlgn="base">
                    <a:spcBef>
                      <a:spcPct val="0"/>
                    </a:spcBef>
                    <a:spcAft>
                      <a:spcPct val="0"/>
                    </a:spcAft>
                  </a:pPr>
                  <a:r>
                    <a:rPr lang="en-US" altLang="id-ID" sz="2022" i="1" dirty="0">
                      <a:latin typeface="Times New Roman" pitchFamily="18" charset="0"/>
                      <a:ea typeface="Calibri" pitchFamily="34" charset="0"/>
                      <a:cs typeface="Times New Roman" pitchFamily="18" charset="0"/>
                    </a:rPr>
                    <a:t>m</a:t>
                  </a:r>
                  <a:r>
                    <a:rPr lang="en-US" altLang="id-ID" sz="2022" baseline="-30000" dirty="0">
                      <a:latin typeface="Times New Roman" pitchFamily="18" charset="0"/>
                      <a:ea typeface="Calibri" pitchFamily="34" charset="0"/>
                      <a:cs typeface="Times New Roman" pitchFamily="18" charset="0"/>
                    </a:rPr>
                    <a:t>1</a:t>
                  </a:r>
                  <a:r>
                    <a:rPr lang="en-US" altLang="id-ID" sz="2022" dirty="0">
                      <a:latin typeface="Times New Roman" pitchFamily="18" charset="0"/>
                      <a:ea typeface="Calibri" pitchFamily="34" charset="0"/>
                      <a:cs typeface="Times New Roman" pitchFamily="18" charset="0"/>
                    </a:rPr>
                    <a:t> = </a:t>
                  </a:r>
                  <a:r>
                    <a:rPr lang="en-US" altLang="id-ID" sz="2022" i="1" dirty="0">
                      <a:latin typeface="Times New Roman" pitchFamily="18" charset="0"/>
                      <a:ea typeface="Calibri" pitchFamily="34" charset="0"/>
                      <a:cs typeface="Times New Roman" pitchFamily="18" charset="0"/>
                    </a:rPr>
                    <a:t>x</a:t>
                  </a:r>
                  <a:r>
                    <a:rPr lang="en-US" altLang="id-ID" sz="2022" baseline="-30000" dirty="0">
                      <a:latin typeface="Times New Roman" pitchFamily="18" charset="0"/>
                      <a:ea typeface="Calibri" pitchFamily="34" charset="0"/>
                      <a:cs typeface="Times New Roman" pitchFamily="18" charset="0"/>
                    </a:rPr>
                    <a:t>1</a:t>
                  </a:r>
                  <a:r>
                    <a:rPr lang="en-US" altLang="id-ID" sz="2022" dirty="0">
                      <a:latin typeface="Times New Roman" pitchFamily="18" charset="0"/>
                      <a:ea typeface="Calibri" pitchFamily="34" charset="0"/>
                      <a:cs typeface="Times New Roman" pitchFamily="18" charset="0"/>
                    </a:rPr>
                    <a:t> </a:t>
                  </a:r>
                  <a:r>
                    <a:rPr lang="en-US" altLang="id-ID" sz="2022" dirty="0">
                      <a:latin typeface="Calibri"/>
                      <a:ea typeface="Calibri" pitchFamily="34" charset="0"/>
                      <a:cs typeface="Times New Roman" pitchFamily="18" charset="0"/>
                    </a:rPr>
                    <a:t>–</a:t>
                  </a:r>
                  <a:r>
                    <a:rPr lang="en-US" altLang="id-ID" sz="2022" dirty="0">
                      <a:latin typeface="Times New Roman" pitchFamily="18" charset="0"/>
                      <a:ea typeface="Calibri" pitchFamily="34" charset="0"/>
                      <a:cs typeface="Times New Roman" pitchFamily="18" charset="0"/>
                    </a:rPr>
                    <a:t> 9</a:t>
                  </a:r>
                  <a:endParaRPr lang="en-US" altLang="id-ID" sz="2022" dirty="0">
                    <a:latin typeface="Arial" pitchFamily="34" charset="0"/>
                  </a:endParaRPr>
                </a:p>
                <a:p>
                  <a:pPr defTabSz="1320759" eaLnBrk="0" fontAlgn="base" hangingPunct="0">
                    <a:spcBef>
                      <a:spcPct val="0"/>
                    </a:spcBef>
                    <a:spcAft>
                      <a:spcPct val="0"/>
                    </a:spcAft>
                  </a:pPr>
                  <a:r>
                    <a:rPr lang="en-US" altLang="id-ID" sz="2022" i="1" dirty="0">
                      <a:latin typeface="Times New Roman" pitchFamily="18" charset="0"/>
                      <a:ea typeface="Calibri" pitchFamily="34" charset="0"/>
                      <a:cs typeface="Times New Roman" pitchFamily="18" charset="0"/>
                    </a:rPr>
                    <a:t>m</a:t>
                  </a:r>
                  <a:r>
                    <a:rPr lang="en-US" altLang="id-ID" sz="2022" baseline="-30000" dirty="0">
                      <a:latin typeface="Times New Roman" pitchFamily="18" charset="0"/>
                      <a:ea typeface="Calibri" pitchFamily="34" charset="0"/>
                      <a:cs typeface="Times New Roman" pitchFamily="18" charset="0"/>
                    </a:rPr>
                    <a:t>2</a:t>
                  </a:r>
                  <a:r>
                    <a:rPr lang="en-US" altLang="id-ID" sz="2022" dirty="0">
                      <a:latin typeface="Times New Roman" pitchFamily="18" charset="0"/>
                      <a:ea typeface="Calibri" pitchFamily="34" charset="0"/>
                      <a:cs typeface="Times New Roman" pitchFamily="18" charset="0"/>
                    </a:rPr>
                    <a:t> = 0</a:t>
                  </a:r>
                  <a:endParaRPr lang="en-US" altLang="id-ID" sz="2022" dirty="0">
                    <a:latin typeface="Arial" pitchFamily="34" charset="0"/>
                  </a:endParaRPr>
                </a:p>
                <a:p>
                  <a:pPr defTabSz="1320759" eaLnBrk="0" fontAlgn="base" hangingPunct="0">
                    <a:spcBef>
                      <a:spcPct val="0"/>
                    </a:spcBef>
                    <a:spcAft>
                      <a:spcPct val="0"/>
                    </a:spcAft>
                  </a:pPr>
                  <a:r>
                    <a:rPr lang="en-US" altLang="id-ID" sz="2022" i="1" dirty="0">
                      <a:latin typeface="Times New Roman" pitchFamily="18" charset="0"/>
                      <a:ea typeface="Calibri" pitchFamily="34" charset="0"/>
                      <a:cs typeface="Times New Roman" pitchFamily="18" charset="0"/>
                    </a:rPr>
                    <a:t>m</a:t>
                  </a:r>
                  <a:r>
                    <a:rPr lang="en-US" altLang="id-ID" sz="2022" baseline="-30000" dirty="0">
                      <a:latin typeface="Times New Roman" pitchFamily="18" charset="0"/>
                      <a:ea typeface="Calibri" pitchFamily="34" charset="0"/>
                      <a:cs typeface="Times New Roman" pitchFamily="18" charset="0"/>
                    </a:rPr>
                    <a:t>3</a:t>
                  </a:r>
                  <a:r>
                    <a:rPr lang="en-US" altLang="id-ID" sz="2022" dirty="0">
                      <a:latin typeface="Times New Roman" pitchFamily="18" charset="0"/>
                      <a:ea typeface="Calibri" pitchFamily="34" charset="0"/>
                      <a:cs typeface="Times New Roman" pitchFamily="18" charset="0"/>
                    </a:rPr>
                    <a:t> = 0</a:t>
                  </a:r>
                  <a:endParaRPr lang="en-US" altLang="id-ID" sz="2022" dirty="0">
                    <a:latin typeface="Arial" pitchFamily="34" charset="0"/>
                  </a:endParaRPr>
                </a:p>
              </p:txBody>
            </p:sp>
          </p:grpSp>
        </p:grpSp>
      </p:grpSp>
      <p:sp>
        <p:nvSpPr>
          <p:cNvPr id="100" name="Rectangle 119"/>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
        <p:nvSpPr>
          <p:cNvPr id="101" name="Rectangle 100"/>
          <p:cNvSpPr/>
          <p:nvPr/>
        </p:nvSpPr>
        <p:spPr>
          <a:xfrm>
            <a:off x="10523079" y="5396900"/>
            <a:ext cx="3042821" cy="625877"/>
          </a:xfrm>
          <a:prstGeom prst="rect">
            <a:avLst/>
          </a:prstGeom>
        </p:spPr>
        <p:txBody>
          <a:bodyPr wrap="none">
            <a:spAutoFit/>
          </a:bodyPr>
          <a:lstStyle/>
          <a:p>
            <a:r>
              <a:rPr lang="id-ID" sz="3467" b="1" dirty="0">
                <a:solidFill>
                  <a:schemeClr val="accent4">
                    <a:lumMod val="75000"/>
                  </a:schemeClr>
                </a:solidFill>
                <a:latin typeface="Times New Roman"/>
                <a:ea typeface="Calibri"/>
              </a:rPr>
              <a:t>0</a:t>
            </a:r>
            <a:r>
              <a:rPr lang="en-US" sz="3467" b="1" dirty="0">
                <a:solidFill>
                  <a:schemeClr val="accent4">
                    <a:lumMod val="75000"/>
                  </a:schemeClr>
                </a:solidFill>
                <a:latin typeface="Times New Roman"/>
                <a:ea typeface="Calibri"/>
              </a:rPr>
              <a:t> </a:t>
            </a:r>
            <a:r>
              <a:rPr lang="id-ID" sz="3467" b="1" dirty="0">
                <a:solidFill>
                  <a:schemeClr val="accent4">
                    <a:lumMod val="75000"/>
                  </a:schemeClr>
                </a:solidFill>
                <a:latin typeface="Times New Roman"/>
                <a:ea typeface="Calibri"/>
              </a:rPr>
              <a:t>= </a:t>
            </a:r>
            <a:r>
              <a:rPr lang="id-ID" sz="3467" b="1" dirty="0">
                <a:solidFill>
                  <a:schemeClr val="accent4">
                    <a:lumMod val="75000"/>
                  </a:schemeClr>
                </a:solidFill>
                <a:latin typeface="Symbol"/>
                <a:ea typeface="Calibri"/>
                <a:cs typeface="Times New Roman"/>
              </a:rPr>
              <a:t>D</a:t>
            </a:r>
            <a:r>
              <a:rPr lang="id-ID" sz="3467" b="1" baseline="-25000" dirty="0">
                <a:solidFill>
                  <a:schemeClr val="accent4">
                    <a:lumMod val="75000"/>
                  </a:schemeClr>
                </a:solidFill>
                <a:latin typeface="Times New Roman"/>
                <a:ea typeface="Calibri"/>
              </a:rPr>
              <a:t>C</a:t>
            </a:r>
            <a:r>
              <a:rPr lang="id-ID" sz="3467" b="1" dirty="0">
                <a:solidFill>
                  <a:schemeClr val="accent4">
                    <a:lumMod val="75000"/>
                  </a:schemeClr>
                </a:solidFill>
                <a:latin typeface="Times New Roman"/>
                <a:ea typeface="Calibri"/>
              </a:rPr>
              <a:t> + </a:t>
            </a:r>
            <a:r>
              <a:rPr lang="id-ID" sz="3467" b="1" i="1" dirty="0">
                <a:solidFill>
                  <a:schemeClr val="accent4">
                    <a:lumMod val="75000"/>
                  </a:schemeClr>
                </a:solidFill>
                <a:latin typeface="Times New Roman"/>
                <a:ea typeface="Calibri"/>
              </a:rPr>
              <a:t>V</a:t>
            </a:r>
            <a:r>
              <a:rPr lang="id-ID" sz="3467" b="1" baseline="-25000" dirty="0">
                <a:solidFill>
                  <a:schemeClr val="accent4">
                    <a:lumMod val="75000"/>
                  </a:schemeClr>
                </a:solidFill>
                <a:latin typeface="Times New Roman"/>
                <a:ea typeface="Calibri"/>
              </a:rPr>
              <a:t>C</a:t>
            </a:r>
            <a:r>
              <a:rPr lang="id-ID" sz="3467" b="1" dirty="0">
                <a:solidFill>
                  <a:schemeClr val="accent4">
                    <a:lumMod val="75000"/>
                  </a:schemeClr>
                </a:solidFill>
                <a:latin typeface="Times New Roman"/>
                <a:ea typeface="Calibri"/>
              </a:rPr>
              <a:t>∙</a:t>
            </a:r>
            <a:r>
              <a:rPr lang="id-ID" sz="3467" b="1" i="1" dirty="0">
                <a:solidFill>
                  <a:schemeClr val="accent4">
                    <a:lumMod val="75000"/>
                  </a:schemeClr>
                </a:solidFill>
                <a:latin typeface="Times New Roman"/>
                <a:ea typeface="Calibri"/>
              </a:rPr>
              <a:t>f</a:t>
            </a:r>
            <a:r>
              <a:rPr lang="id-ID" sz="3467" b="1" baseline="-25000" dirty="0">
                <a:solidFill>
                  <a:schemeClr val="accent4">
                    <a:lumMod val="75000"/>
                  </a:schemeClr>
                </a:solidFill>
                <a:latin typeface="Times New Roman"/>
                <a:ea typeface="Calibri"/>
              </a:rPr>
              <a:t>CC</a:t>
            </a:r>
            <a:endParaRPr lang="id-ID" sz="3467" b="1" dirty="0">
              <a:solidFill>
                <a:schemeClr val="accent4">
                  <a:lumMod val="75000"/>
                </a:schemeClr>
              </a:solidFill>
            </a:endParaRPr>
          </a:p>
        </p:txBody>
      </p:sp>
    </p:spTree>
    <p:extLst>
      <p:ext uri="{BB962C8B-B14F-4D97-AF65-F5344CB8AC3E}">
        <p14:creationId xmlns:p14="http://schemas.microsoft.com/office/powerpoint/2010/main" val="323872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0423" y="688526"/>
            <a:ext cx="2858411" cy="803618"/>
          </a:xfrm>
          <a:prstGeom prst="rect">
            <a:avLst/>
          </a:prstGeom>
        </p:spPr>
        <p:txBody>
          <a:bodyPr wrap="none">
            <a:spAutoFit/>
          </a:bodyPr>
          <a:lstStyle/>
          <a:p>
            <a:pPr lvl="0">
              <a:spcBef>
                <a:spcPct val="20000"/>
              </a:spcBef>
            </a:pPr>
            <a:r>
              <a:rPr lang="id-ID" sz="4622" b="1" dirty="0">
                <a:solidFill>
                  <a:prstClr val="black"/>
                </a:solidFill>
                <a:latin typeface="Calibri"/>
              </a:rPr>
              <a:t>Contoh 8.4</a:t>
            </a:r>
            <a:endParaRPr lang="id-ID" sz="4622" dirty="0">
              <a:solidFill>
                <a:prstClr val="black"/>
              </a:solidFill>
              <a:latin typeface="Calibri"/>
            </a:endParaRPr>
          </a:p>
        </p:txBody>
      </p:sp>
      <p:sp>
        <p:nvSpPr>
          <p:cNvPr id="6" name="Rectangle 94"/>
          <p:cNvSpPr>
            <a:spLocks noChangeArrowheads="1"/>
          </p:cNvSpPr>
          <p:nvPr/>
        </p:nvSpPr>
        <p:spPr bwMode="auto">
          <a:xfrm>
            <a:off x="2201070" y="634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
        <p:nvSpPr>
          <p:cNvPr id="100" name="Rectangle 119"/>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graphicFrame>
        <p:nvGraphicFramePr>
          <p:cNvPr id="2" name="Object 1"/>
          <p:cNvGraphicFramePr>
            <a:graphicFrameLocks noChangeAspect="1"/>
          </p:cNvGraphicFramePr>
          <p:nvPr/>
        </p:nvGraphicFramePr>
        <p:xfrm>
          <a:off x="3007464" y="1537950"/>
          <a:ext cx="11211292" cy="5932277"/>
        </p:xfrm>
        <a:graphic>
          <a:graphicData uri="http://schemas.openxmlformats.org/presentationml/2006/ole">
            <mc:AlternateContent xmlns:mc="http://schemas.openxmlformats.org/markup-compatibility/2006">
              <mc:Choice xmlns:v="urn:schemas-microsoft-com:vml" Requires="v">
                <p:oleObj spid="_x0000_s26625" name="Document" r:id="rId3" imgW="5748608" imgH="3209018" progId="Word.Document.12">
                  <p:embed/>
                </p:oleObj>
              </mc:Choice>
              <mc:Fallback>
                <p:oleObj name="Document" r:id="rId3" imgW="5748608" imgH="3209018" progId="Word.Document.12">
                  <p:embed/>
                  <p:pic>
                    <p:nvPicPr>
                      <p:cNvPr id="2" name="Object 1"/>
                      <p:cNvPicPr/>
                      <p:nvPr/>
                    </p:nvPicPr>
                    <p:blipFill>
                      <a:blip r:embed="rId4"/>
                      <a:stretch>
                        <a:fillRect/>
                      </a:stretch>
                    </p:blipFill>
                    <p:spPr>
                      <a:xfrm>
                        <a:off x="3007464" y="1537950"/>
                        <a:ext cx="11211292" cy="5932277"/>
                      </a:xfrm>
                      <a:prstGeom prst="rect">
                        <a:avLst/>
                      </a:prstGeom>
                    </p:spPr>
                  </p:pic>
                </p:oleObj>
              </mc:Fallback>
            </mc:AlternateContent>
          </a:graphicData>
        </a:graphic>
      </p:graphicFrame>
      <p:sp>
        <p:nvSpPr>
          <p:cNvPr id="101" name="Rectangle 100"/>
          <p:cNvSpPr/>
          <p:nvPr/>
        </p:nvSpPr>
        <p:spPr>
          <a:xfrm>
            <a:off x="2980422" y="7443497"/>
            <a:ext cx="11961329" cy="892552"/>
          </a:xfrm>
          <a:prstGeom prst="rect">
            <a:avLst/>
          </a:prstGeom>
        </p:spPr>
        <p:txBody>
          <a:bodyPr wrap="square">
            <a:spAutoFit/>
          </a:bodyPr>
          <a:lstStyle/>
          <a:p>
            <a:r>
              <a:rPr lang="id-ID" sz="2600" dirty="0"/>
              <a:t>Substitusikan nilai </a:t>
            </a:r>
            <a:r>
              <a:rPr lang="id-ID" sz="2600" dirty="0">
                <a:latin typeface="Symbol" panose="05050102010706020507" pitchFamily="18" charset="2"/>
              </a:rPr>
              <a:t>D</a:t>
            </a:r>
            <a:r>
              <a:rPr lang="id-ID" sz="2600" baseline="-25000" dirty="0"/>
              <a:t>C</a:t>
            </a:r>
            <a:r>
              <a:rPr lang="id-ID" sz="2600" dirty="0"/>
              <a:t> dan </a:t>
            </a:r>
            <a:r>
              <a:rPr lang="id-ID" sz="2600" i="1" dirty="0"/>
              <a:t>f</a:t>
            </a:r>
            <a:r>
              <a:rPr lang="id-ID" sz="2600" baseline="-25000" dirty="0"/>
              <a:t>CC</a:t>
            </a:r>
            <a:r>
              <a:rPr lang="id-ID" sz="2600" dirty="0"/>
              <a:t> yang diperoleh, ke dalam persamaan kompatibilitas</a:t>
            </a:r>
          </a:p>
        </p:txBody>
      </p:sp>
      <p:graphicFrame>
        <p:nvGraphicFramePr>
          <p:cNvPr id="104" name="Object 103"/>
          <p:cNvGraphicFramePr>
            <a:graphicFrameLocks noChangeAspect="1"/>
          </p:cNvGraphicFramePr>
          <p:nvPr/>
        </p:nvGraphicFramePr>
        <p:xfrm>
          <a:off x="2772399" y="8281371"/>
          <a:ext cx="11961329" cy="1041261"/>
        </p:xfrm>
        <a:graphic>
          <a:graphicData uri="http://schemas.openxmlformats.org/presentationml/2006/ole">
            <mc:AlternateContent xmlns:mc="http://schemas.openxmlformats.org/markup-compatibility/2006">
              <mc:Choice xmlns:v="urn:schemas-microsoft-com:vml" Requires="v">
                <p:oleObj spid="_x0000_s26626" name="Document" r:id="rId5" imgW="5748608" imgH="522524" progId="Word.Document.12">
                  <p:embed/>
                </p:oleObj>
              </mc:Choice>
              <mc:Fallback>
                <p:oleObj name="Document" r:id="rId5" imgW="5748608" imgH="522524" progId="Word.Document.12">
                  <p:embed/>
                  <p:pic>
                    <p:nvPicPr>
                      <p:cNvPr id="104" name="Object 103"/>
                      <p:cNvPicPr/>
                      <p:nvPr/>
                    </p:nvPicPr>
                    <p:blipFill>
                      <a:blip r:embed="rId6"/>
                      <a:stretch>
                        <a:fillRect/>
                      </a:stretch>
                    </p:blipFill>
                    <p:spPr>
                      <a:xfrm>
                        <a:off x="2772399" y="8281371"/>
                        <a:ext cx="11961329" cy="1041261"/>
                      </a:xfrm>
                      <a:prstGeom prst="rect">
                        <a:avLst/>
                      </a:prstGeom>
                    </p:spPr>
                  </p:pic>
                </p:oleObj>
              </mc:Fallback>
            </mc:AlternateContent>
          </a:graphicData>
        </a:graphic>
      </p:graphicFrame>
    </p:spTree>
    <p:extLst>
      <p:ext uri="{BB962C8B-B14F-4D97-AF65-F5344CB8AC3E}">
        <p14:creationId xmlns:p14="http://schemas.microsoft.com/office/powerpoint/2010/main" val="1108370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80423" y="688526"/>
            <a:ext cx="2858411" cy="803618"/>
          </a:xfrm>
          <a:prstGeom prst="rect">
            <a:avLst/>
          </a:prstGeom>
        </p:spPr>
        <p:txBody>
          <a:bodyPr wrap="none">
            <a:spAutoFit/>
          </a:bodyPr>
          <a:lstStyle/>
          <a:p>
            <a:pPr lvl="0">
              <a:spcBef>
                <a:spcPct val="20000"/>
              </a:spcBef>
            </a:pPr>
            <a:r>
              <a:rPr lang="id-ID" sz="4622" b="1" dirty="0">
                <a:solidFill>
                  <a:prstClr val="black"/>
                </a:solidFill>
                <a:latin typeface="Calibri"/>
              </a:rPr>
              <a:t>Contoh 8.4</a:t>
            </a:r>
            <a:endParaRPr lang="id-ID" sz="4622" dirty="0">
              <a:solidFill>
                <a:prstClr val="black"/>
              </a:solidFill>
              <a:latin typeface="Calibri"/>
            </a:endParaRPr>
          </a:p>
        </p:txBody>
      </p:sp>
      <p:sp>
        <p:nvSpPr>
          <p:cNvPr id="6" name="Rectangle 94"/>
          <p:cNvSpPr>
            <a:spLocks noChangeArrowheads="1"/>
          </p:cNvSpPr>
          <p:nvPr/>
        </p:nvSpPr>
        <p:spPr bwMode="auto">
          <a:xfrm>
            <a:off x="2201070" y="634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
        <p:nvSpPr>
          <p:cNvPr id="100" name="Rectangle 119"/>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graphicFrame>
        <p:nvGraphicFramePr>
          <p:cNvPr id="3" name="Object 2"/>
          <p:cNvGraphicFramePr>
            <a:graphicFrameLocks noChangeAspect="1"/>
          </p:cNvGraphicFramePr>
          <p:nvPr/>
        </p:nvGraphicFramePr>
        <p:xfrm>
          <a:off x="2930261" y="1834445"/>
          <a:ext cx="11728980" cy="5498747"/>
        </p:xfrm>
        <a:graphic>
          <a:graphicData uri="http://schemas.openxmlformats.org/presentationml/2006/ole">
            <mc:AlternateContent xmlns:mc="http://schemas.openxmlformats.org/markup-compatibility/2006">
              <mc:Choice xmlns:v="urn:schemas-microsoft-com:vml" Requires="v">
                <p:oleObj spid="_x0000_s27649" name="Document" r:id="rId3" imgW="5748608" imgH="2688656" progId="Word.Document.12">
                  <p:embed/>
                </p:oleObj>
              </mc:Choice>
              <mc:Fallback>
                <p:oleObj name="Document" r:id="rId3" imgW="5748608" imgH="2688656" progId="Word.Document.12">
                  <p:embed/>
                  <p:pic>
                    <p:nvPicPr>
                      <p:cNvPr id="3" name="Object 2"/>
                      <p:cNvPicPr/>
                      <p:nvPr/>
                    </p:nvPicPr>
                    <p:blipFill>
                      <a:blip r:embed="rId4"/>
                      <a:stretch>
                        <a:fillRect/>
                      </a:stretch>
                    </p:blipFill>
                    <p:spPr>
                      <a:xfrm>
                        <a:off x="2930261" y="1834445"/>
                        <a:ext cx="11728980" cy="5498747"/>
                      </a:xfrm>
                      <a:prstGeom prst="rect">
                        <a:avLst/>
                      </a:prstGeom>
                    </p:spPr>
                  </p:pic>
                </p:oleObj>
              </mc:Fallback>
            </mc:AlternateContent>
          </a:graphicData>
        </a:graphic>
      </p:graphicFrame>
      <p:grpSp>
        <p:nvGrpSpPr>
          <p:cNvPr id="9" name="Group 1"/>
          <p:cNvGrpSpPr>
            <a:grpSpLocks/>
          </p:cNvGrpSpPr>
          <p:nvPr/>
        </p:nvGrpSpPr>
        <p:grpSpPr bwMode="auto">
          <a:xfrm>
            <a:off x="8615717" y="330200"/>
            <a:ext cx="6485248" cy="9572157"/>
            <a:chOff x="1680" y="1888"/>
            <a:chExt cx="7528" cy="10731"/>
          </a:xfrm>
        </p:grpSpPr>
        <p:grpSp>
          <p:nvGrpSpPr>
            <p:cNvPr id="10" name="Group 56"/>
            <p:cNvGrpSpPr>
              <a:grpSpLocks/>
            </p:cNvGrpSpPr>
            <p:nvPr/>
          </p:nvGrpSpPr>
          <p:grpSpPr bwMode="auto">
            <a:xfrm>
              <a:off x="1680" y="1888"/>
              <a:ext cx="7528" cy="3762"/>
              <a:chOff x="1680" y="1888"/>
              <a:chExt cx="7528" cy="3762"/>
            </a:xfrm>
          </p:grpSpPr>
          <p:grpSp>
            <p:nvGrpSpPr>
              <p:cNvPr id="65" name="Group 65"/>
              <p:cNvGrpSpPr>
                <a:grpSpLocks/>
              </p:cNvGrpSpPr>
              <p:nvPr/>
            </p:nvGrpSpPr>
            <p:grpSpPr bwMode="auto">
              <a:xfrm>
                <a:off x="3150" y="1888"/>
                <a:ext cx="6058" cy="3720"/>
                <a:chOff x="1877" y="3435"/>
                <a:chExt cx="6058" cy="3720"/>
              </a:xfrm>
            </p:grpSpPr>
            <p:grpSp>
              <p:nvGrpSpPr>
                <p:cNvPr id="74" name="Group 76"/>
                <p:cNvGrpSpPr>
                  <a:grpSpLocks/>
                </p:cNvGrpSpPr>
                <p:nvPr/>
              </p:nvGrpSpPr>
              <p:grpSpPr bwMode="auto">
                <a:xfrm>
                  <a:off x="2287" y="3705"/>
                  <a:ext cx="5003" cy="3450"/>
                  <a:chOff x="2287" y="3705"/>
                  <a:chExt cx="5003" cy="3450"/>
                </a:xfrm>
              </p:grpSpPr>
              <p:grpSp>
                <p:nvGrpSpPr>
                  <p:cNvPr id="85" name="Group 88"/>
                  <p:cNvGrpSpPr>
                    <a:grpSpLocks/>
                  </p:cNvGrpSpPr>
                  <p:nvPr/>
                </p:nvGrpSpPr>
                <p:grpSpPr bwMode="auto">
                  <a:xfrm>
                    <a:off x="2287" y="3705"/>
                    <a:ext cx="3736" cy="2918"/>
                    <a:chOff x="2287" y="3705"/>
                    <a:chExt cx="3736" cy="2918"/>
                  </a:xfrm>
                </p:grpSpPr>
                <p:grpSp>
                  <p:nvGrpSpPr>
                    <p:cNvPr id="97" name="Group 106"/>
                    <p:cNvGrpSpPr>
                      <a:grpSpLocks/>
                    </p:cNvGrpSpPr>
                    <p:nvPr/>
                  </p:nvGrpSpPr>
                  <p:grpSpPr bwMode="auto">
                    <a:xfrm>
                      <a:off x="2287" y="3705"/>
                      <a:ext cx="3736" cy="2918"/>
                      <a:chOff x="2287" y="3495"/>
                      <a:chExt cx="3736" cy="2918"/>
                    </a:xfrm>
                  </p:grpSpPr>
                  <p:grpSp>
                    <p:nvGrpSpPr>
                      <p:cNvPr id="118" name="Group 116"/>
                      <p:cNvGrpSpPr>
                        <a:grpSpLocks/>
                      </p:cNvGrpSpPr>
                      <p:nvPr/>
                    </p:nvGrpSpPr>
                    <p:grpSpPr bwMode="auto">
                      <a:xfrm>
                        <a:off x="2287" y="3495"/>
                        <a:ext cx="3488" cy="2415"/>
                        <a:chOff x="2287" y="3495"/>
                        <a:chExt cx="3488" cy="2415"/>
                      </a:xfrm>
                    </p:grpSpPr>
                    <p:grpSp>
                      <p:nvGrpSpPr>
                        <p:cNvPr id="128" name="Group 118"/>
                        <p:cNvGrpSpPr>
                          <a:grpSpLocks/>
                        </p:cNvGrpSpPr>
                        <p:nvPr/>
                      </p:nvGrpSpPr>
                      <p:grpSpPr bwMode="auto">
                        <a:xfrm>
                          <a:off x="2287" y="3495"/>
                          <a:ext cx="3488" cy="2415"/>
                          <a:chOff x="2287" y="3495"/>
                          <a:chExt cx="3488" cy="2415"/>
                        </a:xfrm>
                      </p:grpSpPr>
                      <p:grpSp>
                        <p:nvGrpSpPr>
                          <p:cNvPr id="130" name="Group 123"/>
                          <p:cNvGrpSpPr>
                            <a:grpSpLocks/>
                          </p:cNvGrpSpPr>
                          <p:nvPr/>
                        </p:nvGrpSpPr>
                        <p:grpSpPr bwMode="auto">
                          <a:xfrm>
                            <a:off x="2287" y="3495"/>
                            <a:ext cx="143" cy="825"/>
                            <a:chOff x="2287" y="3495"/>
                            <a:chExt cx="143" cy="825"/>
                          </a:xfrm>
                        </p:grpSpPr>
                        <p:sp>
                          <p:nvSpPr>
                            <p:cNvPr id="135" name="Rectangle 125" descr="Light upward diagonal"/>
                            <p:cNvSpPr>
                              <a:spLocks noChangeArrowheads="1"/>
                            </p:cNvSpPr>
                            <p:nvPr/>
                          </p:nvSpPr>
                          <p:spPr bwMode="auto">
                            <a:xfrm>
                              <a:off x="2287" y="3495"/>
                              <a:ext cx="143" cy="825"/>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sp>
                          <p:nvSpPr>
                            <p:cNvPr id="136" name="AutoShape 124"/>
                            <p:cNvSpPr>
                              <a:spLocks noChangeShapeType="1"/>
                            </p:cNvSpPr>
                            <p:nvPr/>
                          </p:nvSpPr>
                          <p:spPr bwMode="auto">
                            <a:xfrm>
                              <a:off x="2430" y="3495"/>
                              <a:ext cx="0" cy="82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131" name="AutoShape 122"/>
                          <p:cNvSpPr>
                            <a:spLocks noChangeShapeType="1"/>
                          </p:cNvSpPr>
                          <p:nvPr/>
                        </p:nvSpPr>
                        <p:spPr bwMode="auto">
                          <a:xfrm>
                            <a:off x="2430" y="3840"/>
                            <a:ext cx="334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32" name="AutoShape 121"/>
                          <p:cNvSpPr>
                            <a:spLocks noChangeShapeType="1"/>
                          </p:cNvSpPr>
                          <p:nvPr/>
                        </p:nvSpPr>
                        <p:spPr bwMode="auto">
                          <a:xfrm>
                            <a:off x="2430" y="3975"/>
                            <a:ext cx="3218"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33" name="AutoShape 120"/>
                          <p:cNvSpPr>
                            <a:spLocks noChangeShapeType="1"/>
                          </p:cNvSpPr>
                          <p:nvPr/>
                        </p:nvSpPr>
                        <p:spPr bwMode="auto">
                          <a:xfrm>
                            <a:off x="5648" y="3975"/>
                            <a:ext cx="0" cy="193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34" name="AutoShape 119"/>
                          <p:cNvSpPr>
                            <a:spLocks noChangeShapeType="1"/>
                          </p:cNvSpPr>
                          <p:nvPr/>
                        </p:nvSpPr>
                        <p:spPr bwMode="auto">
                          <a:xfrm>
                            <a:off x="5775" y="3840"/>
                            <a:ext cx="0" cy="20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129" name="AutoShape 117"/>
                        <p:cNvSpPr>
                          <a:spLocks noChangeShapeType="1"/>
                        </p:cNvSpPr>
                        <p:nvPr/>
                      </p:nvSpPr>
                      <p:spPr bwMode="auto">
                        <a:xfrm>
                          <a:off x="5648" y="5910"/>
                          <a:ext cx="12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grpSp>
                    <p:nvGrpSpPr>
                      <p:cNvPr id="119" name="Group 107"/>
                      <p:cNvGrpSpPr>
                        <a:grpSpLocks/>
                      </p:cNvGrpSpPr>
                      <p:nvPr/>
                    </p:nvGrpSpPr>
                    <p:grpSpPr bwMode="auto">
                      <a:xfrm>
                        <a:off x="5446" y="5910"/>
                        <a:ext cx="577" cy="503"/>
                        <a:chOff x="3548" y="4583"/>
                        <a:chExt cx="577" cy="503"/>
                      </a:xfrm>
                    </p:grpSpPr>
                    <p:grpSp>
                      <p:nvGrpSpPr>
                        <p:cNvPr id="120" name="Group 113"/>
                        <p:cNvGrpSpPr>
                          <a:grpSpLocks/>
                        </p:cNvGrpSpPr>
                        <p:nvPr/>
                      </p:nvGrpSpPr>
                      <p:grpSpPr bwMode="auto">
                        <a:xfrm>
                          <a:off x="3548" y="4943"/>
                          <a:ext cx="577" cy="143"/>
                          <a:chOff x="3548" y="4943"/>
                          <a:chExt cx="577" cy="143"/>
                        </a:xfrm>
                      </p:grpSpPr>
                      <p:sp>
                        <p:nvSpPr>
                          <p:cNvPr id="126" name="Rectangle 115" descr="Light upward diagonal"/>
                          <p:cNvSpPr>
                            <a:spLocks noChangeArrowheads="1"/>
                          </p:cNvSpPr>
                          <p:nvPr/>
                        </p:nvSpPr>
                        <p:spPr bwMode="auto">
                          <a:xfrm>
                            <a:off x="3548" y="4943"/>
                            <a:ext cx="577" cy="143"/>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sp>
                        <p:nvSpPr>
                          <p:cNvPr id="127" name="AutoShape 114"/>
                          <p:cNvSpPr>
                            <a:spLocks noChangeShapeType="1"/>
                          </p:cNvSpPr>
                          <p:nvPr/>
                        </p:nvSpPr>
                        <p:spPr bwMode="auto">
                          <a:xfrm>
                            <a:off x="3548" y="4943"/>
                            <a:ext cx="57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grpSp>
                      <p:nvGrpSpPr>
                        <p:cNvPr id="121" name="Group 108"/>
                        <p:cNvGrpSpPr>
                          <a:grpSpLocks/>
                        </p:cNvGrpSpPr>
                        <p:nvPr/>
                      </p:nvGrpSpPr>
                      <p:grpSpPr bwMode="auto">
                        <a:xfrm>
                          <a:off x="3548" y="4583"/>
                          <a:ext cx="577" cy="360"/>
                          <a:chOff x="3548" y="4425"/>
                          <a:chExt cx="577" cy="360"/>
                        </a:xfrm>
                      </p:grpSpPr>
                      <p:sp>
                        <p:nvSpPr>
                          <p:cNvPr id="122" name="AutoShape 112"/>
                          <p:cNvSpPr>
                            <a:spLocks noChangeArrowheads="1"/>
                          </p:cNvSpPr>
                          <p:nvPr/>
                        </p:nvSpPr>
                        <p:spPr bwMode="auto">
                          <a:xfrm>
                            <a:off x="3653" y="4425"/>
                            <a:ext cx="330" cy="240"/>
                          </a:xfrm>
                          <a:prstGeom prst="triangle">
                            <a:avLst>
                              <a:gd name="adj" fmla="val 50000"/>
                            </a:avLst>
                          </a:prstGeom>
                          <a:noFill/>
                          <a:ln w="9525">
                            <a:solidFill>
                              <a:srgbClr val="000000"/>
                            </a:solidFill>
                            <a:miter lim="800000"/>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23" name="Oval 111"/>
                          <p:cNvSpPr>
                            <a:spLocks noChangeArrowheads="1"/>
                          </p:cNvSpPr>
                          <p:nvPr/>
                        </p:nvSpPr>
                        <p:spPr bwMode="auto">
                          <a:xfrm>
                            <a:off x="3720" y="4665"/>
                            <a:ext cx="105" cy="120"/>
                          </a:xfrm>
                          <a:prstGeom prst="ellipse">
                            <a:avLst/>
                          </a:prstGeom>
                          <a:noFill/>
                          <a:ln w="9525">
                            <a:solidFill>
                              <a:srgbClr val="000000"/>
                            </a:solidFill>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24" name="Oval 110"/>
                          <p:cNvSpPr>
                            <a:spLocks noChangeArrowheads="1"/>
                          </p:cNvSpPr>
                          <p:nvPr/>
                        </p:nvSpPr>
                        <p:spPr bwMode="auto">
                          <a:xfrm>
                            <a:off x="3825" y="4665"/>
                            <a:ext cx="105" cy="120"/>
                          </a:xfrm>
                          <a:prstGeom prst="ellipse">
                            <a:avLst/>
                          </a:prstGeom>
                          <a:noFill/>
                          <a:ln w="9525">
                            <a:solidFill>
                              <a:srgbClr val="000000"/>
                            </a:solidFill>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25" name="AutoShape 109"/>
                          <p:cNvSpPr>
                            <a:spLocks noChangeShapeType="1"/>
                          </p:cNvSpPr>
                          <p:nvPr/>
                        </p:nvSpPr>
                        <p:spPr bwMode="auto">
                          <a:xfrm>
                            <a:off x="3548" y="4665"/>
                            <a:ext cx="577"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grpSp>
                </p:grpSp>
                <p:grpSp>
                  <p:nvGrpSpPr>
                    <p:cNvPr id="98" name="Group 89"/>
                    <p:cNvGrpSpPr>
                      <a:grpSpLocks/>
                    </p:cNvGrpSpPr>
                    <p:nvPr/>
                  </p:nvGrpSpPr>
                  <p:grpSpPr bwMode="auto">
                    <a:xfrm>
                      <a:off x="2430" y="3795"/>
                      <a:ext cx="3345" cy="255"/>
                      <a:chOff x="2430" y="3705"/>
                      <a:chExt cx="3345" cy="345"/>
                    </a:xfrm>
                  </p:grpSpPr>
                  <p:sp>
                    <p:nvSpPr>
                      <p:cNvPr id="99" name="AutoShape 105"/>
                      <p:cNvSpPr>
                        <a:spLocks noChangeShapeType="1"/>
                      </p:cNvSpPr>
                      <p:nvPr/>
                    </p:nvSpPr>
                    <p:spPr bwMode="auto">
                      <a:xfrm>
                        <a:off x="24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02" name="AutoShape 104"/>
                      <p:cNvSpPr>
                        <a:spLocks noChangeShapeType="1"/>
                      </p:cNvSpPr>
                      <p:nvPr/>
                    </p:nvSpPr>
                    <p:spPr bwMode="auto">
                      <a:xfrm>
                        <a:off x="26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03" name="AutoShape 103"/>
                      <p:cNvSpPr>
                        <a:spLocks noChangeShapeType="1"/>
                      </p:cNvSpPr>
                      <p:nvPr/>
                    </p:nvSpPr>
                    <p:spPr bwMode="auto">
                      <a:xfrm>
                        <a:off x="29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05" name="AutoShape 102"/>
                      <p:cNvSpPr>
                        <a:spLocks noChangeShapeType="1"/>
                      </p:cNvSpPr>
                      <p:nvPr/>
                    </p:nvSpPr>
                    <p:spPr bwMode="auto">
                      <a:xfrm>
                        <a:off x="31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06" name="AutoShape 101"/>
                      <p:cNvSpPr>
                        <a:spLocks noChangeShapeType="1"/>
                      </p:cNvSpPr>
                      <p:nvPr/>
                    </p:nvSpPr>
                    <p:spPr bwMode="auto">
                      <a:xfrm>
                        <a:off x="339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07" name="AutoShape 100"/>
                      <p:cNvSpPr>
                        <a:spLocks noChangeShapeType="1"/>
                      </p:cNvSpPr>
                      <p:nvPr/>
                    </p:nvSpPr>
                    <p:spPr bwMode="auto">
                      <a:xfrm>
                        <a:off x="36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08" name="AutoShape 99"/>
                      <p:cNvSpPr>
                        <a:spLocks noChangeShapeType="1"/>
                      </p:cNvSpPr>
                      <p:nvPr/>
                    </p:nvSpPr>
                    <p:spPr bwMode="auto">
                      <a:xfrm>
                        <a:off x="38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09" name="AutoShape 98"/>
                      <p:cNvSpPr>
                        <a:spLocks noChangeShapeType="1"/>
                      </p:cNvSpPr>
                      <p:nvPr/>
                    </p:nvSpPr>
                    <p:spPr bwMode="auto">
                      <a:xfrm>
                        <a:off x="41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0" name="AutoShape 97"/>
                      <p:cNvSpPr>
                        <a:spLocks noChangeShapeType="1"/>
                      </p:cNvSpPr>
                      <p:nvPr/>
                    </p:nvSpPr>
                    <p:spPr bwMode="auto">
                      <a:xfrm>
                        <a:off x="43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1" name="AutoShape 96"/>
                      <p:cNvSpPr>
                        <a:spLocks noChangeShapeType="1"/>
                      </p:cNvSpPr>
                      <p:nvPr/>
                    </p:nvSpPr>
                    <p:spPr bwMode="auto">
                      <a:xfrm>
                        <a:off x="459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2" name="AutoShape 95"/>
                      <p:cNvSpPr>
                        <a:spLocks noChangeShapeType="1"/>
                      </p:cNvSpPr>
                      <p:nvPr/>
                    </p:nvSpPr>
                    <p:spPr bwMode="auto">
                      <a:xfrm>
                        <a:off x="483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3" name="AutoShape 94"/>
                      <p:cNvSpPr>
                        <a:spLocks noChangeShapeType="1"/>
                      </p:cNvSpPr>
                      <p:nvPr/>
                    </p:nvSpPr>
                    <p:spPr bwMode="auto">
                      <a:xfrm>
                        <a:off x="507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4" name="AutoShape 93"/>
                      <p:cNvSpPr>
                        <a:spLocks noChangeShapeType="1"/>
                      </p:cNvSpPr>
                      <p:nvPr/>
                    </p:nvSpPr>
                    <p:spPr bwMode="auto">
                      <a:xfrm>
                        <a:off x="531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5" name="AutoShape 92"/>
                      <p:cNvSpPr>
                        <a:spLocks noChangeShapeType="1"/>
                      </p:cNvSpPr>
                      <p:nvPr/>
                    </p:nvSpPr>
                    <p:spPr bwMode="auto">
                      <a:xfrm>
                        <a:off x="5550"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6" name="AutoShape 91"/>
                      <p:cNvSpPr>
                        <a:spLocks noChangeShapeType="1"/>
                      </p:cNvSpPr>
                      <p:nvPr/>
                    </p:nvSpPr>
                    <p:spPr bwMode="auto">
                      <a:xfrm>
                        <a:off x="5775" y="3705"/>
                        <a:ext cx="0" cy="345"/>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117" name="AutoShape 90"/>
                      <p:cNvSpPr>
                        <a:spLocks noChangeShapeType="1"/>
                      </p:cNvSpPr>
                      <p:nvPr/>
                    </p:nvSpPr>
                    <p:spPr bwMode="auto">
                      <a:xfrm>
                        <a:off x="2430" y="3705"/>
                        <a:ext cx="334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grpSp>
              <p:grpSp>
                <p:nvGrpSpPr>
                  <p:cNvPr id="86" name="Group 82"/>
                  <p:cNvGrpSpPr>
                    <a:grpSpLocks/>
                  </p:cNvGrpSpPr>
                  <p:nvPr/>
                </p:nvGrpSpPr>
                <p:grpSpPr bwMode="auto">
                  <a:xfrm>
                    <a:off x="6720" y="4050"/>
                    <a:ext cx="570" cy="2070"/>
                    <a:chOff x="6150" y="4050"/>
                    <a:chExt cx="570" cy="2070"/>
                  </a:xfrm>
                </p:grpSpPr>
                <p:sp>
                  <p:nvSpPr>
                    <p:cNvPr id="92" name="AutoShape 87"/>
                    <p:cNvSpPr>
                      <a:spLocks noChangeShapeType="1"/>
                    </p:cNvSpPr>
                    <p:nvPr/>
                  </p:nvSpPr>
                  <p:spPr bwMode="auto">
                    <a:xfrm>
                      <a:off x="6150" y="4050"/>
                      <a:ext cx="57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93" name="AutoShape 86"/>
                    <p:cNvSpPr>
                      <a:spLocks noChangeShapeType="1"/>
                    </p:cNvSpPr>
                    <p:nvPr/>
                  </p:nvSpPr>
                  <p:spPr bwMode="auto">
                    <a:xfrm>
                      <a:off x="6150" y="6120"/>
                      <a:ext cx="57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94" name="AutoShape 85"/>
                    <p:cNvSpPr>
                      <a:spLocks noChangeShapeType="1"/>
                    </p:cNvSpPr>
                    <p:nvPr/>
                  </p:nvSpPr>
                  <p:spPr bwMode="auto">
                    <a:xfrm>
                      <a:off x="6450" y="4050"/>
                      <a:ext cx="0" cy="1028"/>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95" name="AutoShape 84"/>
                    <p:cNvSpPr>
                      <a:spLocks noChangeShapeType="1"/>
                    </p:cNvSpPr>
                    <p:nvPr/>
                  </p:nvSpPr>
                  <p:spPr bwMode="auto">
                    <a:xfrm>
                      <a:off x="6225" y="5078"/>
                      <a:ext cx="49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96" name="AutoShape 83"/>
                    <p:cNvSpPr>
                      <a:spLocks noChangeShapeType="1"/>
                    </p:cNvSpPr>
                    <p:nvPr/>
                  </p:nvSpPr>
                  <p:spPr bwMode="auto">
                    <a:xfrm>
                      <a:off x="6450" y="5078"/>
                      <a:ext cx="1" cy="1042"/>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87" name="AutoShape 81"/>
                  <p:cNvSpPr>
                    <a:spLocks noChangeShapeType="1"/>
                  </p:cNvSpPr>
                  <p:nvPr/>
                </p:nvSpPr>
                <p:spPr bwMode="auto">
                  <a:xfrm flipH="1">
                    <a:off x="5775" y="5078"/>
                    <a:ext cx="945" cy="1"/>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nvGrpSpPr>
                  <p:cNvPr id="88" name="Group 77"/>
                  <p:cNvGrpSpPr>
                    <a:grpSpLocks/>
                  </p:cNvGrpSpPr>
                  <p:nvPr/>
                </p:nvGrpSpPr>
                <p:grpSpPr bwMode="auto">
                  <a:xfrm>
                    <a:off x="2430" y="6120"/>
                    <a:ext cx="3293" cy="1035"/>
                    <a:chOff x="2430" y="6120"/>
                    <a:chExt cx="3293" cy="1035"/>
                  </a:xfrm>
                </p:grpSpPr>
                <p:sp>
                  <p:nvSpPr>
                    <p:cNvPr id="89" name="AutoShape 80"/>
                    <p:cNvSpPr>
                      <a:spLocks noChangeShapeType="1"/>
                    </p:cNvSpPr>
                    <p:nvPr/>
                  </p:nvSpPr>
                  <p:spPr bwMode="auto">
                    <a:xfrm>
                      <a:off x="2431" y="6120"/>
                      <a:ext cx="0" cy="103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90" name="AutoShape 79"/>
                    <p:cNvSpPr>
                      <a:spLocks noChangeShapeType="1"/>
                    </p:cNvSpPr>
                    <p:nvPr/>
                  </p:nvSpPr>
                  <p:spPr bwMode="auto">
                    <a:xfrm>
                      <a:off x="5723" y="6735"/>
                      <a:ext cx="0" cy="42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91" name="AutoShape 78"/>
                    <p:cNvSpPr>
                      <a:spLocks noChangeShapeType="1"/>
                    </p:cNvSpPr>
                    <p:nvPr/>
                  </p:nvSpPr>
                  <p:spPr bwMode="auto">
                    <a:xfrm>
                      <a:off x="2430" y="6945"/>
                      <a:ext cx="3293"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grpSp>
            <p:sp>
              <p:nvSpPr>
                <p:cNvPr id="75" name="Text Box 75"/>
                <p:cNvSpPr txBox="1">
                  <a:spLocks noChangeArrowheads="1"/>
                </p:cNvSpPr>
                <p:nvPr/>
              </p:nvSpPr>
              <p:spPr bwMode="auto">
                <a:xfrm>
                  <a:off x="2910" y="4185"/>
                  <a:ext cx="2279"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i="1">
                      <a:latin typeface="Times New Roman" pitchFamily="18" charset="0"/>
                      <a:ea typeface="Calibri" pitchFamily="34" charset="0"/>
                      <a:cs typeface="Times New Roman" pitchFamily="18" charset="0"/>
                    </a:rPr>
                    <a:t>I</a:t>
                  </a:r>
                  <a:r>
                    <a:rPr lang="en-US" altLang="id-ID" sz="1589" baseline="-30000">
                      <a:latin typeface="Times New Roman" pitchFamily="18" charset="0"/>
                      <a:ea typeface="Calibri" pitchFamily="34" charset="0"/>
                      <a:cs typeface="Times New Roman" pitchFamily="18" charset="0"/>
                    </a:rPr>
                    <a:t>AB</a:t>
                  </a:r>
                  <a:r>
                    <a:rPr lang="en-US" altLang="id-ID" sz="1589">
                      <a:latin typeface="Times New Roman" pitchFamily="18" charset="0"/>
                      <a:ea typeface="Calibri" pitchFamily="34" charset="0"/>
                      <a:cs typeface="Times New Roman" pitchFamily="18" charset="0"/>
                    </a:rPr>
                    <a:t> = 1250(10</a:t>
                  </a:r>
                  <a:r>
                    <a:rPr lang="en-US" altLang="id-ID" sz="1589" baseline="30000">
                      <a:latin typeface="Times New Roman" pitchFamily="18" charset="0"/>
                      <a:ea typeface="Calibri" pitchFamily="34" charset="0"/>
                      <a:cs typeface="Times New Roman" pitchFamily="18" charset="0"/>
                    </a:rPr>
                    <a:t>6</a:t>
                  </a:r>
                  <a:r>
                    <a:rPr lang="en-US" altLang="id-ID" sz="1589">
                      <a:latin typeface="Times New Roman" pitchFamily="18" charset="0"/>
                      <a:ea typeface="Calibri" pitchFamily="34" charset="0"/>
                      <a:cs typeface="Times New Roman" pitchFamily="18" charset="0"/>
                    </a:rPr>
                    <a:t>) mm</a:t>
                  </a:r>
                  <a:r>
                    <a:rPr lang="en-US" altLang="id-ID" sz="1589" baseline="30000">
                      <a:latin typeface="Times New Roman" pitchFamily="18" charset="0"/>
                      <a:ea typeface="Calibri" pitchFamily="34" charset="0"/>
                      <a:cs typeface="Times New Roman" pitchFamily="18" charset="0"/>
                    </a:rPr>
                    <a:t>4</a:t>
                  </a:r>
                  <a:endParaRPr lang="en-US" altLang="id-ID" sz="2600">
                    <a:latin typeface="Arial" pitchFamily="34" charset="0"/>
                    <a:cs typeface="Arial" pitchFamily="34" charset="0"/>
                  </a:endParaRPr>
                </a:p>
              </p:txBody>
            </p:sp>
            <p:sp>
              <p:nvSpPr>
                <p:cNvPr id="76" name="Text Box 74"/>
                <p:cNvSpPr txBox="1">
                  <a:spLocks noChangeArrowheads="1"/>
                </p:cNvSpPr>
                <p:nvPr/>
              </p:nvSpPr>
              <p:spPr bwMode="auto">
                <a:xfrm>
                  <a:off x="3630" y="5205"/>
                  <a:ext cx="210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i="1">
                      <a:latin typeface="Times New Roman" pitchFamily="18" charset="0"/>
                      <a:ea typeface="Calibri" pitchFamily="34" charset="0"/>
                      <a:cs typeface="Times New Roman" pitchFamily="18" charset="0"/>
                    </a:rPr>
                    <a:t>I</a:t>
                  </a:r>
                  <a:r>
                    <a:rPr lang="en-US" altLang="id-ID" sz="1589" baseline="-30000">
                      <a:latin typeface="Times New Roman" pitchFamily="18" charset="0"/>
                      <a:ea typeface="Calibri" pitchFamily="34" charset="0"/>
                      <a:cs typeface="Times New Roman" pitchFamily="18" charset="0"/>
                    </a:rPr>
                    <a:t>BC</a:t>
                  </a:r>
                  <a:r>
                    <a:rPr lang="en-US" altLang="id-ID" sz="1589">
                      <a:latin typeface="Times New Roman" pitchFamily="18" charset="0"/>
                      <a:ea typeface="Calibri" pitchFamily="34" charset="0"/>
                      <a:cs typeface="Times New Roman" pitchFamily="18" charset="0"/>
                    </a:rPr>
                    <a:t> = 625(10</a:t>
                  </a:r>
                  <a:r>
                    <a:rPr lang="en-US" altLang="id-ID" sz="1589" baseline="30000">
                      <a:latin typeface="Times New Roman" pitchFamily="18" charset="0"/>
                      <a:ea typeface="Calibri" pitchFamily="34" charset="0"/>
                      <a:cs typeface="Times New Roman" pitchFamily="18" charset="0"/>
                    </a:rPr>
                    <a:t>6</a:t>
                  </a:r>
                  <a:r>
                    <a:rPr lang="en-US" altLang="id-ID" sz="1589">
                      <a:latin typeface="Times New Roman" pitchFamily="18" charset="0"/>
                      <a:ea typeface="Calibri" pitchFamily="34" charset="0"/>
                      <a:cs typeface="Times New Roman" pitchFamily="18" charset="0"/>
                    </a:rPr>
                    <a:t>) mm</a:t>
                  </a:r>
                  <a:r>
                    <a:rPr lang="en-US" altLang="id-ID" sz="1589" baseline="30000">
                      <a:latin typeface="Times New Roman" pitchFamily="18" charset="0"/>
                      <a:ea typeface="Calibri" pitchFamily="34" charset="0"/>
                      <a:cs typeface="Times New Roman" pitchFamily="18" charset="0"/>
                    </a:rPr>
                    <a:t>4</a:t>
                  </a:r>
                  <a:endParaRPr lang="en-US" altLang="id-ID" sz="2600">
                    <a:latin typeface="Arial" pitchFamily="34" charset="0"/>
                    <a:cs typeface="Arial" pitchFamily="34" charset="0"/>
                  </a:endParaRPr>
                </a:p>
              </p:txBody>
            </p:sp>
            <p:sp>
              <p:nvSpPr>
                <p:cNvPr id="77" name="Text Box 73"/>
                <p:cNvSpPr txBox="1">
                  <a:spLocks noChangeArrowheads="1"/>
                </p:cNvSpPr>
                <p:nvPr/>
              </p:nvSpPr>
              <p:spPr bwMode="auto">
                <a:xfrm>
                  <a:off x="3511" y="3435"/>
                  <a:ext cx="1079"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8 kN/m</a:t>
                  </a:r>
                  <a:endParaRPr lang="en-US" altLang="id-ID" sz="2600">
                    <a:latin typeface="Arial" pitchFamily="34" charset="0"/>
                    <a:cs typeface="Arial" pitchFamily="34" charset="0"/>
                  </a:endParaRPr>
                </a:p>
              </p:txBody>
            </p:sp>
            <p:sp>
              <p:nvSpPr>
                <p:cNvPr id="78" name="Text Box 72"/>
                <p:cNvSpPr txBox="1">
                  <a:spLocks noChangeArrowheads="1"/>
                </p:cNvSpPr>
                <p:nvPr/>
              </p:nvSpPr>
              <p:spPr bwMode="auto">
                <a:xfrm>
                  <a:off x="1877" y="3960"/>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A</a:t>
                  </a:r>
                  <a:endParaRPr lang="en-US" altLang="id-ID" sz="2600">
                    <a:latin typeface="Arial" pitchFamily="34" charset="0"/>
                    <a:cs typeface="Arial" pitchFamily="34" charset="0"/>
                  </a:endParaRPr>
                </a:p>
              </p:txBody>
            </p:sp>
            <p:sp>
              <p:nvSpPr>
                <p:cNvPr id="79" name="Text Box 71"/>
                <p:cNvSpPr txBox="1">
                  <a:spLocks noChangeArrowheads="1"/>
                </p:cNvSpPr>
                <p:nvPr/>
              </p:nvSpPr>
              <p:spPr bwMode="auto">
                <a:xfrm>
                  <a:off x="5723" y="3960"/>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B</a:t>
                  </a:r>
                  <a:endParaRPr lang="en-US" altLang="id-ID" sz="2600">
                    <a:latin typeface="Arial" pitchFamily="34" charset="0"/>
                    <a:cs typeface="Arial" pitchFamily="34" charset="0"/>
                  </a:endParaRPr>
                </a:p>
              </p:txBody>
            </p:sp>
            <p:sp>
              <p:nvSpPr>
                <p:cNvPr id="80" name="Text Box 70"/>
                <p:cNvSpPr txBox="1">
                  <a:spLocks noChangeArrowheads="1"/>
                </p:cNvSpPr>
                <p:nvPr/>
              </p:nvSpPr>
              <p:spPr bwMode="auto">
                <a:xfrm>
                  <a:off x="5723" y="5910"/>
                  <a:ext cx="55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C</a:t>
                  </a:r>
                  <a:endParaRPr lang="en-US" altLang="id-ID" sz="2600">
                    <a:latin typeface="Arial" pitchFamily="34" charset="0"/>
                    <a:cs typeface="Arial" pitchFamily="34" charset="0"/>
                  </a:endParaRPr>
                </a:p>
              </p:txBody>
            </p:sp>
            <p:sp>
              <p:nvSpPr>
                <p:cNvPr id="81" name="Text Box 69"/>
                <p:cNvSpPr txBox="1">
                  <a:spLocks noChangeArrowheads="1"/>
                </p:cNvSpPr>
                <p:nvPr/>
              </p:nvSpPr>
              <p:spPr bwMode="auto">
                <a:xfrm>
                  <a:off x="6023" y="4755"/>
                  <a:ext cx="772"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2 kN</a:t>
                  </a:r>
                  <a:endParaRPr lang="en-US" altLang="id-ID" sz="2600">
                    <a:latin typeface="Arial" pitchFamily="34" charset="0"/>
                    <a:cs typeface="Arial" pitchFamily="34" charset="0"/>
                  </a:endParaRPr>
                </a:p>
              </p:txBody>
            </p:sp>
            <p:sp>
              <p:nvSpPr>
                <p:cNvPr id="82" name="Text Box 68"/>
                <p:cNvSpPr txBox="1">
                  <a:spLocks noChangeArrowheads="1"/>
                </p:cNvSpPr>
                <p:nvPr/>
              </p:nvSpPr>
              <p:spPr bwMode="auto">
                <a:xfrm>
                  <a:off x="7021" y="4410"/>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3 m</a:t>
                  </a:r>
                  <a:endParaRPr lang="en-US" altLang="id-ID" sz="2600">
                    <a:latin typeface="Arial" pitchFamily="34" charset="0"/>
                    <a:cs typeface="Arial" pitchFamily="34" charset="0"/>
                  </a:endParaRPr>
                </a:p>
              </p:txBody>
            </p:sp>
            <p:sp>
              <p:nvSpPr>
                <p:cNvPr id="83" name="Text Box 67"/>
                <p:cNvSpPr txBox="1">
                  <a:spLocks noChangeArrowheads="1"/>
                </p:cNvSpPr>
                <p:nvPr/>
              </p:nvSpPr>
              <p:spPr bwMode="auto">
                <a:xfrm>
                  <a:off x="7021" y="5355"/>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3 m</a:t>
                  </a:r>
                  <a:endParaRPr lang="en-US" altLang="id-ID" sz="2600">
                    <a:latin typeface="Arial" pitchFamily="34" charset="0"/>
                    <a:cs typeface="Arial" pitchFamily="34" charset="0"/>
                  </a:endParaRPr>
                </a:p>
              </p:txBody>
            </p:sp>
            <p:sp>
              <p:nvSpPr>
                <p:cNvPr id="84" name="Text Box 66"/>
                <p:cNvSpPr txBox="1">
                  <a:spLocks noChangeArrowheads="1"/>
                </p:cNvSpPr>
                <p:nvPr/>
              </p:nvSpPr>
              <p:spPr bwMode="auto">
                <a:xfrm>
                  <a:off x="3630" y="6623"/>
                  <a:ext cx="914"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9 m</a:t>
                  </a:r>
                  <a:endParaRPr lang="en-US" altLang="id-ID" sz="2600">
                    <a:latin typeface="Arial" pitchFamily="34" charset="0"/>
                    <a:cs typeface="Arial" pitchFamily="34" charset="0"/>
                  </a:endParaRPr>
                </a:p>
              </p:txBody>
            </p:sp>
          </p:grpSp>
          <p:sp>
            <p:nvSpPr>
              <p:cNvPr id="66" name="AutoShape 64"/>
              <p:cNvSpPr>
                <a:spLocks noChangeShapeType="1"/>
              </p:cNvSpPr>
              <p:nvPr/>
            </p:nvSpPr>
            <p:spPr bwMode="auto">
              <a:xfrm flipV="1">
                <a:off x="3560" y="2638"/>
                <a:ext cx="1" cy="893"/>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67" name="AutoShape 63"/>
              <p:cNvSpPr>
                <a:spLocks noChangeShapeType="1"/>
              </p:cNvSpPr>
              <p:nvPr/>
            </p:nvSpPr>
            <p:spPr bwMode="auto">
              <a:xfrm rot="5400000" flipV="1">
                <a:off x="2827" y="2192"/>
                <a:ext cx="1" cy="893"/>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68" name="Arc 62"/>
              <p:cNvSpPr>
                <a:spLocks/>
              </p:cNvSpPr>
              <p:nvPr/>
            </p:nvSpPr>
            <p:spPr bwMode="auto">
              <a:xfrm flipH="1">
                <a:off x="2820" y="2291"/>
                <a:ext cx="330" cy="572"/>
              </a:xfrm>
              <a:custGeom>
                <a:avLst/>
                <a:gdLst>
                  <a:gd name="G0" fmla="+- 1 0 0"/>
                  <a:gd name="G1" fmla="+- 21600 0 0"/>
                  <a:gd name="G2" fmla="+- 21600 0 0"/>
                  <a:gd name="T0" fmla="*/ 1 w 21601"/>
                  <a:gd name="T1" fmla="*/ 0 h 43200"/>
                  <a:gd name="T2" fmla="*/ 0 w 21601"/>
                  <a:gd name="T3" fmla="*/ 43200 h 43200"/>
                  <a:gd name="T4" fmla="*/ 1 w 21601"/>
                  <a:gd name="T5" fmla="*/ 21600 h 43200"/>
                </a:gdLst>
                <a:ahLst/>
                <a:cxnLst>
                  <a:cxn ang="0">
                    <a:pos x="T0" y="T1"/>
                  </a:cxn>
                  <a:cxn ang="0">
                    <a:pos x="T2" y="T3"/>
                  </a:cxn>
                  <a:cxn ang="0">
                    <a:pos x="T4" y="T5"/>
                  </a:cxn>
                </a:cxnLst>
                <a:rect l="0" t="0" r="r" b="b"/>
                <a:pathLst>
                  <a:path w="21601" h="43200" fill="none" extrusionOk="0">
                    <a:moveTo>
                      <a:pt x="0" y="0"/>
                    </a:moveTo>
                    <a:cubicBezTo>
                      <a:pt x="11930" y="0"/>
                      <a:pt x="21601" y="9670"/>
                      <a:pt x="21601" y="21600"/>
                    </a:cubicBezTo>
                    <a:cubicBezTo>
                      <a:pt x="21601" y="33529"/>
                      <a:pt x="11930" y="43200"/>
                      <a:pt x="1" y="43200"/>
                    </a:cubicBezTo>
                    <a:cubicBezTo>
                      <a:pt x="0" y="43200"/>
                      <a:pt x="0" y="43199"/>
                      <a:pt x="0" y="43199"/>
                    </a:cubicBezTo>
                  </a:path>
                  <a:path w="21601" h="43200" stroke="0" extrusionOk="0">
                    <a:moveTo>
                      <a:pt x="0" y="0"/>
                    </a:moveTo>
                    <a:cubicBezTo>
                      <a:pt x="11930" y="0"/>
                      <a:pt x="21601" y="9670"/>
                      <a:pt x="21601" y="21600"/>
                    </a:cubicBezTo>
                    <a:cubicBezTo>
                      <a:pt x="21601" y="33529"/>
                      <a:pt x="11930" y="43200"/>
                      <a:pt x="1" y="43200"/>
                    </a:cubicBezTo>
                    <a:cubicBezTo>
                      <a:pt x="0" y="43200"/>
                      <a:pt x="0" y="43199"/>
                      <a:pt x="0" y="43199"/>
                    </a:cubicBezTo>
                    <a:lnTo>
                      <a:pt x="1" y="21600"/>
                    </a:lnTo>
                    <a:close/>
                  </a:path>
                </a:pathLst>
              </a:custGeom>
              <a:noFill/>
              <a:ln w="25400">
                <a:solidFill>
                  <a:srgbClr val="000000"/>
                </a:solidFill>
                <a:round/>
                <a:headEnd type="none" w="sm" len="lg"/>
                <a:tailEnd type="triangle" w="med" len="lg"/>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69" name="AutoShape 61"/>
              <p:cNvSpPr>
                <a:spLocks noChangeShapeType="1"/>
              </p:cNvSpPr>
              <p:nvPr/>
            </p:nvSpPr>
            <p:spPr bwMode="auto">
              <a:xfrm flipV="1">
                <a:off x="7009" y="4633"/>
                <a:ext cx="1" cy="893"/>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70" name="Text Box 60"/>
              <p:cNvSpPr txBox="1">
                <a:spLocks noChangeArrowheads="1"/>
              </p:cNvSpPr>
              <p:nvPr/>
            </p:nvSpPr>
            <p:spPr bwMode="auto">
              <a:xfrm>
                <a:off x="2209" y="1951"/>
                <a:ext cx="1227"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78 kN∙m</a:t>
                </a:r>
                <a:endParaRPr lang="en-US" altLang="id-ID" sz="2600">
                  <a:latin typeface="Arial" pitchFamily="34" charset="0"/>
                  <a:cs typeface="Arial" pitchFamily="34" charset="0"/>
                </a:endParaRPr>
              </a:p>
            </p:txBody>
          </p:sp>
          <p:sp>
            <p:nvSpPr>
              <p:cNvPr id="71" name="Text Box 59"/>
              <p:cNvSpPr txBox="1">
                <a:spLocks noChangeArrowheads="1"/>
              </p:cNvSpPr>
              <p:nvPr/>
            </p:nvSpPr>
            <p:spPr bwMode="auto">
              <a:xfrm>
                <a:off x="1680" y="2521"/>
                <a:ext cx="855"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2 kN</a:t>
                </a:r>
                <a:endParaRPr lang="en-US" altLang="id-ID" sz="2600">
                  <a:latin typeface="Arial" pitchFamily="34" charset="0"/>
                  <a:cs typeface="Arial" pitchFamily="34" charset="0"/>
                </a:endParaRPr>
              </a:p>
            </p:txBody>
          </p:sp>
          <p:sp>
            <p:nvSpPr>
              <p:cNvPr id="72" name="Text Box 58"/>
              <p:cNvSpPr txBox="1">
                <a:spLocks noChangeArrowheads="1"/>
              </p:cNvSpPr>
              <p:nvPr/>
            </p:nvSpPr>
            <p:spPr bwMode="auto">
              <a:xfrm>
                <a:off x="2640" y="3069"/>
                <a:ext cx="920"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44 kN</a:t>
                </a:r>
                <a:endParaRPr lang="en-US" altLang="id-ID" sz="2600">
                  <a:latin typeface="Arial" pitchFamily="34" charset="0"/>
                  <a:cs typeface="Arial" pitchFamily="34" charset="0"/>
                </a:endParaRPr>
              </a:p>
            </p:txBody>
          </p:sp>
          <p:sp>
            <p:nvSpPr>
              <p:cNvPr id="73" name="Text Box 57"/>
              <p:cNvSpPr txBox="1">
                <a:spLocks noChangeArrowheads="1"/>
              </p:cNvSpPr>
              <p:nvPr/>
            </p:nvSpPr>
            <p:spPr bwMode="auto">
              <a:xfrm>
                <a:off x="6996" y="5188"/>
                <a:ext cx="1227"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28 kN</a:t>
                </a:r>
                <a:endParaRPr lang="en-US" altLang="id-ID" sz="2600">
                  <a:latin typeface="Arial" pitchFamily="34" charset="0"/>
                  <a:cs typeface="Arial" pitchFamily="34" charset="0"/>
                </a:endParaRPr>
              </a:p>
            </p:txBody>
          </p:sp>
        </p:grpSp>
        <p:grpSp>
          <p:nvGrpSpPr>
            <p:cNvPr id="11" name="Group 2"/>
            <p:cNvGrpSpPr>
              <a:grpSpLocks/>
            </p:cNvGrpSpPr>
            <p:nvPr/>
          </p:nvGrpSpPr>
          <p:grpSpPr bwMode="auto">
            <a:xfrm>
              <a:off x="2358" y="5861"/>
              <a:ext cx="5936" cy="6758"/>
              <a:chOff x="2358" y="5861"/>
              <a:chExt cx="5936" cy="6758"/>
            </a:xfrm>
          </p:grpSpPr>
          <p:grpSp>
            <p:nvGrpSpPr>
              <p:cNvPr id="12" name="Group 27"/>
              <p:cNvGrpSpPr>
                <a:grpSpLocks/>
              </p:cNvGrpSpPr>
              <p:nvPr/>
            </p:nvGrpSpPr>
            <p:grpSpPr bwMode="auto">
              <a:xfrm>
                <a:off x="2535" y="5861"/>
                <a:ext cx="5759" cy="3638"/>
                <a:chOff x="2535" y="5861"/>
                <a:chExt cx="5759" cy="3638"/>
              </a:xfrm>
            </p:grpSpPr>
            <p:grpSp>
              <p:nvGrpSpPr>
                <p:cNvPr id="37" name="Group 32"/>
                <p:cNvGrpSpPr>
                  <a:grpSpLocks/>
                </p:cNvGrpSpPr>
                <p:nvPr/>
              </p:nvGrpSpPr>
              <p:grpSpPr bwMode="auto">
                <a:xfrm>
                  <a:off x="2535" y="5861"/>
                  <a:ext cx="5759" cy="3414"/>
                  <a:chOff x="2535" y="5861"/>
                  <a:chExt cx="5759" cy="3414"/>
                </a:xfrm>
              </p:grpSpPr>
              <p:grpSp>
                <p:nvGrpSpPr>
                  <p:cNvPr id="42" name="Group 34"/>
                  <p:cNvGrpSpPr>
                    <a:grpSpLocks/>
                  </p:cNvGrpSpPr>
                  <p:nvPr/>
                </p:nvGrpSpPr>
                <p:grpSpPr bwMode="auto">
                  <a:xfrm>
                    <a:off x="2535" y="6060"/>
                    <a:ext cx="5759" cy="3215"/>
                    <a:chOff x="2524" y="5745"/>
                    <a:chExt cx="5759" cy="3215"/>
                  </a:xfrm>
                </p:grpSpPr>
                <p:grpSp>
                  <p:nvGrpSpPr>
                    <p:cNvPr id="44" name="Group 39"/>
                    <p:cNvGrpSpPr>
                      <a:grpSpLocks/>
                    </p:cNvGrpSpPr>
                    <p:nvPr/>
                  </p:nvGrpSpPr>
                  <p:grpSpPr bwMode="auto">
                    <a:xfrm>
                      <a:off x="2524" y="6060"/>
                      <a:ext cx="5759" cy="2900"/>
                      <a:chOff x="2524" y="5775"/>
                      <a:chExt cx="5759" cy="2900"/>
                    </a:xfrm>
                  </p:grpSpPr>
                  <p:grpSp>
                    <p:nvGrpSpPr>
                      <p:cNvPr id="49" name="Group 44"/>
                      <p:cNvGrpSpPr>
                        <a:grpSpLocks/>
                      </p:cNvGrpSpPr>
                      <p:nvPr/>
                    </p:nvGrpSpPr>
                    <p:grpSpPr bwMode="auto">
                      <a:xfrm>
                        <a:off x="3717" y="5775"/>
                        <a:ext cx="3579" cy="2900"/>
                        <a:chOff x="3717" y="5775"/>
                        <a:chExt cx="3579" cy="2900"/>
                      </a:xfrm>
                    </p:grpSpPr>
                    <p:sp>
                      <p:nvSpPr>
                        <p:cNvPr id="54" name="Rectangle 55" descr="Light horizontal"/>
                        <p:cNvSpPr>
                          <a:spLocks noChangeArrowheads="1"/>
                        </p:cNvSpPr>
                        <p:nvPr/>
                      </p:nvSpPr>
                      <p:spPr bwMode="auto">
                        <a:xfrm>
                          <a:off x="7010" y="6675"/>
                          <a:ext cx="286" cy="1073"/>
                        </a:xfrm>
                        <a:prstGeom prst="rect">
                          <a:avLst/>
                        </a:prstGeom>
                        <a:pattFill prst="ltHorz">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sp>
                      <p:nvSpPr>
                        <p:cNvPr id="55" name="Freeform 54" descr="Light horizontal"/>
                        <p:cNvSpPr>
                          <a:spLocks/>
                        </p:cNvSpPr>
                        <p:nvPr/>
                      </p:nvSpPr>
                      <p:spPr bwMode="auto">
                        <a:xfrm>
                          <a:off x="5817" y="6675"/>
                          <a:ext cx="1179" cy="532"/>
                        </a:xfrm>
                        <a:custGeom>
                          <a:avLst/>
                          <a:gdLst>
                            <a:gd name="T0" fmla="*/ 46 w 1179"/>
                            <a:gd name="T1" fmla="*/ 0 h 532"/>
                            <a:gd name="T2" fmla="*/ 1179 w 1179"/>
                            <a:gd name="T3" fmla="*/ 0 h 532"/>
                            <a:gd name="T4" fmla="*/ 1179 w 1179"/>
                            <a:gd name="T5" fmla="*/ 532 h 532"/>
                            <a:gd name="T6" fmla="*/ 0 w 1179"/>
                            <a:gd name="T7" fmla="*/ 0 h 532"/>
                          </a:gdLst>
                          <a:ahLst/>
                          <a:cxnLst>
                            <a:cxn ang="0">
                              <a:pos x="T0" y="T1"/>
                            </a:cxn>
                            <a:cxn ang="0">
                              <a:pos x="T2" y="T3"/>
                            </a:cxn>
                            <a:cxn ang="0">
                              <a:pos x="T4" y="T5"/>
                            </a:cxn>
                            <a:cxn ang="0">
                              <a:pos x="T6" y="T7"/>
                            </a:cxn>
                          </a:cxnLst>
                          <a:rect l="0" t="0" r="r" b="b"/>
                          <a:pathLst>
                            <a:path w="1179" h="532">
                              <a:moveTo>
                                <a:pt x="46" y="0"/>
                              </a:moveTo>
                              <a:lnTo>
                                <a:pt x="1179" y="0"/>
                              </a:lnTo>
                              <a:lnTo>
                                <a:pt x="1179" y="532"/>
                              </a:lnTo>
                              <a:lnTo>
                                <a:pt x="0" y="0"/>
                              </a:lnTo>
                            </a:path>
                          </a:pathLst>
                        </a:custGeom>
                        <a:pattFill prst="ltHorz">
                          <a:fgClr>
                            <a:srgbClr val="000000"/>
                          </a:fgClr>
                          <a:bgClr>
                            <a:srgbClr val="FFFFFF"/>
                          </a:bgClr>
                        </a:pattFill>
                        <a:ln>
                          <a:noFill/>
                        </a:ln>
                        <a:extLst>
                          <a:ext uri="{91240B29-F687-4F45-9708-019B960494DF}">
                            <a14:hiddenLine xmlns:a14="http://schemas.microsoft.com/office/drawing/2010/main" w="9525">
                              <a:solidFill>
                                <a:srgbClr val="000000"/>
                              </a:solidFill>
                              <a:round/>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sp>
                      <p:nvSpPr>
                        <p:cNvPr id="56" name="Freeform 53" descr="Light vertical"/>
                        <p:cNvSpPr>
                          <a:spLocks/>
                        </p:cNvSpPr>
                        <p:nvPr/>
                      </p:nvSpPr>
                      <p:spPr bwMode="auto">
                        <a:xfrm>
                          <a:off x="3718" y="5775"/>
                          <a:ext cx="2050" cy="900"/>
                        </a:xfrm>
                        <a:custGeom>
                          <a:avLst/>
                          <a:gdLst>
                            <a:gd name="T0" fmla="*/ 0 w 2050"/>
                            <a:gd name="T1" fmla="*/ 900 h 900"/>
                            <a:gd name="T2" fmla="*/ 0 w 2050"/>
                            <a:gd name="T3" fmla="*/ 0 h 900"/>
                            <a:gd name="T4" fmla="*/ 2050 w 2050"/>
                            <a:gd name="T5" fmla="*/ 900 h 900"/>
                            <a:gd name="T6" fmla="*/ 0 w 2050"/>
                            <a:gd name="T7" fmla="*/ 900 h 900"/>
                          </a:gdLst>
                          <a:ahLst/>
                          <a:cxnLst>
                            <a:cxn ang="0">
                              <a:pos x="T0" y="T1"/>
                            </a:cxn>
                            <a:cxn ang="0">
                              <a:pos x="T2" y="T3"/>
                            </a:cxn>
                            <a:cxn ang="0">
                              <a:pos x="T4" y="T5"/>
                            </a:cxn>
                            <a:cxn ang="0">
                              <a:pos x="T6" y="T7"/>
                            </a:cxn>
                          </a:cxnLst>
                          <a:rect l="0" t="0" r="r" b="b"/>
                          <a:pathLst>
                            <a:path w="2050" h="900">
                              <a:moveTo>
                                <a:pt x="0" y="900"/>
                              </a:moveTo>
                              <a:lnTo>
                                <a:pt x="0" y="0"/>
                              </a:lnTo>
                              <a:lnTo>
                                <a:pt x="2050" y="900"/>
                              </a:lnTo>
                              <a:lnTo>
                                <a:pt x="0" y="900"/>
                              </a:lnTo>
                              <a:close/>
                            </a:path>
                          </a:pathLst>
                        </a:custGeom>
                        <a:pattFill prst="ltVert">
                          <a:fgClr>
                            <a:srgbClr val="000000"/>
                          </a:fgClr>
                          <a:bgClr>
                            <a:srgbClr val="FFFFFF"/>
                          </a:bgClr>
                        </a:pattFill>
                        <a:ln>
                          <a:noFill/>
                        </a:ln>
                        <a:extLst>
                          <a:ext uri="{91240B29-F687-4F45-9708-019B960494DF}">
                            <a14:hiddenLine xmlns:a14="http://schemas.microsoft.com/office/drawing/2010/main" w="9525">
                              <a:solidFill>
                                <a:srgbClr val="000000"/>
                              </a:solidFill>
                              <a:round/>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grpSp>
                      <p:nvGrpSpPr>
                        <p:cNvPr id="57" name="Group 50"/>
                        <p:cNvGrpSpPr>
                          <a:grpSpLocks/>
                        </p:cNvGrpSpPr>
                        <p:nvPr/>
                      </p:nvGrpSpPr>
                      <p:grpSpPr bwMode="auto">
                        <a:xfrm>
                          <a:off x="3717" y="6675"/>
                          <a:ext cx="3292" cy="2000"/>
                          <a:chOff x="3704" y="2573"/>
                          <a:chExt cx="3292" cy="2000"/>
                        </a:xfrm>
                      </p:grpSpPr>
                      <p:sp>
                        <p:nvSpPr>
                          <p:cNvPr id="63" name="AutoShape 52"/>
                          <p:cNvSpPr>
                            <a:spLocks noChangeShapeType="1"/>
                          </p:cNvSpPr>
                          <p:nvPr/>
                        </p:nvSpPr>
                        <p:spPr bwMode="auto">
                          <a:xfrm>
                            <a:off x="3704" y="2573"/>
                            <a:ext cx="3292" cy="0"/>
                          </a:xfrm>
                          <a:prstGeom prst="straightConnector1">
                            <a:avLst/>
                          </a:prstGeom>
                          <a:noFill/>
                          <a:ln w="25400">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64" name="AutoShape 51"/>
                          <p:cNvSpPr>
                            <a:spLocks noChangeShapeType="1"/>
                          </p:cNvSpPr>
                          <p:nvPr/>
                        </p:nvSpPr>
                        <p:spPr bwMode="auto">
                          <a:xfrm>
                            <a:off x="6996" y="2573"/>
                            <a:ext cx="0" cy="2000"/>
                          </a:xfrm>
                          <a:prstGeom prst="straightConnector1">
                            <a:avLst/>
                          </a:prstGeom>
                          <a:noFill/>
                          <a:ln w="25400">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58" name="AutoShape 49"/>
                        <p:cNvSpPr>
                          <a:spLocks noChangeShapeType="1"/>
                        </p:cNvSpPr>
                        <p:nvPr/>
                      </p:nvSpPr>
                      <p:spPr bwMode="auto">
                        <a:xfrm flipV="1">
                          <a:off x="3718" y="5775"/>
                          <a:ext cx="0" cy="900"/>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59" name="AutoShape 48"/>
                        <p:cNvSpPr>
                          <a:spLocks noChangeShapeType="1"/>
                        </p:cNvSpPr>
                        <p:nvPr/>
                      </p:nvSpPr>
                      <p:spPr bwMode="auto">
                        <a:xfrm>
                          <a:off x="3718" y="5775"/>
                          <a:ext cx="3292" cy="1432"/>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60" name="AutoShape 47"/>
                        <p:cNvSpPr>
                          <a:spLocks noChangeShapeType="1"/>
                        </p:cNvSpPr>
                        <p:nvPr/>
                      </p:nvSpPr>
                      <p:spPr bwMode="auto">
                        <a:xfrm>
                          <a:off x="7010" y="6675"/>
                          <a:ext cx="286" cy="0"/>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61" name="AutoShape 46"/>
                        <p:cNvSpPr>
                          <a:spLocks noChangeShapeType="1"/>
                        </p:cNvSpPr>
                        <p:nvPr/>
                      </p:nvSpPr>
                      <p:spPr bwMode="auto">
                        <a:xfrm>
                          <a:off x="7296" y="6675"/>
                          <a:ext cx="0" cy="1073"/>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62" name="AutoShape 45"/>
                        <p:cNvSpPr>
                          <a:spLocks noChangeShapeType="1"/>
                        </p:cNvSpPr>
                        <p:nvPr/>
                      </p:nvSpPr>
                      <p:spPr bwMode="auto">
                        <a:xfrm flipV="1">
                          <a:off x="7010" y="6675"/>
                          <a:ext cx="0" cy="532"/>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50" name="Text Box 43"/>
                      <p:cNvSpPr txBox="1">
                        <a:spLocks noChangeArrowheads="1"/>
                      </p:cNvSpPr>
                      <p:nvPr/>
                    </p:nvSpPr>
                    <p:spPr bwMode="auto">
                      <a:xfrm>
                        <a:off x="2524" y="6135"/>
                        <a:ext cx="1283" cy="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id-ID" altLang="id-ID" sz="1444" noProof="1">
                            <a:latin typeface="Times New Roman" pitchFamily="18" charset="0"/>
                            <a:ea typeface="Calibri" pitchFamily="34" charset="0"/>
                            <a:cs typeface="Times New Roman" pitchFamily="18" charset="0"/>
                          </a:rPr>
                          <a:t>+ 44 kN</a:t>
                        </a:r>
                        <a:endParaRPr lang="id-ID" altLang="id-ID" sz="2600" noProof="1">
                          <a:latin typeface="Arial" pitchFamily="34" charset="0"/>
                        </a:endParaRPr>
                      </a:p>
                    </p:txBody>
                  </p:sp>
                  <p:sp>
                    <p:nvSpPr>
                      <p:cNvPr id="51" name="Text Box 42"/>
                      <p:cNvSpPr txBox="1">
                        <a:spLocks noChangeArrowheads="1"/>
                      </p:cNvSpPr>
                      <p:nvPr/>
                    </p:nvSpPr>
                    <p:spPr bwMode="auto">
                      <a:xfrm>
                        <a:off x="6054" y="7080"/>
                        <a:ext cx="124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 − 28 kN</a:t>
                        </a:r>
                        <a:endParaRPr lang="en-US" altLang="id-ID" sz="2600">
                          <a:latin typeface="Arial" pitchFamily="34" charset="0"/>
                          <a:cs typeface="Arial" pitchFamily="34" charset="0"/>
                        </a:endParaRPr>
                      </a:p>
                    </p:txBody>
                  </p:sp>
                  <p:sp>
                    <p:nvSpPr>
                      <p:cNvPr id="52" name="Text Box 41"/>
                      <p:cNvSpPr txBox="1">
                        <a:spLocks noChangeArrowheads="1"/>
                      </p:cNvSpPr>
                      <p:nvPr/>
                    </p:nvSpPr>
                    <p:spPr bwMode="auto">
                      <a:xfrm>
                        <a:off x="7081" y="6375"/>
                        <a:ext cx="98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+ 2 kN</a:t>
                        </a:r>
                        <a:endParaRPr lang="en-US" altLang="id-ID" sz="2600">
                          <a:latin typeface="Arial" pitchFamily="34" charset="0"/>
                          <a:cs typeface="Arial" pitchFamily="34" charset="0"/>
                        </a:endParaRPr>
                      </a:p>
                    </p:txBody>
                  </p:sp>
                  <p:sp>
                    <p:nvSpPr>
                      <p:cNvPr id="53" name="Text Box 40"/>
                      <p:cNvSpPr txBox="1">
                        <a:spLocks noChangeArrowheads="1"/>
                      </p:cNvSpPr>
                      <p:nvPr/>
                    </p:nvSpPr>
                    <p:spPr bwMode="auto">
                      <a:xfrm>
                        <a:off x="7296" y="7560"/>
                        <a:ext cx="987"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+ 2 kN</a:t>
                        </a:r>
                        <a:endParaRPr lang="en-US" altLang="id-ID" sz="2600">
                          <a:latin typeface="Arial" pitchFamily="34" charset="0"/>
                          <a:cs typeface="Arial" pitchFamily="34" charset="0"/>
                        </a:endParaRPr>
                      </a:p>
                    </p:txBody>
                  </p:sp>
                </p:grpSp>
                <p:grpSp>
                  <p:nvGrpSpPr>
                    <p:cNvPr id="45" name="Group 35"/>
                    <p:cNvGrpSpPr>
                      <a:grpSpLocks/>
                    </p:cNvGrpSpPr>
                    <p:nvPr/>
                  </p:nvGrpSpPr>
                  <p:grpSpPr bwMode="auto">
                    <a:xfrm>
                      <a:off x="3703" y="5745"/>
                      <a:ext cx="2114" cy="915"/>
                      <a:chOff x="3703" y="5745"/>
                      <a:chExt cx="2114" cy="915"/>
                    </a:xfrm>
                  </p:grpSpPr>
                  <p:sp>
                    <p:nvSpPr>
                      <p:cNvPr id="46" name="AutoShape 38"/>
                      <p:cNvSpPr>
                        <a:spLocks noChangeShapeType="1"/>
                      </p:cNvSpPr>
                      <p:nvPr/>
                    </p:nvSpPr>
                    <p:spPr bwMode="auto">
                      <a:xfrm>
                        <a:off x="3704" y="5745"/>
                        <a:ext cx="0" cy="21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47" name="AutoShape 37"/>
                      <p:cNvSpPr>
                        <a:spLocks noChangeShapeType="1"/>
                      </p:cNvSpPr>
                      <p:nvPr/>
                    </p:nvSpPr>
                    <p:spPr bwMode="auto">
                      <a:xfrm>
                        <a:off x="5817" y="5745"/>
                        <a:ext cx="0" cy="91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48" name="AutoShape 36"/>
                      <p:cNvSpPr>
                        <a:spLocks noChangeShapeType="1"/>
                      </p:cNvSpPr>
                      <p:nvPr/>
                    </p:nvSpPr>
                    <p:spPr bwMode="auto">
                      <a:xfrm>
                        <a:off x="3703" y="5850"/>
                        <a:ext cx="2065" cy="0"/>
                      </a:xfrm>
                      <a:prstGeom prst="straightConnector1">
                        <a:avLst/>
                      </a:prstGeom>
                      <a:noFill/>
                      <a:ln w="9525">
                        <a:solidFill>
                          <a:srgbClr val="000000"/>
                        </a:solidFill>
                        <a:round/>
                        <a:headEnd type="triangle" w="sm" len="med"/>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grpSp>
              <p:sp>
                <p:nvSpPr>
                  <p:cNvPr id="43" name="Text Box 33"/>
                  <p:cNvSpPr txBox="1">
                    <a:spLocks noChangeArrowheads="1"/>
                  </p:cNvSpPr>
                  <p:nvPr/>
                </p:nvSpPr>
                <p:spPr bwMode="auto">
                  <a:xfrm>
                    <a:off x="4396" y="5861"/>
                    <a:ext cx="869"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5,5 m</a:t>
                    </a:r>
                    <a:endParaRPr lang="en-US" altLang="id-ID" sz="2600">
                      <a:latin typeface="Arial" pitchFamily="34" charset="0"/>
                      <a:cs typeface="Arial" pitchFamily="34" charset="0"/>
                    </a:endParaRPr>
                  </a:p>
                </p:txBody>
              </p:sp>
            </p:grpSp>
            <p:sp>
              <p:nvSpPr>
                <p:cNvPr id="38" name="AutoShape 31"/>
                <p:cNvSpPr>
                  <a:spLocks noChangeShapeType="1"/>
                </p:cNvSpPr>
                <p:nvPr/>
              </p:nvSpPr>
              <p:spPr bwMode="auto">
                <a:xfrm>
                  <a:off x="5817" y="7475"/>
                  <a:ext cx="0" cy="180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39" name="Text Box 30"/>
                <p:cNvSpPr txBox="1">
                  <a:spLocks noChangeArrowheads="1"/>
                </p:cNvSpPr>
                <p:nvPr/>
              </p:nvSpPr>
              <p:spPr bwMode="auto">
                <a:xfrm>
                  <a:off x="3436" y="7275"/>
                  <a:ext cx="43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A</a:t>
                  </a:r>
                  <a:endParaRPr lang="en-US" altLang="id-ID" sz="2600">
                    <a:latin typeface="Arial" pitchFamily="34" charset="0"/>
                    <a:cs typeface="Arial" pitchFamily="34" charset="0"/>
                  </a:endParaRPr>
                </a:p>
              </p:txBody>
            </p:sp>
            <p:sp>
              <p:nvSpPr>
                <p:cNvPr id="40" name="Text Box 29"/>
                <p:cNvSpPr txBox="1">
                  <a:spLocks noChangeArrowheads="1"/>
                </p:cNvSpPr>
                <p:nvPr/>
              </p:nvSpPr>
              <p:spPr bwMode="auto">
                <a:xfrm>
                  <a:off x="6769" y="6954"/>
                  <a:ext cx="43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B</a:t>
                  </a:r>
                  <a:endParaRPr lang="en-US" altLang="id-ID" sz="2600">
                    <a:latin typeface="Arial" pitchFamily="34" charset="0"/>
                    <a:cs typeface="Arial" pitchFamily="34" charset="0"/>
                  </a:endParaRPr>
                </a:p>
              </p:txBody>
            </p:sp>
            <p:sp>
              <p:nvSpPr>
                <p:cNvPr id="41" name="Text Box 28"/>
                <p:cNvSpPr txBox="1">
                  <a:spLocks noChangeArrowheads="1"/>
                </p:cNvSpPr>
                <p:nvPr/>
              </p:nvSpPr>
              <p:spPr bwMode="auto">
                <a:xfrm>
                  <a:off x="7048" y="9090"/>
                  <a:ext cx="43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C</a:t>
                  </a:r>
                  <a:endParaRPr lang="en-US" altLang="id-ID" sz="2600">
                    <a:latin typeface="Arial" pitchFamily="34" charset="0"/>
                    <a:cs typeface="Arial" pitchFamily="34" charset="0"/>
                  </a:endParaRPr>
                </a:p>
              </p:txBody>
            </p:sp>
          </p:grpSp>
          <p:grpSp>
            <p:nvGrpSpPr>
              <p:cNvPr id="13" name="Group 5"/>
              <p:cNvGrpSpPr>
                <a:grpSpLocks/>
              </p:cNvGrpSpPr>
              <p:nvPr/>
            </p:nvGrpSpPr>
            <p:grpSpPr bwMode="auto">
              <a:xfrm>
                <a:off x="2358" y="9317"/>
                <a:ext cx="5865" cy="3302"/>
                <a:chOff x="2358" y="9317"/>
                <a:chExt cx="5865" cy="3302"/>
              </a:xfrm>
            </p:grpSpPr>
            <p:sp>
              <p:nvSpPr>
                <p:cNvPr id="16" name="Text Box 26"/>
                <p:cNvSpPr txBox="1">
                  <a:spLocks noChangeArrowheads="1"/>
                </p:cNvSpPr>
                <p:nvPr/>
              </p:nvSpPr>
              <p:spPr bwMode="auto">
                <a:xfrm>
                  <a:off x="7048" y="10069"/>
                  <a:ext cx="117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− 6 kN∙m</a:t>
                  </a:r>
                  <a:endParaRPr lang="en-US" altLang="id-ID" sz="2600">
                    <a:latin typeface="Arial" pitchFamily="34" charset="0"/>
                    <a:cs typeface="Arial" pitchFamily="34" charset="0"/>
                  </a:endParaRPr>
                </a:p>
              </p:txBody>
            </p:sp>
            <p:sp>
              <p:nvSpPr>
                <p:cNvPr id="17" name="Text Box 25"/>
                <p:cNvSpPr txBox="1">
                  <a:spLocks noChangeArrowheads="1"/>
                </p:cNvSpPr>
                <p:nvPr/>
              </p:nvSpPr>
              <p:spPr bwMode="auto">
                <a:xfrm>
                  <a:off x="2358" y="10909"/>
                  <a:ext cx="1491" cy="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id-ID" altLang="id-ID" sz="1444" noProof="1">
                      <a:latin typeface="Times New Roman" pitchFamily="18" charset="0"/>
                      <a:ea typeface="Calibri" pitchFamily="34" charset="0"/>
                      <a:cs typeface="Times New Roman" pitchFamily="18" charset="0"/>
                    </a:rPr>
                    <a:t>− 78 kN∙m</a:t>
                  </a:r>
                  <a:endParaRPr lang="id-ID" altLang="id-ID" sz="2600" noProof="1">
                    <a:latin typeface="Arial" pitchFamily="34" charset="0"/>
                  </a:endParaRPr>
                </a:p>
              </p:txBody>
            </p:sp>
            <p:sp>
              <p:nvSpPr>
                <p:cNvPr id="18" name="Text Box 24"/>
                <p:cNvSpPr txBox="1">
                  <a:spLocks noChangeArrowheads="1"/>
                </p:cNvSpPr>
                <p:nvPr/>
              </p:nvSpPr>
              <p:spPr bwMode="auto">
                <a:xfrm>
                  <a:off x="4730" y="9317"/>
                  <a:ext cx="2039"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i="1">
                      <a:latin typeface="Times New Roman" pitchFamily="18" charset="0"/>
                      <a:ea typeface="Calibri" pitchFamily="34" charset="0"/>
                      <a:cs typeface="Times New Roman" pitchFamily="18" charset="0"/>
                    </a:rPr>
                    <a:t>M</a:t>
                  </a:r>
                  <a:r>
                    <a:rPr lang="en-US" altLang="id-ID" sz="1444" baseline="-30000">
                      <a:latin typeface="Times New Roman" pitchFamily="18" charset="0"/>
                      <a:ea typeface="Calibri" pitchFamily="34" charset="0"/>
                      <a:cs typeface="Times New Roman" pitchFamily="18" charset="0"/>
                    </a:rPr>
                    <a:t>maks</a:t>
                  </a:r>
                  <a:r>
                    <a:rPr lang="en-US" altLang="id-ID" sz="1444">
                      <a:latin typeface="Times New Roman" pitchFamily="18" charset="0"/>
                      <a:ea typeface="Calibri" pitchFamily="34" charset="0"/>
                      <a:cs typeface="Times New Roman" pitchFamily="18" charset="0"/>
                    </a:rPr>
                    <a:t> = + 43 kN∙m</a:t>
                  </a:r>
                  <a:endParaRPr lang="en-US" altLang="id-ID" sz="2600">
                    <a:latin typeface="Arial" pitchFamily="34" charset="0"/>
                    <a:cs typeface="Arial" pitchFamily="34" charset="0"/>
                  </a:endParaRPr>
                </a:p>
              </p:txBody>
            </p:sp>
            <p:sp>
              <p:nvSpPr>
                <p:cNvPr id="19" name="Text Box 23"/>
                <p:cNvSpPr txBox="1">
                  <a:spLocks noChangeArrowheads="1"/>
                </p:cNvSpPr>
                <p:nvPr/>
              </p:nvSpPr>
              <p:spPr bwMode="auto">
                <a:xfrm>
                  <a:off x="6000" y="10599"/>
                  <a:ext cx="1307"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 − 6 kN∙m</a:t>
                  </a:r>
                  <a:endParaRPr lang="en-US" altLang="id-ID" sz="2600">
                    <a:latin typeface="Arial" pitchFamily="34" charset="0"/>
                    <a:cs typeface="Arial" pitchFamily="34" charset="0"/>
                  </a:endParaRPr>
                </a:p>
              </p:txBody>
            </p:sp>
            <p:grpSp>
              <p:nvGrpSpPr>
                <p:cNvPr id="20" name="Group 6"/>
                <p:cNvGrpSpPr>
                  <a:grpSpLocks/>
                </p:cNvGrpSpPr>
                <p:nvPr/>
              </p:nvGrpSpPr>
              <p:grpSpPr bwMode="auto">
                <a:xfrm>
                  <a:off x="3269" y="9624"/>
                  <a:ext cx="4187" cy="2995"/>
                  <a:chOff x="3269" y="9624"/>
                  <a:chExt cx="4187" cy="2995"/>
                </a:xfrm>
              </p:grpSpPr>
              <p:grpSp>
                <p:nvGrpSpPr>
                  <p:cNvPr id="21" name="Group 10"/>
                  <p:cNvGrpSpPr>
                    <a:grpSpLocks/>
                  </p:cNvGrpSpPr>
                  <p:nvPr/>
                </p:nvGrpSpPr>
                <p:grpSpPr bwMode="auto">
                  <a:xfrm>
                    <a:off x="3703" y="9624"/>
                    <a:ext cx="3604" cy="2788"/>
                    <a:chOff x="3703" y="9624"/>
                    <a:chExt cx="3604" cy="2788"/>
                  </a:xfrm>
                </p:grpSpPr>
                <p:sp>
                  <p:nvSpPr>
                    <p:cNvPr id="25" name="Freeform 22" descr="Light vertical"/>
                    <p:cNvSpPr>
                      <a:spLocks/>
                    </p:cNvSpPr>
                    <p:nvPr/>
                  </p:nvSpPr>
                  <p:spPr bwMode="auto">
                    <a:xfrm>
                      <a:off x="7007" y="10412"/>
                      <a:ext cx="289" cy="1123"/>
                    </a:xfrm>
                    <a:custGeom>
                      <a:avLst/>
                      <a:gdLst>
                        <a:gd name="T0" fmla="*/ 13 w 289"/>
                        <a:gd name="T1" fmla="*/ 0 h 1123"/>
                        <a:gd name="T2" fmla="*/ 289 w 289"/>
                        <a:gd name="T3" fmla="*/ 0 h 1123"/>
                        <a:gd name="T4" fmla="*/ 0 w 289"/>
                        <a:gd name="T5" fmla="*/ 1123 h 1123"/>
                        <a:gd name="T6" fmla="*/ 13 w 289"/>
                        <a:gd name="T7" fmla="*/ 0 h 1123"/>
                      </a:gdLst>
                      <a:ahLst/>
                      <a:cxnLst>
                        <a:cxn ang="0">
                          <a:pos x="T0" y="T1"/>
                        </a:cxn>
                        <a:cxn ang="0">
                          <a:pos x="T2" y="T3"/>
                        </a:cxn>
                        <a:cxn ang="0">
                          <a:pos x="T4" y="T5"/>
                        </a:cxn>
                        <a:cxn ang="0">
                          <a:pos x="T6" y="T7"/>
                        </a:cxn>
                      </a:cxnLst>
                      <a:rect l="0" t="0" r="r" b="b"/>
                      <a:pathLst>
                        <a:path w="289" h="1123">
                          <a:moveTo>
                            <a:pt x="13" y="0"/>
                          </a:moveTo>
                          <a:lnTo>
                            <a:pt x="289" y="0"/>
                          </a:lnTo>
                          <a:lnTo>
                            <a:pt x="0" y="1123"/>
                          </a:lnTo>
                          <a:lnTo>
                            <a:pt x="13" y="0"/>
                          </a:lnTo>
                          <a:close/>
                        </a:path>
                      </a:pathLst>
                    </a:custGeom>
                    <a:pattFill prst="ltVert">
                      <a:fgClr>
                        <a:srgbClr val="000000"/>
                      </a:fgClr>
                      <a:bgClr>
                        <a:srgbClr val="FFFFFF"/>
                      </a:bgClr>
                    </a:pattFill>
                    <a:ln>
                      <a:noFill/>
                    </a:ln>
                    <a:extLst>
                      <a:ext uri="{91240B29-F687-4F45-9708-019B960494DF}">
                        <a14:hiddenLine xmlns:a14="http://schemas.microsoft.com/office/drawing/2010/main" w="9525">
                          <a:solidFill>
                            <a:srgbClr val="000000"/>
                          </a:solidFill>
                          <a:round/>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grpSp>
                  <p:nvGrpSpPr>
                    <p:cNvPr id="26" name="Group 13"/>
                    <p:cNvGrpSpPr>
                      <a:grpSpLocks/>
                    </p:cNvGrpSpPr>
                    <p:nvPr/>
                  </p:nvGrpSpPr>
                  <p:grpSpPr bwMode="auto">
                    <a:xfrm>
                      <a:off x="3703" y="9624"/>
                      <a:ext cx="3306" cy="2788"/>
                      <a:chOff x="3703" y="9624"/>
                      <a:chExt cx="3306" cy="2788"/>
                    </a:xfrm>
                  </p:grpSpPr>
                  <p:sp>
                    <p:nvSpPr>
                      <p:cNvPr id="29" name="Freeform 21" descr="Light horizontal"/>
                      <p:cNvSpPr>
                        <a:spLocks/>
                      </p:cNvSpPr>
                      <p:nvPr/>
                    </p:nvSpPr>
                    <p:spPr bwMode="auto">
                      <a:xfrm>
                        <a:off x="6769" y="10412"/>
                        <a:ext cx="238" cy="261"/>
                      </a:xfrm>
                      <a:custGeom>
                        <a:avLst/>
                        <a:gdLst>
                          <a:gd name="T0" fmla="*/ 227 w 238"/>
                          <a:gd name="T1" fmla="*/ 261 h 261"/>
                          <a:gd name="T2" fmla="*/ 238 w 238"/>
                          <a:gd name="T3" fmla="*/ 0 h 261"/>
                          <a:gd name="T4" fmla="*/ 0 w 238"/>
                          <a:gd name="T5" fmla="*/ 0 h 261"/>
                          <a:gd name="T6" fmla="*/ 227 w 238"/>
                          <a:gd name="T7" fmla="*/ 261 h 261"/>
                        </a:gdLst>
                        <a:ahLst/>
                        <a:cxnLst>
                          <a:cxn ang="0">
                            <a:pos x="T0" y="T1"/>
                          </a:cxn>
                          <a:cxn ang="0">
                            <a:pos x="T2" y="T3"/>
                          </a:cxn>
                          <a:cxn ang="0">
                            <a:pos x="T4" y="T5"/>
                          </a:cxn>
                          <a:cxn ang="0">
                            <a:pos x="T6" y="T7"/>
                          </a:cxn>
                        </a:cxnLst>
                        <a:rect l="0" t="0" r="r" b="b"/>
                        <a:pathLst>
                          <a:path w="238" h="261">
                            <a:moveTo>
                              <a:pt x="227" y="261"/>
                            </a:moveTo>
                            <a:lnTo>
                              <a:pt x="238" y="0"/>
                            </a:lnTo>
                            <a:lnTo>
                              <a:pt x="0" y="0"/>
                            </a:lnTo>
                            <a:lnTo>
                              <a:pt x="227" y="261"/>
                            </a:lnTo>
                            <a:close/>
                          </a:path>
                        </a:pathLst>
                      </a:custGeom>
                      <a:pattFill prst="ltHorz">
                        <a:fgClr>
                          <a:srgbClr val="000000"/>
                        </a:fgClr>
                        <a:bgClr>
                          <a:srgbClr val="FFFFFF"/>
                        </a:bgClr>
                      </a:pattFill>
                      <a:ln>
                        <a:noFill/>
                      </a:ln>
                      <a:extLst>
                        <a:ext uri="{91240B29-F687-4F45-9708-019B960494DF}">
                          <a14:hiddenLine xmlns:a14="http://schemas.microsoft.com/office/drawing/2010/main" w="9525">
                            <a:solidFill>
                              <a:srgbClr val="000000"/>
                            </a:solidFill>
                            <a:round/>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sp>
                    <p:nvSpPr>
                      <p:cNvPr id="30" name="Freeform 20" descr="Light vertical"/>
                      <p:cNvSpPr>
                        <a:spLocks/>
                      </p:cNvSpPr>
                      <p:nvPr/>
                    </p:nvSpPr>
                    <p:spPr bwMode="auto">
                      <a:xfrm>
                        <a:off x="4560" y="9705"/>
                        <a:ext cx="2209" cy="692"/>
                      </a:xfrm>
                      <a:custGeom>
                        <a:avLst/>
                        <a:gdLst>
                          <a:gd name="T0" fmla="*/ 0 w 2209"/>
                          <a:gd name="T1" fmla="*/ 692 h 692"/>
                          <a:gd name="T2" fmla="*/ 2209 w 2209"/>
                          <a:gd name="T3" fmla="*/ 692 h 692"/>
                          <a:gd name="T4" fmla="*/ 1902 w 2209"/>
                          <a:gd name="T5" fmla="*/ 385 h 692"/>
                          <a:gd name="T6" fmla="*/ 1543 w 2209"/>
                          <a:gd name="T7" fmla="*/ 98 h 692"/>
                          <a:gd name="T8" fmla="*/ 1219 w 2209"/>
                          <a:gd name="T9" fmla="*/ 0 h 692"/>
                          <a:gd name="T10" fmla="*/ 823 w 2209"/>
                          <a:gd name="T11" fmla="*/ 90 h 692"/>
                          <a:gd name="T12" fmla="*/ 473 w 2209"/>
                          <a:gd name="T13" fmla="*/ 308 h 692"/>
                          <a:gd name="T14" fmla="*/ 0 w 2209"/>
                          <a:gd name="T15" fmla="*/ 692 h 6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9" h="692">
                            <a:moveTo>
                              <a:pt x="0" y="692"/>
                            </a:moveTo>
                            <a:lnTo>
                              <a:pt x="2209" y="692"/>
                            </a:lnTo>
                            <a:lnTo>
                              <a:pt x="1902" y="385"/>
                            </a:lnTo>
                            <a:lnTo>
                              <a:pt x="1543" y="98"/>
                            </a:lnTo>
                            <a:lnTo>
                              <a:pt x="1219" y="0"/>
                            </a:lnTo>
                            <a:lnTo>
                              <a:pt x="823" y="90"/>
                            </a:lnTo>
                            <a:lnTo>
                              <a:pt x="473" y="308"/>
                            </a:lnTo>
                            <a:lnTo>
                              <a:pt x="0" y="692"/>
                            </a:lnTo>
                            <a:close/>
                          </a:path>
                        </a:pathLst>
                      </a:custGeom>
                      <a:pattFill prst="ltVert">
                        <a:fgClr>
                          <a:srgbClr val="000000"/>
                        </a:fgClr>
                        <a:bgClr>
                          <a:srgbClr val="FFFFFF"/>
                        </a:bgClr>
                      </a:pattFill>
                      <a:ln>
                        <a:noFill/>
                      </a:ln>
                      <a:extLst>
                        <a:ext uri="{91240B29-F687-4F45-9708-019B960494DF}">
                          <a14:hiddenLine xmlns:a14="http://schemas.microsoft.com/office/drawing/2010/main" w="9525">
                            <a:solidFill>
                              <a:srgbClr val="000000"/>
                            </a:solidFill>
                            <a:round/>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sp>
                    <p:nvSpPr>
                      <p:cNvPr id="31" name="Freeform 19" descr="Light horizontal"/>
                      <p:cNvSpPr>
                        <a:spLocks/>
                      </p:cNvSpPr>
                      <p:nvPr/>
                    </p:nvSpPr>
                    <p:spPr bwMode="auto">
                      <a:xfrm>
                        <a:off x="3703" y="10412"/>
                        <a:ext cx="857" cy="885"/>
                      </a:xfrm>
                      <a:custGeom>
                        <a:avLst/>
                        <a:gdLst>
                          <a:gd name="T0" fmla="*/ 0 w 857"/>
                          <a:gd name="T1" fmla="*/ 0 h 885"/>
                          <a:gd name="T2" fmla="*/ 857 w 857"/>
                          <a:gd name="T3" fmla="*/ 0 h 885"/>
                          <a:gd name="T4" fmla="*/ 550 w 857"/>
                          <a:gd name="T5" fmla="*/ 291 h 885"/>
                          <a:gd name="T6" fmla="*/ 240 w 857"/>
                          <a:gd name="T7" fmla="*/ 596 h 885"/>
                          <a:gd name="T8" fmla="*/ 0 w 857"/>
                          <a:gd name="T9" fmla="*/ 885 h 885"/>
                          <a:gd name="T10" fmla="*/ 0 w 857"/>
                          <a:gd name="T11" fmla="*/ 0 h 885"/>
                        </a:gdLst>
                        <a:ahLst/>
                        <a:cxnLst>
                          <a:cxn ang="0">
                            <a:pos x="T0" y="T1"/>
                          </a:cxn>
                          <a:cxn ang="0">
                            <a:pos x="T2" y="T3"/>
                          </a:cxn>
                          <a:cxn ang="0">
                            <a:pos x="T4" y="T5"/>
                          </a:cxn>
                          <a:cxn ang="0">
                            <a:pos x="T6" y="T7"/>
                          </a:cxn>
                          <a:cxn ang="0">
                            <a:pos x="T8" y="T9"/>
                          </a:cxn>
                          <a:cxn ang="0">
                            <a:pos x="T10" y="T11"/>
                          </a:cxn>
                        </a:cxnLst>
                        <a:rect l="0" t="0" r="r" b="b"/>
                        <a:pathLst>
                          <a:path w="857" h="885">
                            <a:moveTo>
                              <a:pt x="0" y="0"/>
                            </a:moveTo>
                            <a:lnTo>
                              <a:pt x="857" y="0"/>
                            </a:lnTo>
                            <a:lnTo>
                              <a:pt x="550" y="291"/>
                            </a:lnTo>
                            <a:lnTo>
                              <a:pt x="240" y="596"/>
                            </a:lnTo>
                            <a:lnTo>
                              <a:pt x="0" y="885"/>
                            </a:lnTo>
                            <a:lnTo>
                              <a:pt x="0" y="0"/>
                            </a:lnTo>
                            <a:close/>
                          </a:path>
                        </a:pathLst>
                      </a:custGeom>
                      <a:pattFill prst="ltHorz">
                        <a:fgClr>
                          <a:srgbClr val="000000"/>
                        </a:fgClr>
                        <a:bgClr>
                          <a:srgbClr val="FFFFFF"/>
                        </a:bgClr>
                      </a:pattFill>
                      <a:ln>
                        <a:noFill/>
                      </a:ln>
                      <a:extLst>
                        <a:ext uri="{91240B29-F687-4F45-9708-019B960494DF}">
                          <a14:hiddenLine xmlns:a14="http://schemas.microsoft.com/office/drawing/2010/main" w="9525">
                            <a:solidFill>
                              <a:srgbClr val="000000"/>
                            </a:solidFill>
                            <a:round/>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2600"/>
                      </a:p>
                    </p:txBody>
                  </p:sp>
                  <p:grpSp>
                    <p:nvGrpSpPr>
                      <p:cNvPr id="32" name="Group 16"/>
                      <p:cNvGrpSpPr>
                        <a:grpSpLocks/>
                      </p:cNvGrpSpPr>
                      <p:nvPr/>
                    </p:nvGrpSpPr>
                    <p:grpSpPr bwMode="auto">
                      <a:xfrm>
                        <a:off x="3717" y="10412"/>
                        <a:ext cx="3292" cy="2000"/>
                        <a:chOff x="3704" y="2573"/>
                        <a:chExt cx="3292" cy="2000"/>
                      </a:xfrm>
                    </p:grpSpPr>
                    <p:sp>
                      <p:nvSpPr>
                        <p:cNvPr id="35" name="AutoShape 18"/>
                        <p:cNvSpPr>
                          <a:spLocks noChangeShapeType="1"/>
                        </p:cNvSpPr>
                        <p:nvPr/>
                      </p:nvSpPr>
                      <p:spPr bwMode="auto">
                        <a:xfrm>
                          <a:off x="3704" y="2573"/>
                          <a:ext cx="3292" cy="0"/>
                        </a:xfrm>
                        <a:prstGeom prst="straightConnector1">
                          <a:avLst/>
                        </a:prstGeom>
                        <a:noFill/>
                        <a:ln w="25400">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36" name="AutoShape 17"/>
                        <p:cNvSpPr>
                          <a:spLocks noChangeShapeType="1"/>
                        </p:cNvSpPr>
                        <p:nvPr/>
                      </p:nvSpPr>
                      <p:spPr bwMode="auto">
                        <a:xfrm>
                          <a:off x="6996" y="2573"/>
                          <a:ext cx="0" cy="2000"/>
                        </a:xfrm>
                        <a:prstGeom prst="straightConnector1">
                          <a:avLst/>
                        </a:prstGeom>
                        <a:noFill/>
                        <a:ln w="25400">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33" name="AutoShape 15"/>
                      <p:cNvSpPr>
                        <a:spLocks noChangeShapeType="1"/>
                      </p:cNvSpPr>
                      <p:nvPr/>
                    </p:nvSpPr>
                    <p:spPr bwMode="auto">
                      <a:xfrm flipV="1">
                        <a:off x="3704" y="10397"/>
                        <a:ext cx="0" cy="900"/>
                      </a:xfrm>
                      <a:prstGeom prst="straightConnector1">
                        <a:avLst/>
                      </a:prstGeom>
                      <a:noFill/>
                      <a:ln w="9525">
                        <a:solidFill>
                          <a:srgbClr val="000000"/>
                        </a:solidFill>
                        <a:round/>
                        <a:headEnd type="none" w="sm" len="lg"/>
                        <a:tailEnd type="non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34" name="Freeform 14"/>
                      <p:cNvSpPr>
                        <a:spLocks/>
                      </p:cNvSpPr>
                      <p:nvPr/>
                    </p:nvSpPr>
                    <p:spPr bwMode="auto">
                      <a:xfrm>
                        <a:off x="3703" y="9624"/>
                        <a:ext cx="3293" cy="1673"/>
                      </a:xfrm>
                      <a:custGeom>
                        <a:avLst/>
                        <a:gdLst>
                          <a:gd name="T0" fmla="*/ 3293 w 3293"/>
                          <a:gd name="T1" fmla="*/ 1071 h 1673"/>
                          <a:gd name="T2" fmla="*/ 1920 w 3293"/>
                          <a:gd name="T3" fmla="*/ 100 h 1673"/>
                          <a:gd name="T4" fmla="*/ 0 w 3293"/>
                          <a:gd name="T5" fmla="*/ 1673 h 1673"/>
                        </a:gdLst>
                        <a:ahLst/>
                        <a:cxnLst>
                          <a:cxn ang="0">
                            <a:pos x="T0" y="T1"/>
                          </a:cxn>
                          <a:cxn ang="0">
                            <a:pos x="T2" y="T3"/>
                          </a:cxn>
                          <a:cxn ang="0">
                            <a:pos x="T4" y="T5"/>
                          </a:cxn>
                        </a:cxnLst>
                        <a:rect l="0" t="0" r="r" b="b"/>
                        <a:pathLst>
                          <a:path w="3293" h="1673">
                            <a:moveTo>
                              <a:pt x="3293" y="1071"/>
                            </a:moveTo>
                            <a:cubicBezTo>
                              <a:pt x="2881" y="535"/>
                              <a:pt x="2469" y="0"/>
                              <a:pt x="1920" y="100"/>
                            </a:cubicBezTo>
                            <a:cubicBezTo>
                              <a:pt x="1371" y="200"/>
                              <a:pt x="685" y="936"/>
                              <a:pt x="0" y="1673"/>
                            </a:cubicBezTo>
                          </a:path>
                        </a:pathLst>
                      </a:custGeom>
                      <a:noFill/>
                      <a:ln w="9525">
                        <a:solidFill>
                          <a:srgbClr val="000000"/>
                        </a:solidFill>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27" name="AutoShape 12"/>
                    <p:cNvSpPr>
                      <a:spLocks noChangeShapeType="1"/>
                    </p:cNvSpPr>
                    <p:nvPr/>
                  </p:nvSpPr>
                  <p:spPr bwMode="auto">
                    <a:xfrm>
                      <a:off x="7021" y="10412"/>
                      <a:ext cx="275"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sp>
                  <p:nvSpPr>
                    <p:cNvPr id="28" name="AutoShape 11"/>
                    <p:cNvSpPr>
                      <a:spLocks noChangeShapeType="1"/>
                    </p:cNvSpPr>
                    <p:nvPr/>
                  </p:nvSpPr>
                  <p:spPr bwMode="auto">
                    <a:xfrm flipH="1">
                      <a:off x="7020" y="10412"/>
                      <a:ext cx="287" cy="1123"/>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2600"/>
                    </a:p>
                  </p:txBody>
                </p:sp>
              </p:grpSp>
              <p:sp>
                <p:nvSpPr>
                  <p:cNvPr id="22" name="Text Box 9"/>
                  <p:cNvSpPr txBox="1">
                    <a:spLocks noChangeArrowheads="1"/>
                  </p:cNvSpPr>
                  <p:nvPr/>
                </p:nvSpPr>
                <p:spPr bwMode="auto">
                  <a:xfrm>
                    <a:off x="3269" y="10264"/>
                    <a:ext cx="43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A</a:t>
                    </a:r>
                    <a:endParaRPr lang="en-US" altLang="id-ID" sz="2600">
                      <a:latin typeface="Arial" pitchFamily="34" charset="0"/>
                      <a:cs typeface="Arial" pitchFamily="34" charset="0"/>
                    </a:endParaRPr>
                  </a:p>
                </p:txBody>
              </p:sp>
              <p:sp>
                <p:nvSpPr>
                  <p:cNvPr id="23" name="Text Box 8"/>
                  <p:cNvSpPr txBox="1">
                    <a:spLocks noChangeArrowheads="1"/>
                  </p:cNvSpPr>
                  <p:nvPr/>
                </p:nvSpPr>
                <p:spPr bwMode="auto">
                  <a:xfrm>
                    <a:off x="6719" y="10069"/>
                    <a:ext cx="43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B</a:t>
                    </a:r>
                    <a:endParaRPr lang="en-US" altLang="id-ID" sz="2600">
                      <a:latin typeface="Arial" pitchFamily="34" charset="0"/>
                      <a:cs typeface="Arial" pitchFamily="34" charset="0"/>
                    </a:endParaRPr>
                  </a:p>
                </p:txBody>
              </p:sp>
              <p:sp>
                <p:nvSpPr>
                  <p:cNvPr id="24" name="Text Box 7"/>
                  <p:cNvSpPr txBox="1">
                    <a:spLocks noChangeArrowheads="1"/>
                  </p:cNvSpPr>
                  <p:nvPr/>
                </p:nvSpPr>
                <p:spPr bwMode="auto">
                  <a:xfrm>
                    <a:off x="7021" y="12210"/>
                    <a:ext cx="435"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a:latin typeface="Times New Roman" pitchFamily="18" charset="0"/>
                        <a:ea typeface="Calibri" pitchFamily="34" charset="0"/>
                        <a:cs typeface="Times New Roman" pitchFamily="18" charset="0"/>
                      </a:rPr>
                      <a:t>C</a:t>
                    </a:r>
                    <a:endParaRPr lang="en-US" altLang="id-ID" sz="2600">
                      <a:latin typeface="Arial" pitchFamily="34" charset="0"/>
                      <a:cs typeface="Arial" pitchFamily="34" charset="0"/>
                    </a:endParaRPr>
                  </a:p>
                </p:txBody>
              </p:sp>
            </p:grpSp>
          </p:grpSp>
          <p:sp>
            <p:nvSpPr>
              <p:cNvPr id="14" name="Text Box 4"/>
              <p:cNvSpPr txBox="1">
                <a:spLocks noChangeArrowheads="1"/>
              </p:cNvSpPr>
              <p:nvPr/>
            </p:nvSpPr>
            <p:spPr bwMode="auto">
              <a:xfrm>
                <a:off x="4396" y="7939"/>
                <a:ext cx="747"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b="1" u="sng">
                    <a:latin typeface="Times New Roman" pitchFamily="18" charset="0"/>
                    <a:ea typeface="Calibri" pitchFamily="34" charset="0"/>
                    <a:cs typeface="Times New Roman" pitchFamily="18" charset="0"/>
                  </a:rPr>
                  <a:t>SFD</a:t>
                </a:r>
                <a:endParaRPr lang="en-US" altLang="id-ID" sz="2600">
                  <a:latin typeface="Arial" pitchFamily="34" charset="0"/>
                  <a:cs typeface="Arial" pitchFamily="34" charset="0"/>
                </a:endParaRPr>
              </a:p>
            </p:txBody>
          </p:sp>
          <p:sp>
            <p:nvSpPr>
              <p:cNvPr id="15" name="Text Box 3"/>
              <p:cNvSpPr txBox="1">
                <a:spLocks noChangeArrowheads="1"/>
              </p:cNvSpPr>
              <p:nvPr/>
            </p:nvSpPr>
            <p:spPr bwMode="auto">
              <a:xfrm>
                <a:off x="4442" y="11126"/>
                <a:ext cx="823"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444" b="1" u="sng">
                    <a:latin typeface="Times New Roman" pitchFamily="18" charset="0"/>
                    <a:ea typeface="Calibri" pitchFamily="34" charset="0"/>
                    <a:cs typeface="Times New Roman" pitchFamily="18" charset="0"/>
                  </a:rPr>
                  <a:t>BMD</a:t>
                </a:r>
                <a:endParaRPr lang="en-US" altLang="id-ID" sz="2600">
                  <a:latin typeface="Arial" pitchFamily="34" charset="0"/>
                  <a:cs typeface="Arial" pitchFamily="34" charset="0"/>
                </a:endParaRPr>
              </a:p>
            </p:txBody>
          </p:sp>
        </p:grpSp>
      </p:grpSp>
    </p:spTree>
    <p:extLst>
      <p:ext uri="{BB962C8B-B14F-4D97-AF65-F5344CB8AC3E}">
        <p14:creationId xmlns:p14="http://schemas.microsoft.com/office/powerpoint/2010/main" val="52842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2399" y="792539"/>
            <a:ext cx="11887200" cy="6537502"/>
          </a:xfrm>
        </p:spPr>
        <p:txBody>
          <a:bodyPr/>
          <a:lstStyle/>
          <a:p>
            <a:pPr marL="0" indent="0">
              <a:buNone/>
            </a:pPr>
            <a:r>
              <a:rPr lang="id-ID" b="1" dirty="0"/>
              <a:t>Contoh 8.5</a:t>
            </a:r>
            <a:endParaRPr lang="id-ID" dirty="0"/>
          </a:p>
          <a:p>
            <a:pPr algn="just"/>
            <a:r>
              <a:rPr lang="id-ID" sz="3467" dirty="0"/>
              <a:t>Hitunglah reaksi pada tumpuan A dan C (</a:t>
            </a:r>
            <a:r>
              <a:rPr lang="es-GT" sz="3467" dirty="0"/>
              <a:t>G</a:t>
            </a:r>
            <a:r>
              <a:rPr lang="id-ID" sz="3467" dirty="0"/>
              <a:t>ambar </a:t>
            </a:r>
            <a:r>
              <a:rPr lang="es-GT" sz="3467" dirty="0"/>
              <a:t>8.9</a:t>
            </a:r>
            <a:r>
              <a:rPr lang="id-ID" sz="3467" dirty="0"/>
              <a:t>.a) apabila diketahui bahwa tumpuan C mengalami perpindahan ke arah atas sebesar 4 mm. Untuk analisis dapat digunakan nilai </a:t>
            </a:r>
            <a:r>
              <a:rPr lang="id-ID" sz="3467" i="1" dirty="0"/>
              <a:t>E</a:t>
            </a:r>
            <a:r>
              <a:rPr lang="id-ID" sz="3467" dirty="0"/>
              <a:t> = 200 GPa dan </a:t>
            </a:r>
            <a:r>
              <a:rPr lang="id-ID" sz="3467" i="1" dirty="0"/>
              <a:t>I</a:t>
            </a:r>
            <a:r>
              <a:rPr lang="id-ID" sz="3467" dirty="0"/>
              <a:t> = 240(10</a:t>
            </a:r>
            <a:r>
              <a:rPr lang="id-ID" sz="3467" baseline="30000" dirty="0"/>
              <a:t>6</a:t>
            </a:r>
            <a:r>
              <a:rPr lang="id-ID" sz="3467" dirty="0"/>
              <a:t>)mm</a:t>
            </a:r>
            <a:r>
              <a:rPr lang="id-ID" sz="3467" baseline="30000" dirty="0"/>
              <a:t>4</a:t>
            </a:r>
            <a:r>
              <a:rPr lang="id-ID" sz="3467" dirty="0"/>
              <a:t>.</a:t>
            </a:r>
          </a:p>
          <a:p>
            <a:endParaRPr lang="id-ID" dirty="0"/>
          </a:p>
        </p:txBody>
      </p:sp>
      <p:grpSp>
        <p:nvGrpSpPr>
          <p:cNvPr id="5" name="Group 1"/>
          <p:cNvGrpSpPr>
            <a:grpSpLocks/>
          </p:cNvGrpSpPr>
          <p:nvPr/>
        </p:nvGrpSpPr>
        <p:grpSpPr bwMode="auto">
          <a:xfrm>
            <a:off x="5628330" y="4609646"/>
            <a:ext cx="6817144" cy="3640404"/>
            <a:chOff x="2176" y="8968"/>
            <a:chExt cx="5774" cy="3047"/>
          </a:xfrm>
        </p:grpSpPr>
        <p:grpSp>
          <p:nvGrpSpPr>
            <p:cNvPr id="6" name="Group 10"/>
            <p:cNvGrpSpPr>
              <a:grpSpLocks/>
            </p:cNvGrpSpPr>
            <p:nvPr/>
          </p:nvGrpSpPr>
          <p:grpSpPr bwMode="auto">
            <a:xfrm>
              <a:off x="2535" y="9090"/>
              <a:ext cx="4799" cy="2925"/>
              <a:chOff x="2535" y="9090"/>
              <a:chExt cx="4799" cy="2925"/>
            </a:xfrm>
          </p:grpSpPr>
          <p:grpSp>
            <p:nvGrpSpPr>
              <p:cNvPr id="15" name="Group 16"/>
              <p:cNvGrpSpPr>
                <a:grpSpLocks/>
              </p:cNvGrpSpPr>
              <p:nvPr/>
            </p:nvGrpSpPr>
            <p:grpSpPr bwMode="auto">
              <a:xfrm>
                <a:off x="2535" y="9090"/>
                <a:ext cx="4171" cy="2925"/>
                <a:chOff x="2535" y="8820"/>
                <a:chExt cx="4171" cy="2925"/>
              </a:xfrm>
            </p:grpSpPr>
            <p:grpSp>
              <p:nvGrpSpPr>
                <p:cNvPr id="21" name="Group 32"/>
                <p:cNvGrpSpPr>
                  <a:grpSpLocks/>
                </p:cNvGrpSpPr>
                <p:nvPr/>
              </p:nvGrpSpPr>
              <p:grpSpPr bwMode="auto">
                <a:xfrm>
                  <a:off x="2535" y="9195"/>
                  <a:ext cx="4171" cy="2070"/>
                  <a:chOff x="2535" y="9195"/>
                  <a:chExt cx="4171" cy="2070"/>
                </a:xfrm>
              </p:grpSpPr>
              <p:grpSp>
                <p:nvGrpSpPr>
                  <p:cNvPr id="37" name="Group 34"/>
                  <p:cNvGrpSpPr>
                    <a:grpSpLocks/>
                  </p:cNvGrpSpPr>
                  <p:nvPr/>
                </p:nvGrpSpPr>
                <p:grpSpPr bwMode="auto">
                  <a:xfrm>
                    <a:off x="2535" y="9195"/>
                    <a:ext cx="4171" cy="2070"/>
                    <a:chOff x="2535" y="9195"/>
                    <a:chExt cx="4171" cy="2070"/>
                  </a:xfrm>
                </p:grpSpPr>
                <p:grpSp>
                  <p:nvGrpSpPr>
                    <p:cNvPr id="39" name="Group 41"/>
                    <p:cNvGrpSpPr>
                      <a:grpSpLocks/>
                    </p:cNvGrpSpPr>
                    <p:nvPr/>
                  </p:nvGrpSpPr>
                  <p:grpSpPr bwMode="auto">
                    <a:xfrm>
                      <a:off x="2535" y="9195"/>
                      <a:ext cx="143" cy="765"/>
                      <a:chOff x="2535" y="9195"/>
                      <a:chExt cx="143" cy="765"/>
                    </a:xfrm>
                  </p:grpSpPr>
                  <p:sp>
                    <p:nvSpPr>
                      <p:cNvPr id="46" name="Rectangle 43" descr="Light upward diagonal"/>
                      <p:cNvSpPr>
                        <a:spLocks noChangeArrowheads="1"/>
                      </p:cNvSpPr>
                      <p:nvPr/>
                    </p:nvSpPr>
                    <p:spPr bwMode="auto">
                      <a:xfrm>
                        <a:off x="2535" y="9195"/>
                        <a:ext cx="143" cy="765"/>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4044"/>
                      </a:p>
                    </p:txBody>
                  </p:sp>
                  <p:sp>
                    <p:nvSpPr>
                      <p:cNvPr id="47" name="AutoShape 42"/>
                      <p:cNvSpPr>
                        <a:spLocks noChangeShapeType="1"/>
                      </p:cNvSpPr>
                      <p:nvPr/>
                    </p:nvSpPr>
                    <p:spPr bwMode="auto">
                      <a:xfrm>
                        <a:off x="2670" y="9195"/>
                        <a:ext cx="0" cy="76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sp>
                  <p:nvSpPr>
                    <p:cNvPr id="40" name="AutoShape 40"/>
                    <p:cNvSpPr>
                      <a:spLocks noChangeShapeType="1"/>
                    </p:cNvSpPr>
                    <p:nvPr/>
                  </p:nvSpPr>
                  <p:spPr bwMode="auto">
                    <a:xfrm>
                      <a:off x="2670" y="9480"/>
                      <a:ext cx="4036"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41" name="AutoShape 39"/>
                    <p:cNvSpPr>
                      <a:spLocks noChangeShapeType="1"/>
                    </p:cNvSpPr>
                    <p:nvPr/>
                  </p:nvSpPr>
                  <p:spPr bwMode="auto">
                    <a:xfrm>
                      <a:off x="2670" y="958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42" name="AutoShape 38"/>
                    <p:cNvSpPr>
                      <a:spLocks noChangeShapeType="1"/>
                    </p:cNvSpPr>
                    <p:nvPr/>
                  </p:nvSpPr>
                  <p:spPr bwMode="auto">
                    <a:xfrm rot="5400000">
                      <a:off x="3510" y="1042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43" name="AutoShape 37"/>
                    <p:cNvSpPr>
                      <a:spLocks noChangeShapeType="1"/>
                    </p:cNvSpPr>
                    <p:nvPr/>
                  </p:nvSpPr>
                  <p:spPr bwMode="auto">
                    <a:xfrm rot="5400000">
                      <a:off x="3623" y="1042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44" name="AutoShape 36"/>
                    <p:cNvSpPr>
                      <a:spLocks noChangeShapeType="1"/>
                    </p:cNvSpPr>
                    <p:nvPr/>
                  </p:nvSpPr>
                  <p:spPr bwMode="auto">
                    <a:xfrm>
                      <a:off x="4463" y="9585"/>
                      <a:ext cx="2243"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45" name="AutoShape 35"/>
                    <p:cNvSpPr>
                      <a:spLocks noChangeShapeType="1"/>
                    </p:cNvSpPr>
                    <p:nvPr/>
                  </p:nvSpPr>
                  <p:spPr bwMode="auto">
                    <a:xfrm>
                      <a:off x="6706" y="9480"/>
                      <a:ext cx="0" cy="10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sp>
                <p:nvSpPr>
                  <p:cNvPr id="38" name="AutoShape 33"/>
                  <p:cNvSpPr>
                    <a:spLocks noChangeShapeType="1"/>
                  </p:cNvSpPr>
                  <p:nvPr/>
                </p:nvSpPr>
                <p:spPr bwMode="auto">
                  <a:xfrm>
                    <a:off x="4350" y="11265"/>
                    <a:ext cx="113"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grpSp>
              <p:nvGrpSpPr>
                <p:cNvPr id="22" name="Group 23"/>
                <p:cNvGrpSpPr>
                  <a:grpSpLocks/>
                </p:cNvGrpSpPr>
                <p:nvPr/>
              </p:nvGrpSpPr>
              <p:grpSpPr bwMode="auto">
                <a:xfrm>
                  <a:off x="4110" y="11265"/>
                  <a:ext cx="661" cy="480"/>
                  <a:chOff x="4110" y="11265"/>
                  <a:chExt cx="661" cy="480"/>
                </a:xfrm>
              </p:grpSpPr>
              <p:grpSp>
                <p:nvGrpSpPr>
                  <p:cNvPr id="29" name="Group 25"/>
                  <p:cNvGrpSpPr>
                    <a:grpSpLocks/>
                  </p:cNvGrpSpPr>
                  <p:nvPr/>
                </p:nvGrpSpPr>
                <p:grpSpPr bwMode="auto">
                  <a:xfrm>
                    <a:off x="4110" y="11265"/>
                    <a:ext cx="661" cy="480"/>
                    <a:chOff x="2850" y="10186"/>
                    <a:chExt cx="661" cy="480"/>
                  </a:xfrm>
                </p:grpSpPr>
                <p:sp>
                  <p:nvSpPr>
                    <p:cNvPr id="31" name="Rectangle 31" descr="Light upward diagonal"/>
                    <p:cNvSpPr>
                      <a:spLocks noChangeArrowheads="1"/>
                    </p:cNvSpPr>
                    <p:nvPr/>
                  </p:nvSpPr>
                  <p:spPr bwMode="auto">
                    <a:xfrm>
                      <a:off x="2850" y="10523"/>
                      <a:ext cx="661" cy="143"/>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4044"/>
                    </a:p>
                  </p:txBody>
                </p:sp>
                <p:grpSp>
                  <p:nvGrpSpPr>
                    <p:cNvPr id="32" name="Group 26"/>
                    <p:cNvGrpSpPr>
                      <a:grpSpLocks/>
                    </p:cNvGrpSpPr>
                    <p:nvPr/>
                  </p:nvGrpSpPr>
                  <p:grpSpPr bwMode="auto">
                    <a:xfrm>
                      <a:off x="2910" y="10186"/>
                      <a:ext cx="480" cy="337"/>
                      <a:chOff x="2910" y="10133"/>
                      <a:chExt cx="480" cy="337"/>
                    </a:xfrm>
                  </p:grpSpPr>
                  <p:sp>
                    <p:nvSpPr>
                      <p:cNvPr id="33" name="AutoShape 30"/>
                      <p:cNvSpPr>
                        <a:spLocks noChangeArrowheads="1"/>
                      </p:cNvSpPr>
                      <p:nvPr/>
                    </p:nvSpPr>
                    <p:spPr bwMode="auto">
                      <a:xfrm>
                        <a:off x="2985" y="10133"/>
                        <a:ext cx="323" cy="247"/>
                      </a:xfrm>
                      <a:prstGeom prst="triangle">
                        <a:avLst>
                          <a:gd name="adj" fmla="val 50000"/>
                        </a:avLst>
                      </a:prstGeom>
                      <a:noFill/>
                      <a:ln w="9525">
                        <a:solidFill>
                          <a:srgbClr val="000000"/>
                        </a:solidFill>
                        <a:miter lim="800000"/>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34" name="Oval 29"/>
                      <p:cNvSpPr>
                        <a:spLocks noChangeArrowheads="1"/>
                      </p:cNvSpPr>
                      <p:nvPr/>
                    </p:nvSpPr>
                    <p:spPr bwMode="auto">
                      <a:xfrm>
                        <a:off x="3059" y="10380"/>
                        <a:ext cx="91" cy="90"/>
                      </a:xfrm>
                      <a:prstGeom prst="ellipse">
                        <a:avLst/>
                      </a:prstGeom>
                      <a:noFill/>
                      <a:ln w="9525">
                        <a:solidFill>
                          <a:srgbClr val="000000"/>
                        </a:solidFill>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35" name="Oval 28"/>
                      <p:cNvSpPr>
                        <a:spLocks noChangeArrowheads="1"/>
                      </p:cNvSpPr>
                      <p:nvPr/>
                    </p:nvSpPr>
                    <p:spPr bwMode="auto">
                      <a:xfrm>
                        <a:off x="3150" y="10380"/>
                        <a:ext cx="91" cy="90"/>
                      </a:xfrm>
                      <a:prstGeom prst="ellipse">
                        <a:avLst/>
                      </a:prstGeom>
                      <a:noFill/>
                      <a:ln w="9525">
                        <a:solidFill>
                          <a:srgbClr val="000000"/>
                        </a:solidFill>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36" name="AutoShape 27"/>
                      <p:cNvSpPr>
                        <a:spLocks noChangeShapeType="1"/>
                      </p:cNvSpPr>
                      <p:nvPr/>
                    </p:nvSpPr>
                    <p:spPr bwMode="auto">
                      <a:xfrm>
                        <a:off x="2910" y="10380"/>
                        <a:ext cx="4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grpSp>
              <p:sp>
                <p:nvSpPr>
                  <p:cNvPr id="30" name="AutoShape 24"/>
                  <p:cNvSpPr>
                    <a:spLocks noChangeShapeType="1"/>
                  </p:cNvSpPr>
                  <p:nvPr/>
                </p:nvSpPr>
                <p:spPr bwMode="auto">
                  <a:xfrm>
                    <a:off x="4110" y="11602"/>
                    <a:ext cx="661"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grpSp>
              <p:nvGrpSpPr>
                <p:cNvPr id="23" name="Group 17"/>
                <p:cNvGrpSpPr>
                  <a:grpSpLocks/>
                </p:cNvGrpSpPr>
                <p:nvPr/>
              </p:nvGrpSpPr>
              <p:grpSpPr bwMode="auto">
                <a:xfrm>
                  <a:off x="2670" y="8820"/>
                  <a:ext cx="4036" cy="270"/>
                  <a:chOff x="2670" y="8820"/>
                  <a:chExt cx="4036" cy="270"/>
                </a:xfrm>
              </p:grpSpPr>
              <p:sp>
                <p:nvSpPr>
                  <p:cNvPr id="24" name="AutoShape 22"/>
                  <p:cNvSpPr>
                    <a:spLocks noChangeShapeType="1"/>
                  </p:cNvSpPr>
                  <p:nvPr/>
                </p:nvSpPr>
                <p:spPr bwMode="auto">
                  <a:xfrm>
                    <a:off x="2670"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25" name="AutoShape 21"/>
                  <p:cNvSpPr>
                    <a:spLocks noChangeShapeType="1"/>
                  </p:cNvSpPr>
                  <p:nvPr/>
                </p:nvSpPr>
                <p:spPr bwMode="auto">
                  <a:xfrm>
                    <a:off x="4410"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26" name="AutoShape 20"/>
                  <p:cNvSpPr>
                    <a:spLocks noChangeShapeType="1"/>
                  </p:cNvSpPr>
                  <p:nvPr/>
                </p:nvSpPr>
                <p:spPr bwMode="auto">
                  <a:xfrm>
                    <a:off x="6706"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27" name="AutoShape 19"/>
                  <p:cNvSpPr>
                    <a:spLocks noChangeShapeType="1"/>
                  </p:cNvSpPr>
                  <p:nvPr/>
                </p:nvSpPr>
                <p:spPr bwMode="auto">
                  <a:xfrm>
                    <a:off x="2670" y="8970"/>
                    <a:ext cx="1740"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28" name="AutoShape 18"/>
                  <p:cNvSpPr>
                    <a:spLocks noChangeShapeType="1"/>
                  </p:cNvSpPr>
                  <p:nvPr/>
                </p:nvSpPr>
                <p:spPr bwMode="auto">
                  <a:xfrm>
                    <a:off x="4432" y="8970"/>
                    <a:ext cx="2274"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grpSp>
          <p:grpSp>
            <p:nvGrpSpPr>
              <p:cNvPr id="16" name="Group 12"/>
              <p:cNvGrpSpPr>
                <a:grpSpLocks/>
              </p:cNvGrpSpPr>
              <p:nvPr/>
            </p:nvGrpSpPr>
            <p:grpSpPr bwMode="auto">
              <a:xfrm>
                <a:off x="6960" y="9803"/>
                <a:ext cx="374" cy="1732"/>
                <a:chOff x="6960" y="9803"/>
                <a:chExt cx="374" cy="1732"/>
              </a:xfrm>
            </p:grpSpPr>
            <p:sp>
              <p:nvSpPr>
                <p:cNvPr id="18" name="AutoShape 15"/>
                <p:cNvSpPr>
                  <a:spLocks noChangeShapeType="1"/>
                </p:cNvSpPr>
                <p:nvPr/>
              </p:nvSpPr>
              <p:spPr bwMode="auto">
                <a:xfrm>
                  <a:off x="6960" y="9803"/>
                  <a:ext cx="33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19" name="AutoShape 14"/>
                <p:cNvSpPr>
                  <a:spLocks noChangeShapeType="1"/>
                </p:cNvSpPr>
                <p:nvPr/>
              </p:nvSpPr>
              <p:spPr bwMode="auto">
                <a:xfrm>
                  <a:off x="6960" y="11535"/>
                  <a:ext cx="374"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sp>
              <p:nvSpPr>
                <p:cNvPr id="20" name="AutoShape 13"/>
                <p:cNvSpPr>
                  <a:spLocks noChangeShapeType="1"/>
                </p:cNvSpPr>
                <p:nvPr/>
              </p:nvSpPr>
              <p:spPr bwMode="auto">
                <a:xfrm>
                  <a:off x="7148" y="9803"/>
                  <a:ext cx="0" cy="1732"/>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sp>
            <p:nvSpPr>
              <p:cNvPr id="17" name="AutoShape 11"/>
              <p:cNvSpPr>
                <a:spLocks noChangeShapeType="1"/>
              </p:cNvSpPr>
              <p:nvPr/>
            </p:nvSpPr>
            <p:spPr bwMode="auto">
              <a:xfrm>
                <a:off x="6706" y="9855"/>
                <a:ext cx="0" cy="668"/>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4044"/>
              </a:p>
            </p:txBody>
          </p:sp>
        </p:grpSp>
        <p:sp>
          <p:nvSpPr>
            <p:cNvPr id="7" name="Text Box 9"/>
            <p:cNvSpPr txBox="1">
              <a:spLocks noChangeArrowheads="1"/>
            </p:cNvSpPr>
            <p:nvPr/>
          </p:nvSpPr>
          <p:spPr bwMode="auto">
            <a:xfrm>
              <a:off x="2176" y="9638"/>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A</a:t>
              </a:r>
              <a:endParaRPr lang="en-US" altLang="id-ID" sz="4044">
                <a:latin typeface="Arial" pitchFamily="34" charset="0"/>
                <a:cs typeface="Arial" pitchFamily="34" charset="0"/>
              </a:endParaRPr>
            </a:p>
          </p:txBody>
        </p:sp>
        <p:sp>
          <p:nvSpPr>
            <p:cNvPr id="8" name="Text Box 8"/>
            <p:cNvSpPr txBox="1">
              <a:spLocks noChangeArrowheads="1"/>
            </p:cNvSpPr>
            <p:nvPr/>
          </p:nvSpPr>
          <p:spPr bwMode="auto">
            <a:xfrm>
              <a:off x="4170" y="9411"/>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B</a:t>
              </a:r>
              <a:endParaRPr lang="en-US" altLang="id-ID" sz="4044">
                <a:latin typeface="Arial" pitchFamily="34" charset="0"/>
                <a:cs typeface="Arial" pitchFamily="34" charset="0"/>
              </a:endParaRPr>
            </a:p>
          </p:txBody>
        </p:sp>
        <p:sp>
          <p:nvSpPr>
            <p:cNvPr id="9" name="Text Box 7"/>
            <p:cNvSpPr txBox="1">
              <a:spLocks noChangeArrowheads="1"/>
            </p:cNvSpPr>
            <p:nvPr/>
          </p:nvSpPr>
          <p:spPr bwMode="auto">
            <a:xfrm>
              <a:off x="4410" y="11273"/>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C</a:t>
              </a:r>
              <a:endParaRPr lang="en-US" altLang="id-ID" sz="4044">
                <a:latin typeface="Arial" pitchFamily="34" charset="0"/>
                <a:cs typeface="Arial" pitchFamily="34" charset="0"/>
              </a:endParaRPr>
            </a:p>
          </p:txBody>
        </p:sp>
        <p:sp>
          <p:nvSpPr>
            <p:cNvPr id="10" name="Text Box 6"/>
            <p:cNvSpPr txBox="1">
              <a:spLocks noChangeArrowheads="1"/>
            </p:cNvSpPr>
            <p:nvPr/>
          </p:nvSpPr>
          <p:spPr bwMode="auto">
            <a:xfrm>
              <a:off x="6565" y="9411"/>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D</a:t>
              </a:r>
              <a:endParaRPr lang="en-US" altLang="id-ID" sz="4044">
                <a:latin typeface="Arial" pitchFamily="34" charset="0"/>
                <a:cs typeface="Arial" pitchFamily="34" charset="0"/>
              </a:endParaRPr>
            </a:p>
          </p:txBody>
        </p:sp>
        <p:sp>
          <p:nvSpPr>
            <p:cNvPr id="11" name="Text Box 5"/>
            <p:cNvSpPr txBox="1">
              <a:spLocks noChangeArrowheads="1"/>
            </p:cNvSpPr>
            <p:nvPr/>
          </p:nvSpPr>
          <p:spPr bwMode="auto">
            <a:xfrm>
              <a:off x="3061" y="8968"/>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1,8 m</a:t>
              </a:r>
              <a:endParaRPr lang="en-US" altLang="id-ID" sz="4044">
                <a:latin typeface="Arial" pitchFamily="34" charset="0"/>
                <a:cs typeface="Arial" pitchFamily="34" charset="0"/>
              </a:endParaRPr>
            </a:p>
          </p:txBody>
        </p:sp>
        <p:sp>
          <p:nvSpPr>
            <p:cNvPr id="12" name="Text Box 4"/>
            <p:cNvSpPr txBox="1">
              <a:spLocks noChangeArrowheads="1"/>
            </p:cNvSpPr>
            <p:nvPr/>
          </p:nvSpPr>
          <p:spPr bwMode="auto">
            <a:xfrm>
              <a:off x="5189" y="8968"/>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2,4 m</a:t>
              </a:r>
              <a:endParaRPr lang="en-US" altLang="id-ID" sz="4044">
                <a:latin typeface="Arial" pitchFamily="34" charset="0"/>
                <a:cs typeface="Arial" pitchFamily="34" charset="0"/>
              </a:endParaRPr>
            </a:p>
          </p:txBody>
        </p:sp>
        <p:sp>
          <p:nvSpPr>
            <p:cNvPr id="13" name="Text Box 3"/>
            <p:cNvSpPr txBox="1">
              <a:spLocks noChangeArrowheads="1"/>
            </p:cNvSpPr>
            <p:nvPr/>
          </p:nvSpPr>
          <p:spPr bwMode="auto">
            <a:xfrm>
              <a:off x="7021" y="10395"/>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1,8 m</a:t>
              </a:r>
              <a:endParaRPr lang="en-US" altLang="id-ID" sz="4044">
                <a:latin typeface="Arial" pitchFamily="34" charset="0"/>
                <a:cs typeface="Arial" pitchFamily="34" charset="0"/>
              </a:endParaRPr>
            </a:p>
          </p:txBody>
        </p:sp>
        <p:sp>
          <p:nvSpPr>
            <p:cNvPr id="14" name="Text Box 2"/>
            <p:cNvSpPr txBox="1">
              <a:spLocks noChangeArrowheads="1"/>
            </p:cNvSpPr>
            <p:nvPr/>
          </p:nvSpPr>
          <p:spPr bwMode="auto">
            <a:xfrm>
              <a:off x="5881" y="10131"/>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311">
                  <a:latin typeface="Times New Roman" pitchFamily="18" charset="0"/>
                  <a:ea typeface="Calibri" pitchFamily="34" charset="0"/>
                  <a:cs typeface="Times New Roman" pitchFamily="18" charset="0"/>
                </a:rPr>
                <a:t>10 kN</a:t>
              </a:r>
              <a:endParaRPr lang="en-US" altLang="id-ID" sz="4044">
                <a:latin typeface="Arial" pitchFamily="34" charset="0"/>
                <a:cs typeface="Arial" pitchFamily="34" charset="0"/>
              </a:endParaRPr>
            </a:p>
          </p:txBody>
        </p:sp>
      </p:grpSp>
      <p:sp>
        <p:nvSpPr>
          <p:cNvPr id="48" name="Rectangle 53"/>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Tree>
    <p:extLst>
      <p:ext uri="{BB962C8B-B14F-4D97-AF65-F5344CB8AC3E}">
        <p14:creationId xmlns:p14="http://schemas.microsoft.com/office/powerpoint/2010/main" val="303516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2457" y="688526"/>
            <a:ext cx="2858411" cy="803618"/>
          </a:xfrm>
          <a:prstGeom prst="rect">
            <a:avLst/>
          </a:prstGeom>
        </p:spPr>
        <p:txBody>
          <a:bodyPr wrap="none">
            <a:spAutoFit/>
          </a:bodyPr>
          <a:lstStyle/>
          <a:p>
            <a:pPr lvl="0">
              <a:spcBef>
                <a:spcPct val="20000"/>
              </a:spcBef>
            </a:pPr>
            <a:r>
              <a:rPr lang="id-ID" sz="4622" b="1" dirty="0">
                <a:solidFill>
                  <a:prstClr val="black"/>
                </a:solidFill>
                <a:latin typeface="Calibri"/>
              </a:rPr>
              <a:t>Contoh 8.5</a:t>
            </a:r>
            <a:endParaRPr lang="id-ID" sz="4622" dirty="0">
              <a:solidFill>
                <a:prstClr val="black"/>
              </a:solidFill>
              <a:latin typeface="Calibri"/>
            </a:endParaRPr>
          </a:p>
        </p:txBody>
      </p:sp>
      <p:sp>
        <p:nvSpPr>
          <p:cNvPr id="5" name="Rectangle 4"/>
          <p:cNvSpPr/>
          <p:nvPr/>
        </p:nvSpPr>
        <p:spPr>
          <a:xfrm>
            <a:off x="3335831" y="1623311"/>
            <a:ext cx="10461792" cy="492443"/>
          </a:xfrm>
          <a:prstGeom prst="rect">
            <a:avLst/>
          </a:prstGeom>
        </p:spPr>
        <p:txBody>
          <a:bodyPr wrap="square">
            <a:spAutoFit/>
          </a:bodyPr>
          <a:lstStyle/>
          <a:p>
            <a:r>
              <a:rPr lang="en-US" sz="2600" dirty="0"/>
              <a:t>R</a:t>
            </a:r>
            <a:r>
              <a:rPr lang="id-ID" sz="2600" dirty="0"/>
              <a:t>eaksi vertikal pada titik C sebagai reaksi redundan</a:t>
            </a:r>
          </a:p>
        </p:txBody>
      </p:sp>
      <p:sp>
        <p:nvSpPr>
          <p:cNvPr id="6" name="Rectangle 111"/>
          <p:cNvSpPr>
            <a:spLocks noChangeArrowheads="1"/>
          </p:cNvSpPr>
          <p:nvPr/>
        </p:nvSpPr>
        <p:spPr bwMode="auto">
          <a:xfrm>
            <a:off x="2201070" y="634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grpSp>
        <p:nvGrpSpPr>
          <p:cNvPr id="7" name="Group 1"/>
          <p:cNvGrpSpPr>
            <a:grpSpLocks/>
          </p:cNvGrpSpPr>
          <p:nvPr/>
        </p:nvGrpSpPr>
        <p:grpSpPr bwMode="auto">
          <a:xfrm>
            <a:off x="3644165" y="2124175"/>
            <a:ext cx="9674518" cy="7069075"/>
            <a:chOff x="1336" y="7743"/>
            <a:chExt cx="9466" cy="7333"/>
          </a:xfrm>
        </p:grpSpPr>
        <p:grpSp>
          <p:nvGrpSpPr>
            <p:cNvPr id="8" name="Group 54"/>
            <p:cNvGrpSpPr>
              <a:grpSpLocks/>
            </p:cNvGrpSpPr>
            <p:nvPr/>
          </p:nvGrpSpPr>
          <p:grpSpPr bwMode="auto">
            <a:xfrm>
              <a:off x="1336" y="7743"/>
              <a:ext cx="9466" cy="3579"/>
              <a:chOff x="1336" y="7743"/>
              <a:chExt cx="9466" cy="3579"/>
            </a:xfrm>
          </p:grpSpPr>
          <p:grpSp>
            <p:nvGrpSpPr>
              <p:cNvPr id="61" name="Group 56"/>
              <p:cNvGrpSpPr>
                <a:grpSpLocks/>
              </p:cNvGrpSpPr>
              <p:nvPr/>
            </p:nvGrpSpPr>
            <p:grpSpPr bwMode="auto">
              <a:xfrm>
                <a:off x="1336" y="7743"/>
                <a:ext cx="6614" cy="3579"/>
                <a:chOff x="1336" y="6510"/>
                <a:chExt cx="6614" cy="3579"/>
              </a:xfrm>
            </p:grpSpPr>
            <p:sp>
              <p:nvSpPr>
                <p:cNvPr id="63" name="Text Box 110"/>
                <p:cNvSpPr txBox="1">
                  <a:spLocks noChangeArrowheads="1"/>
                </p:cNvSpPr>
                <p:nvPr/>
              </p:nvSpPr>
              <p:spPr bwMode="auto">
                <a:xfrm>
                  <a:off x="3061" y="6878"/>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1,8 m</a:t>
                  </a:r>
                  <a:endParaRPr lang="en-US" altLang="id-ID" sz="3467">
                    <a:latin typeface="Arial" pitchFamily="34" charset="0"/>
                    <a:cs typeface="Arial" pitchFamily="34" charset="0"/>
                  </a:endParaRPr>
                </a:p>
              </p:txBody>
            </p:sp>
            <p:sp>
              <p:nvSpPr>
                <p:cNvPr id="64" name="Text Box 109"/>
                <p:cNvSpPr txBox="1">
                  <a:spLocks noChangeArrowheads="1"/>
                </p:cNvSpPr>
                <p:nvPr/>
              </p:nvSpPr>
              <p:spPr bwMode="auto">
                <a:xfrm>
                  <a:off x="5189" y="6878"/>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2,4 m</a:t>
                  </a:r>
                  <a:endParaRPr lang="en-US" altLang="id-ID" sz="3467">
                    <a:latin typeface="Arial" pitchFamily="34" charset="0"/>
                    <a:cs typeface="Arial" pitchFamily="34" charset="0"/>
                  </a:endParaRPr>
                </a:p>
              </p:txBody>
            </p:sp>
            <p:grpSp>
              <p:nvGrpSpPr>
                <p:cNvPr id="65" name="Group 57"/>
                <p:cNvGrpSpPr>
                  <a:grpSpLocks/>
                </p:cNvGrpSpPr>
                <p:nvPr/>
              </p:nvGrpSpPr>
              <p:grpSpPr bwMode="auto">
                <a:xfrm>
                  <a:off x="1336" y="6510"/>
                  <a:ext cx="6614" cy="3579"/>
                  <a:chOff x="1336" y="6510"/>
                  <a:chExt cx="6614" cy="3579"/>
                </a:xfrm>
              </p:grpSpPr>
              <p:grpSp>
                <p:nvGrpSpPr>
                  <p:cNvPr id="66" name="Group 60"/>
                  <p:cNvGrpSpPr>
                    <a:grpSpLocks/>
                  </p:cNvGrpSpPr>
                  <p:nvPr/>
                </p:nvGrpSpPr>
                <p:grpSpPr bwMode="auto">
                  <a:xfrm>
                    <a:off x="1995" y="6510"/>
                    <a:ext cx="5955" cy="3579"/>
                    <a:chOff x="1995" y="6510"/>
                    <a:chExt cx="5955" cy="3579"/>
                  </a:xfrm>
                </p:grpSpPr>
                <p:grpSp>
                  <p:nvGrpSpPr>
                    <p:cNvPr id="69" name="Group 106"/>
                    <p:cNvGrpSpPr>
                      <a:grpSpLocks/>
                    </p:cNvGrpSpPr>
                    <p:nvPr/>
                  </p:nvGrpSpPr>
                  <p:grpSpPr bwMode="auto">
                    <a:xfrm>
                      <a:off x="2670" y="7770"/>
                      <a:ext cx="4036" cy="2018"/>
                      <a:chOff x="2670" y="7770"/>
                      <a:chExt cx="4036" cy="2018"/>
                    </a:xfrm>
                  </p:grpSpPr>
                  <p:sp>
                    <p:nvSpPr>
                      <p:cNvPr id="115" name="Freeform 108"/>
                      <p:cNvSpPr>
                        <a:spLocks/>
                      </p:cNvSpPr>
                      <p:nvPr/>
                    </p:nvSpPr>
                    <p:spPr bwMode="auto">
                      <a:xfrm>
                        <a:off x="2670" y="7770"/>
                        <a:ext cx="4036" cy="244"/>
                      </a:xfrm>
                      <a:custGeom>
                        <a:avLst/>
                        <a:gdLst>
                          <a:gd name="T0" fmla="*/ 0 w 4036"/>
                          <a:gd name="T1" fmla="*/ 17 h 244"/>
                          <a:gd name="T2" fmla="*/ 548 w 4036"/>
                          <a:gd name="T3" fmla="*/ 17 h 244"/>
                          <a:gd name="T4" fmla="*/ 2535 w 4036"/>
                          <a:gd name="T5" fmla="*/ 120 h 244"/>
                          <a:gd name="T6" fmla="*/ 4036 w 4036"/>
                          <a:gd name="T7" fmla="*/ 244 h 244"/>
                        </a:gdLst>
                        <a:ahLst/>
                        <a:cxnLst>
                          <a:cxn ang="0">
                            <a:pos x="T0" y="T1"/>
                          </a:cxn>
                          <a:cxn ang="0">
                            <a:pos x="T2" y="T3"/>
                          </a:cxn>
                          <a:cxn ang="0">
                            <a:pos x="T4" y="T5"/>
                          </a:cxn>
                          <a:cxn ang="0">
                            <a:pos x="T6" y="T7"/>
                          </a:cxn>
                        </a:cxnLst>
                        <a:rect l="0" t="0" r="r" b="b"/>
                        <a:pathLst>
                          <a:path w="4036" h="244">
                            <a:moveTo>
                              <a:pt x="0" y="17"/>
                            </a:moveTo>
                            <a:cubicBezTo>
                              <a:pt x="63" y="8"/>
                              <a:pt x="126" y="0"/>
                              <a:pt x="548" y="17"/>
                            </a:cubicBezTo>
                            <a:cubicBezTo>
                              <a:pt x="970" y="34"/>
                              <a:pt x="1954" y="82"/>
                              <a:pt x="2535" y="120"/>
                            </a:cubicBezTo>
                            <a:cubicBezTo>
                              <a:pt x="3116" y="158"/>
                              <a:pt x="3576" y="201"/>
                              <a:pt x="4036" y="244"/>
                            </a:cubicBezTo>
                          </a:path>
                        </a:pathLst>
                      </a:custGeom>
                      <a:noFill/>
                      <a:ln w="12700">
                        <a:solidFill>
                          <a:srgbClr val="000000"/>
                        </a:solidFill>
                        <a:prstDash val="lgDash"/>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16" name="AutoShape 107"/>
                      <p:cNvSpPr>
                        <a:spLocks noChangeShapeType="1"/>
                      </p:cNvSpPr>
                      <p:nvPr/>
                    </p:nvSpPr>
                    <p:spPr bwMode="auto">
                      <a:xfrm flipH="1">
                        <a:off x="4170" y="7839"/>
                        <a:ext cx="240" cy="1949"/>
                      </a:xfrm>
                      <a:prstGeom prst="straightConnector1">
                        <a:avLst/>
                      </a:prstGeom>
                      <a:noFill/>
                      <a:ln w="12700">
                        <a:solidFill>
                          <a:srgbClr val="000000"/>
                        </a:solidFill>
                        <a:prstDash val="lgDash"/>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70" name="Arc 105"/>
                    <p:cNvSpPr>
                      <a:spLocks/>
                    </p:cNvSpPr>
                    <p:nvPr/>
                  </p:nvSpPr>
                  <p:spPr bwMode="auto">
                    <a:xfrm flipH="1">
                      <a:off x="1995" y="7525"/>
                      <a:ext cx="293" cy="689"/>
                    </a:xfrm>
                    <a:custGeom>
                      <a:avLst/>
                      <a:gdLst>
                        <a:gd name="G0" fmla="+- 0 0 0"/>
                        <a:gd name="G1" fmla="+- 21600 0 0"/>
                        <a:gd name="G2" fmla="+- 21600 0 0"/>
                        <a:gd name="T0" fmla="*/ 0 w 21600"/>
                        <a:gd name="T1" fmla="*/ 0 h 43077"/>
                        <a:gd name="T2" fmla="*/ 2302 w 21600"/>
                        <a:gd name="T3" fmla="*/ 43077 h 43077"/>
                        <a:gd name="T4" fmla="*/ 0 w 21600"/>
                        <a:gd name="T5" fmla="*/ 21600 h 43077"/>
                      </a:gdLst>
                      <a:ahLst/>
                      <a:cxnLst>
                        <a:cxn ang="0">
                          <a:pos x="T0" y="T1"/>
                        </a:cxn>
                        <a:cxn ang="0">
                          <a:pos x="T2" y="T3"/>
                        </a:cxn>
                        <a:cxn ang="0">
                          <a:pos x="T4" y="T5"/>
                        </a:cxn>
                      </a:cxnLst>
                      <a:rect l="0" t="0" r="r" b="b"/>
                      <a:pathLst>
                        <a:path w="21600" h="43077" fill="none" extrusionOk="0">
                          <a:moveTo>
                            <a:pt x="-1" y="0"/>
                          </a:moveTo>
                          <a:cubicBezTo>
                            <a:pt x="11929" y="0"/>
                            <a:pt x="21600" y="9670"/>
                            <a:pt x="21600" y="21600"/>
                          </a:cubicBezTo>
                          <a:cubicBezTo>
                            <a:pt x="21600" y="32638"/>
                            <a:pt x="13277" y="41900"/>
                            <a:pt x="2301" y="43076"/>
                          </a:cubicBezTo>
                        </a:path>
                        <a:path w="21600" h="43077" stroke="0" extrusionOk="0">
                          <a:moveTo>
                            <a:pt x="-1" y="0"/>
                          </a:moveTo>
                          <a:cubicBezTo>
                            <a:pt x="11929" y="0"/>
                            <a:pt x="21600" y="9670"/>
                            <a:pt x="21600" y="21600"/>
                          </a:cubicBezTo>
                          <a:cubicBezTo>
                            <a:pt x="21600" y="32638"/>
                            <a:pt x="13277" y="41900"/>
                            <a:pt x="2301" y="43076"/>
                          </a:cubicBezTo>
                          <a:lnTo>
                            <a:pt x="0" y="21600"/>
                          </a:lnTo>
                          <a:close/>
                        </a:path>
                      </a:pathLst>
                    </a:custGeom>
                    <a:noFill/>
                    <a:ln w="25400">
                      <a:solidFill>
                        <a:srgbClr val="000000"/>
                      </a:solidFill>
                      <a:round/>
                      <a:headEnd type="none" w="sm" len="lg"/>
                      <a:tailEnd type="triangle" w="med" len="lg"/>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3467"/>
                    </a:p>
                  </p:txBody>
                </p:sp>
                <p:grpSp>
                  <p:nvGrpSpPr>
                    <p:cNvPr id="71" name="Group 62"/>
                    <p:cNvGrpSpPr>
                      <a:grpSpLocks/>
                    </p:cNvGrpSpPr>
                    <p:nvPr/>
                  </p:nvGrpSpPr>
                  <p:grpSpPr bwMode="auto">
                    <a:xfrm>
                      <a:off x="2176" y="6510"/>
                      <a:ext cx="5774" cy="3579"/>
                      <a:chOff x="2176" y="6510"/>
                      <a:chExt cx="5774" cy="3579"/>
                    </a:xfrm>
                  </p:grpSpPr>
                  <p:grpSp>
                    <p:nvGrpSpPr>
                      <p:cNvPr id="73" name="Group 75"/>
                      <p:cNvGrpSpPr>
                        <a:grpSpLocks/>
                      </p:cNvGrpSpPr>
                      <p:nvPr/>
                    </p:nvGrpSpPr>
                    <p:grpSpPr bwMode="auto">
                      <a:xfrm>
                        <a:off x="2176" y="7074"/>
                        <a:ext cx="5774" cy="2575"/>
                        <a:chOff x="2176" y="7074"/>
                        <a:chExt cx="5774" cy="2575"/>
                      </a:xfrm>
                    </p:grpSpPr>
                    <p:sp>
                      <p:nvSpPr>
                        <p:cNvPr id="86" name="Text Box 104"/>
                        <p:cNvSpPr txBox="1">
                          <a:spLocks noChangeArrowheads="1"/>
                        </p:cNvSpPr>
                        <p:nvPr/>
                      </p:nvSpPr>
                      <p:spPr bwMode="auto">
                        <a:xfrm>
                          <a:off x="2176" y="7622"/>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A</a:t>
                          </a:r>
                          <a:endParaRPr lang="en-US" altLang="id-ID" sz="3467">
                            <a:latin typeface="Arial" pitchFamily="34" charset="0"/>
                            <a:cs typeface="Arial" pitchFamily="34" charset="0"/>
                          </a:endParaRPr>
                        </a:p>
                      </p:txBody>
                    </p:sp>
                    <p:sp>
                      <p:nvSpPr>
                        <p:cNvPr id="87" name="Text Box 103"/>
                        <p:cNvSpPr txBox="1">
                          <a:spLocks noChangeArrowheads="1"/>
                        </p:cNvSpPr>
                        <p:nvPr/>
                      </p:nvSpPr>
                      <p:spPr bwMode="auto">
                        <a:xfrm>
                          <a:off x="4170" y="7395"/>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B</a:t>
                          </a:r>
                          <a:endParaRPr lang="en-US" altLang="id-ID" sz="3467">
                            <a:latin typeface="Arial" pitchFamily="34" charset="0"/>
                            <a:cs typeface="Arial" pitchFamily="34" charset="0"/>
                          </a:endParaRPr>
                        </a:p>
                      </p:txBody>
                    </p:sp>
                    <p:sp>
                      <p:nvSpPr>
                        <p:cNvPr id="88" name="Text Box 102"/>
                        <p:cNvSpPr txBox="1">
                          <a:spLocks noChangeArrowheads="1"/>
                        </p:cNvSpPr>
                        <p:nvPr/>
                      </p:nvSpPr>
                      <p:spPr bwMode="auto">
                        <a:xfrm>
                          <a:off x="4410" y="9257"/>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C</a:t>
                          </a:r>
                          <a:endParaRPr lang="en-US" altLang="id-ID" sz="3467">
                            <a:latin typeface="Arial" pitchFamily="34" charset="0"/>
                            <a:cs typeface="Arial" pitchFamily="34" charset="0"/>
                          </a:endParaRPr>
                        </a:p>
                      </p:txBody>
                    </p:sp>
                    <p:sp>
                      <p:nvSpPr>
                        <p:cNvPr id="89" name="Text Box 101"/>
                        <p:cNvSpPr txBox="1">
                          <a:spLocks noChangeArrowheads="1"/>
                        </p:cNvSpPr>
                        <p:nvPr/>
                      </p:nvSpPr>
                      <p:spPr bwMode="auto">
                        <a:xfrm>
                          <a:off x="6565" y="7395"/>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D</a:t>
                          </a:r>
                          <a:endParaRPr lang="en-US" altLang="id-ID" sz="3467">
                            <a:latin typeface="Arial" pitchFamily="34" charset="0"/>
                            <a:cs typeface="Arial" pitchFamily="34" charset="0"/>
                          </a:endParaRPr>
                        </a:p>
                      </p:txBody>
                    </p:sp>
                    <p:sp>
                      <p:nvSpPr>
                        <p:cNvPr id="90" name="Text Box 100"/>
                        <p:cNvSpPr txBox="1">
                          <a:spLocks noChangeArrowheads="1"/>
                        </p:cNvSpPr>
                        <p:nvPr/>
                      </p:nvSpPr>
                      <p:spPr bwMode="auto">
                        <a:xfrm>
                          <a:off x="7021" y="8379"/>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1,8 m</a:t>
                          </a:r>
                          <a:endParaRPr lang="en-US" altLang="id-ID" sz="3467">
                            <a:latin typeface="Arial" pitchFamily="34" charset="0"/>
                            <a:cs typeface="Arial" pitchFamily="34" charset="0"/>
                          </a:endParaRPr>
                        </a:p>
                      </p:txBody>
                    </p:sp>
                    <p:sp>
                      <p:nvSpPr>
                        <p:cNvPr id="91" name="Text Box 99"/>
                        <p:cNvSpPr txBox="1">
                          <a:spLocks noChangeArrowheads="1"/>
                        </p:cNvSpPr>
                        <p:nvPr/>
                      </p:nvSpPr>
                      <p:spPr bwMode="auto">
                        <a:xfrm>
                          <a:off x="5881" y="8115"/>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10 kN</a:t>
                          </a:r>
                          <a:endParaRPr lang="en-US" altLang="id-ID" sz="3467">
                            <a:latin typeface="Arial" pitchFamily="34" charset="0"/>
                            <a:cs typeface="Arial" pitchFamily="34" charset="0"/>
                          </a:endParaRPr>
                        </a:p>
                      </p:txBody>
                    </p:sp>
                    <p:grpSp>
                      <p:nvGrpSpPr>
                        <p:cNvPr id="92" name="Group 95"/>
                        <p:cNvGrpSpPr>
                          <a:grpSpLocks/>
                        </p:cNvGrpSpPr>
                        <p:nvPr/>
                      </p:nvGrpSpPr>
                      <p:grpSpPr bwMode="auto">
                        <a:xfrm>
                          <a:off x="6960" y="7787"/>
                          <a:ext cx="374" cy="1732"/>
                          <a:chOff x="6960" y="9803"/>
                          <a:chExt cx="374" cy="1732"/>
                        </a:xfrm>
                      </p:grpSpPr>
                      <p:sp>
                        <p:nvSpPr>
                          <p:cNvPr id="112" name="AutoShape 98"/>
                          <p:cNvSpPr>
                            <a:spLocks noChangeShapeType="1"/>
                          </p:cNvSpPr>
                          <p:nvPr/>
                        </p:nvSpPr>
                        <p:spPr bwMode="auto">
                          <a:xfrm>
                            <a:off x="6960" y="9803"/>
                            <a:ext cx="33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13" name="AutoShape 97"/>
                          <p:cNvSpPr>
                            <a:spLocks noChangeShapeType="1"/>
                          </p:cNvSpPr>
                          <p:nvPr/>
                        </p:nvSpPr>
                        <p:spPr bwMode="auto">
                          <a:xfrm>
                            <a:off x="6960" y="11535"/>
                            <a:ext cx="374"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14" name="AutoShape 96"/>
                          <p:cNvSpPr>
                            <a:spLocks noChangeShapeType="1"/>
                          </p:cNvSpPr>
                          <p:nvPr/>
                        </p:nvSpPr>
                        <p:spPr bwMode="auto">
                          <a:xfrm>
                            <a:off x="7148" y="9803"/>
                            <a:ext cx="0" cy="1732"/>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93" name="AutoShape 94"/>
                        <p:cNvSpPr>
                          <a:spLocks noChangeShapeType="1"/>
                        </p:cNvSpPr>
                        <p:nvPr/>
                      </p:nvSpPr>
                      <p:spPr bwMode="auto">
                        <a:xfrm>
                          <a:off x="6706" y="7839"/>
                          <a:ext cx="0" cy="668"/>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nvGrpSpPr>
                        <p:cNvPr id="94" name="Group 82"/>
                        <p:cNvGrpSpPr>
                          <a:grpSpLocks/>
                        </p:cNvGrpSpPr>
                        <p:nvPr/>
                      </p:nvGrpSpPr>
                      <p:grpSpPr bwMode="auto">
                        <a:xfrm>
                          <a:off x="2535" y="7449"/>
                          <a:ext cx="4171" cy="2070"/>
                          <a:chOff x="2535" y="9195"/>
                          <a:chExt cx="4171" cy="2070"/>
                        </a:xfrm>
                      </p:grpSpPr>
                      <p:grpSp>
                        <p:nvGrpSpPr>
                          <p:cNvPr id="101" name="Group 84"/>
                          <p:cNvGrpSpPr>
                            <a:grpSpLocks/>
                          </p:cNvGrpSpPr>
                          <p:nvPr/>
                        </p:nvGrpSpPr>
                        <p:grpSpPr bwMode="auto">
                          <a:xfrm>
                            <a:off x="2535" y="9195"/>
                            <a:ext cx="4171" cy="2070"/>
                            <a:chOff x="2535" y="9195"/>
                            <a:chExt cx="4171" cy="2070"/>
                          </a:xfrm>
                        </p:grpSpPr>
                        <p:grpSp>
                          <p:nvGrpSpPr>
                            <p:cNvPr id="103" name="Group 91"/>
                            <p:cNvGrpSpPr>
                              <a:grpSpLocks/>
                            </p:cNvGrpSpPr>
                            <p:nvPr/>
                          </p:nvGrpSpPr>
                          <p:grpSpPr bwMode="auto">
                            <a:xfrm>
                              <a:off x="2535" y="9195"/>
                              <a:ext cx="143" cy="765"/>
                              <a:chOff x="2535" y="9195"/>
                              <a:chExt cx="143" cy="765"/>
                            </a:xfrm>
                          </p:grpSpPr>
                          <p:sp>
                            <p:nvSpPr>
                              <p:cNvPr id="110" name="Rectangle 93" descr="Light upward diagonal"/>
                              <p:cNvSpPr>
                                <a:spLocks noChangeArrowheads="1"/>
                              </p:cNvSpPr>
                              <p:nvPr/>
                            </p:nvSpPr>
                            <p:spPr bwMode="auto">
                              <a:xfrm>
                                <a:off x="2535" y="9195"/>
                                <a:ext cx="143" cy="765"/>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3467"/>
                              </a:p>
                            </p:txBody>
                          </p:sp>
                          <p:sp>
                            <p:nvSpPr>
                              <p:cNvPr id="111" name="AutoShape 92"/>
                              <p:cNvSpPr>
                                <a:spLocks noChangeShapeType="1"/>
                              </p:cNvSpPr>
                              <p:nvPr/>
                            </p:nvSpPr>
                            <p:spPr bwMode="auto">
                              <a:xfrm>
                                <a:off x="2670" y="9195"/>
                                <a:ext cx="0" cy="76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104" name="AutoShape 90"/>
                            <p:cNvSpPr>
                              <a:spLocks noChangeShapeType="1"/>
                            </p:cNvSpPr>
                            <p:nvPr/>
                          </p:nvSpPr>
                          <p:spPr bwMode="auto">
                            <a:xfrm>
                              <a:off x="2670" y="9480"/>
                              <a:ext cx="4036"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05" name="AutoShape 89"/>
                            <p:cNvSpPr>
                              <a:spLocks noChangeShapeType="1"/>
                            </p:cNvSpPr>
                            <p:nvPr/>
                          </p:nvSpPr>
                          <p:spPr bwMode="auto">
                            <a:xfrm>
                              <a:off x="2670" y="958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06" name="AutoShape 88"/>
                            <p:cNvSpPr>
                              <a:spLocks noChangeShapeType="1"/>
                            </p:cNvSpPr>
                            <p:nvPr/>
                          </p:nvSpPr>
                          <p:spPr bwMode="auto">
                            <a:xfrm rot="5400000">
                              <a:off x="3510" y="1042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07" name="AutoShape 87"/>
                            <p:cNvSpPr>
                              <a:spLocks noChangeShapeType="1"/>
                            </p:cNvSpPr>
                            <p:nvPr/>
                          </p:nvSpPr>
                          <p:spPr bwMode="auto">
                            <a:xfrm rot="5400000">
                              <a:off x="3623" y="1042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08" name="AutoShape 86"/>
                            <p:cNvSpPr>
                              <a:spLocks noChangeShapeType="1"/>
                            </p:cNvSpPr>
                            <p:nvPr/>
                          </p:nvSpPr>
                          <p:spPr bwMode="auto">
                            <a:xfrm>
                              <a:off x="4463" y="9585"/>
                              <a:ext cx="2243"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09" name="AutoShape 85"/>
                            <p:cNvSpPr>
                              <a:spLocks noChangeShapeType="1"/>
                            </p:cNvSpPr>
                            <p:nvPr/>
                          </p:nvSpPr>
                          <p:spPr bwMode="auto">
                            <a:xfrm>
                              <a:off x="6706" y="9480"/>
                              <a:ext cx="0" cy="10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102" name="AutoShape 83"/>
                          <p:cNvSpPr>
                            <a:spLocks noChangeShapeType="1"/>
                          </p:cNvSpPr>
                          <p:nvPr/>
                        </p:nvSpPr>
                        <p:spPr bwMode="auto">
                          <a:xfrm>
                            <a:off x="4350" y="11265"/>
                            <a:ext cx="113"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nvGrpSpPr>
                        <p:cNvPr id="95" name="Group 76"/>
                        <p:cNvGrpSpPr>
                          <a:grpSpLocks/>
                        </p:cNvGrpSpPr>
                        <p:nvPr/>
                      </p:nvGrpSpPr>
                      <p:grpSpPr bwMode="auto">
                        <a:xfrm>
                          <a:off x="2670" y="7074"/>
                          <a:ext cx="4036" cy="270"/>
                          <a:chOff x="2670" y="8820"/>
                          <a:chExt cx="4036" cy="270"/>
                        </a:xfrm>
                      </p:grpSpPr>
                      <p:sp>
                        <p:nvSpPr>
                          <p:cNvPr id="96" name="AutoShape 81"/>
                          <p:cNvSpPr>
                            <a:spLocks noChangeShapeType="1"/>
                          </p:cNvSpPr>
                          <p:nvPr/>
                        </p:nvSpPr>
                        <p:spPr bwMode="auto">
                          <a:xfrm>
                            <a:off x="2670"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97" name="AutoShape 80"/>
                          <p:cNvSpPr>
                            <a:spLocks noChangeShapeType="1"/>
                          </p:cNvSpPr>
                          <p:nvPr/>
                        </p:nvSpPr>
                        <p:spPr bwMode="auto">
                          <a:xfrm>
                            <a:off x="4410"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98" name="AutoShape 79"/>
                          <p:cNvSpPr>
                            <a:spLocks noChangeShapeType="1"/>
                          </p:cNvSpPr>
                          <p:nvPr/>
                        </p:nvSpPr>
                        <p:spPr bwMode="auto">
                          <a:xfrm>
                            <a:off x="6706"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99" name="AutoShape 78"/>
                          <p:cNvSpPr>
                            <a:spLocks noChangeShapeType="1"/>
                          </p:cNvSpPr>
                          <p:nvPr/>
                        </p:nvSpPr>
                        <p:spPr bwMode="auto">
                          <a:xfrm>
                            <a:off x="2670" y="8970"/>
                            <a:ext cx="1740"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00" name="AutoShape 77"/>
                          <p:cNvSpPr>
                            <a:spLocks noChangeShapeType="1"/>
                          </p:cNvSpPr>
                          <p:nvPr/>
                        </p:nvSpPr>
                        <p:spPr bwMode="auto">
                          <a:xfrm>
                            <a:off x="4432" y="8970"/>
                            <a:ext cx="2274"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grpSp>
                    <p:nvGrpSpPr>
                      <p:cNvPr id="74" name="Group 70"/>
                      <p:cNvGrpSpPr>
                        <a:grpSpLocks/>
                      </p:cNvGrpSpPr>
                      <p:nvPr/>
                    </p:nvGrpSpPr>
                    <p:grpSpPr bwMode="auto">
                      <a:xfrm>
                        <a:off x="3773" y="9173"/>
                        <a:ext cx="262" cy="916"/>
                        <a:chOff x="3773" y="9173"/>
                        <a:chExt cx="262" cy="916"/>
                      </a:xfrm>
                    </p:grpSpPr>
                    <p:sp>
                      <p:nvSpPr>
                        <p:cNvPr id="82" name="AutoShape 74"/>
                        <p:cNvSpPr>
                          <a:spLocks noChangeShapeType="1"/>
                        </p:cNvSpPr>
                        <p:nvPr/>
                      </p:nvSpPr>
                      <p:spPr bwMode="auto">
                        <a:xfrm>
                          <a:off x="3773" y="9519"/>
                          <a:ext cx="262"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83" name="AutoShape 73"/>
                        <p:cNvSpPr>
                          <a:spLocks noChangeShapeType="1"/>
                        </p:cNvSpPr>
                        <p:nvPr/>
                      </p:nvSpPr>
                      <p:spPr bwMode="auto">
                        <a:xfrm>
                          <a:off x="3773" y="9743"/>
                          <a:ext cx="262"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84" name="AutoShape 72"/>
                        <p:cNvSpPr>
                          <a:spLocks noChangeShapeType="1"/>
                        </p:cNvSpPr>
                        <p:nvPr/>
                      </p:nvSpPr>
                      <p:spPr bwMode="auto">
                        <a:xfrm>
                          <a:off x="3893" y="9173"/>
                          <a:ext cx="1" cy="346"/>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85" name="AutoShape 71"/>
                        <p:cNvSpPr>
                          <a:spLocks noChangeShapeType="1"/>
                        </p:cNvSpPr>
                        <p:nvPr/>
                      </p:nvSpPr>
                      <p:spPr bwMode="auto">
                        <a:xfrm flipV="1">
                          <a:off x="3892" y="9743"/>
                          <a:ext cx="1" cy="346"/>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75" name="Text Box 69"/>
                      <p:cNvSpPr txBox="1">
                        <a:spLocks noChangeArrowheads="1"/>
                      </p:cNvSpPr>
                      <p:nvPr/>
                    </p:nvSpPr>
                    <p:spPr bwMode="auto">
                      <a:xfrm>
                        <a:off x="3420" y="9173"/>
                        <a:ext cx="615"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Symbol" pitchFamily="18" charset="2"/>
                            <a:ea typeface="Calibri" pitchFamily="34" charset="0"/>
                            <a:cs typeface="Times New Roman" pitchFamily="18" charset="0"/>
                          </a:rPr>
                          <a:t>D</a:t>
                        </a:r>
                        <a:r>
                          <a:rPr lang="en-US" altLang="id-ID" sz="2022" baseline="-30000">
                            <a:latin typeface="Times New Roman" pitchFamily="18" charset="0"/>
                            <a:ea typeface="Calibri" pitchFamily="34" charset="0"/>
                            <a:cs typeface="Times New Roman" pitchFamily="18" charset="0"/>
                          </a:rPr>
                          <a:t>C</a:t>
                        </a:r>
                        <a:endParaRPr lang="en-US" altLang="id-ID" sz="3467">
                          <a:latin typeface="Arial" pitchFamily="34" charset="0"/>
                          <a:cs typeface="Arial" pitchFamily="34" charset="0"/>
                        </a:endParaRPr>
                      </a:p>
                    </p:txBody>
                  </p:sp>
                  <p:sp>
                    <p:nvSpPr>
                      <p:cNvPr id="76" name="AutoShape 68"/>
                      <p:cNvSpPr>
                        <a:spLocks noChangeShapeType="1"/>
                      </p:cNvSpPr>
                      <p:nvPr/>
                    </p:nvSpPr>
                    <p:spPr bwMode="auto">
                      <a:xfrm>
                        <a:off x="2670" y="6795"/>
                        <a:ext cx="495" cy="0"/>
                      </a:xfrm>
                      <a:prstGeom prst="straightConnector1">
                        <a:avLst/>
                      </a:prstGeom>
                      <a:noFill/>
                      <a:ln w="9525">
                        <a:solidFill>
                          <a:srgbClr val="000000"/>
                        </a:solidFill>
                        <a:round/>
                        <a:headEnd type="oval" w="sm" len="sm"/>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77" name="AutoShape 67"/>
                      <p:cNvSpPr>
                        <a:spLocks noChangeShapeType="1"/>
                      </p:cNvSpPr>
                      <p:nvPr/>
                    </p:nvSpPr>
                    <p:spPr bwMode="auto">
                      <a:xfrm flipH="1">
                        <a:off x="6211" y="6795"/>
                        <a:ext cx="495" cy="0"/>
                      </a:xfrm>
                      <a:prstGeom prst="straightConnector1">
                        <a:avLst/>
                      </a:prstGeom>
                      <a:noFill/>
                      <a:ln w="9525">
                        <a:solidFill>
                          <a:srgbClr val="000000"/>
                        </a:solidFill>
                        <a:round/>
                        <a:headEnd type="oval" w="sm" len="sm"/>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78" name="AutoShape 66"/>
                      <p:cNvSpPr>
                        <a:spLocks noChangeShapeType="1"/>
                      </p:cNvSpPr>
                      <p:nvPr/>
                    </p:nvSpPr>
                    <p:spPr bwMode="auto">
                      <a:xfrm rot="-5400000">
                        <a:off x="4656" y="9272"/>
                        <a:ext cx="495" cy="0"/>
                      </a:xfrm>
                      <a:prstGeom prst="straightConnector1">
                        <a:avLst/>
                      </a:prstGeom>
                      <a:noFill/>
                      <a:ln w="9525">
                        <a:solidFill>
                          <a:srgbClr val="000000"/>
                        </a:solidFill>
                        <a:round/>
                        <a:headEnd type="oval" w="sm" len="sm"/>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79" name="Text Box 65"/>
                      <p:cNvSpPr txBox="1">
                        <a:spLocks noChangeArrowheads="1"/>
                      </p:cNvSpPr>
                      <p:nvPr/>
                    </p:nvSpPr>
                    <p:spPr bwMode="auto">
                      <a:xfrm>
                        <a:off x="3061" y="6510"/>
                        <a:ext cx="61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1</a:t>
                        </a:r>
                        <a:endParaRPr lang="en-US" altLang="id-ID" sz="3467">
                          <a:latin typeface="Arial" pitchFamily="34" charset="0"/>
                          <a:cs typeface="Arial" pitchFamily="34" charset="0"/>
                        </a:endParaRPr>
                      </a:p>
                    </p:txBody>
                  </p:sp>
                  <p:sp>
                    <p:nvSpPr>
                      <p:cNvPr id="80" name="Text Box 64"/>
                      <p:cNvSpPr txBox="1">
                        <a:spLocks noChangeArrowheads="1"/>
                      </p:cNvSpPr>
                      <p:nvPr/>
                    </p:nvSpPr>
                    <p:spPr bwMode="auto">
                      <a:xfrm>
                        <a:off x="5881" y="6510"/>
                        <a:ext cx="61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2</a:t>
                        </a:r>
                        <a:endParaRPr lang="en-US" altLang="id-ID" sz="3467">
                          <a:latin typeface="Arial" pitchFamily="34" charset="0"/>
                          <a:cs typeface="Arial" pitchFamily="34" charset="0"/>
                        </a:endParaRPr>
                      </a:p>
                    </p:txBody>
                  </p:sp>
                  <p:sp>
                    <p:nvSpPr>
                      <p:cNvPr id="81" name="Text Box 63"/>
                      <p:cNvSpPr txBox="1">
                        <a:spLocks noChangeArrowheads="1"/>
                      </p:cNvSpPr>
                      <p:nvPr/>
                    </p:nvSpPr>
                    <p:spPr bwMode="auto">
                      <a:xfrm>
                        <a:off x="4904" y="8771"/>
                        <a:ext cx="61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3</a:t>
                        </a:r>
                        <a:endParaRPr lang="en-US" altLang="id-ID" sz="3467">
                          <a:latin typeface="Arial" pitchFamily="34" charset="0"/>
                          <a:cs typeface="Arial" pitchFamily="34" charset="0"/>
                        </a:endParaRPr>
                      </a:p>
                    </p:txBody>
                  </p:sp>
                </p:grpSp>
                <p:sp>
                  <p:nvSpPr>
                    <p:cNvPr id="72" name="AutoShape 61"/>
                    <p:cNvSpPr>
                      <a:spLocks noChangeShapeType="1"/>
                    </p:cNvSpPr>
                    <p:nvPr/>
                  </p:nvSpPr>
                  <p:spPr bwMode="auto">
                    <a:xfrm flipV="1">
                      <a:off x="2535" y="7839"/>
                      <a:ext cx="1" cy="816"/>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67" name="Text Box 59"/>
                  <p:cNvSpPr txBox="1">
                    <a:spLocks noChangeArrowheads="1"/>
                  </p:cNvSpPr>
                  <p:nvPr/>
                </p:nvSpPr>
                <p:spPr bwMode="auto">
                  <a:xfrm>
                    <a:off x="1336" y="7270"/>
                    <a:ext cx="1124"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42 kN∙m</a:t>
                    </a:r>
                    <a:endParaRPr lang="en-US" altLang="id-ID" sz="3467">
                      <a:latin typeface="Arial" pitchFamily="34" charset="0"/>
                      <a:cs typeface="Arial" pitchFamily="34" charset="0"/>
                    </a:endParaRPr>
                  </a:p>
                </p:txBody>
              </p:sp>
              <p:sp>
                <p:nvSpPr>
                  <p:cNvPr id="68" name="Text Box 58"/>
                  <p:cNvSpPr txBox="1">
                    <a:spLocks noChangeArrowheads="1"/>
                  </p:cNvSpPr>
                  <p:nvPr/>
                </p:nvSpPr>
                <p:spPr bwMode="auto">
                  <a:xfrm>
                    <a:off x="2460" y="8379"/>
                    <a:ext cx="83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10 kN</a:t>
                    </a:r>
                    <a:endParaRPr lang="en-US" altLang="id-ID" sz="3467">
                      <a:latin typeface="Arial" pitchFamily="34" charset="0"/>
                      <a:cs typeface="Arial" pitchFamily="34" charset="0"/>
                    </a:endParaRPr>
                  </a:p>
                </p:txBody>
              </p:sp>
            </p:grpSp>
          </p:grpSp>
          <p:sp>
            <p:nvSpPr>
              <p:cNvPr id="62" name="Text Box 55"/>
              <p:cNvSpPr txBox="1">
                <a:spLocks noChangeArrowheads="1"/>
              </p:cNvSpPr>
              <p:nvPr/>
            </p:nvSpPr>
            <p:spPr bwMode="auto">
              <a:xfrm>
                <a:off x="8059" y="8605"/>
                <a:ext cx="2743"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spAutoFit/>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M</a:t>
                </a:r>
                <a:r>
                  <a:rPr lang="en-US" altLang="id-ID" sz="2022" baseline="-30000">
                    <a:latin typeface="Times New Roman" pitchFamily="18" charset="0"/>
                    <a:ea typeface="Calibri" pitchFamily="34" charset="0"/>
                    <a:cs typeface="Times New Roman" pitchFamily="18" charset="0"/>
                  </a:rPr>
                  <a:t>1</a:t>
                </a:r>
                <a:r>
                  <a:rPr lang="en-US" altLang="id-ID" sz="2022">
                    <a:latin typeface="Times New Roman" pitchFamily="18" charset="0"/>
                    <a:ea typeface="Calibri" pitchFamily="34" charset="0"/>
                    <a:cs typeface="Times New Roman" pitchFamily="18" charset="0"/>
                  </a:rPr>
                  <a:t>	= − 42 + 10</a:t>
                </a: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1</a:t>
                </a:r>
                <a:endParaRPr lang="en-US" altLang="id-ID" sz="1444">
                  <a:latin typeface="Arial" pitchFamily="34" charset="0"/>
                  <a:cs typeface="Arial" pitchFamily="34" charset="0"/>
                </a:endParaRPr>
              </a:p>
              <a:p>
                <a:pPr defTabSz="1320759" eaLnBrk="0" fontAlgn="base" hangingPunct="0">
                  <a:spcBef>
                    <a:spcPct val="0"/>
                  </a:spcBef>
                  <a:spcAft>
                    <a:spcPct val="0"/>
                  </a:spcAft>
                </a:pPr>
                <a:r>
                  <a:rPr lang="en-US" altLang="id-ID" sz="2022" i="1">
                    <a:latin typeface="Times New Roman" pitchFamily="18" charset="0"/>
                    <a:ea typeface="Calibri" pitchFamily="34" charset="0"/>
                    <a:cs typeface="Times New Roman" pitchFamily="18" charset="0"/>
                  </a:rPr>
                  <a:t>M</a:t>
                </a:r>
                <a:r>
                  <a:rPr lang="en-US" altLang="id-ID" sz="2022" baseline="-30000">
                    <a:latin typeface="Times New Roman" pitchFamily="18" charset="0"/>
                    <a:ea typeface="Calibri" pitchFamily="34" charset="0"/>
                    <a:cs typeface="Times New Roman" pitchFamily="18" charset="0"/>
                  </a:rPr>
                  <a:t>2</a:t>
                </a:r>
                <a:r>
                  <a:rPr lang="en-US" altLang="id-ID" sz="2022">
                    <a:latin typeface="Times New Roman" pitchFamily="18" charset="0"/>
                    <a:ea typeface="Calibri" pitchFamily="34" charset="0"/>
                    <a:cs typeface="Times New Roman" pitchFamily="18" charset="0"/>
                  </a:rPr>
                  <a:t>	= − 10</a:t>
                </a: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2</a:t>
                </a:r>
                <a:endParaRPr lang="en-US" altLang="id-ID" sz="1444">
                  <a:latin typeface="Arial" pitchFamily="34" charset="0"/>
                  <a:cs typeface="Arial" pitchFamily="34" charset="0"/>
                </a:endParaRPr>
              </a:p>
              <a:p>
                <a:pPr defTabSz="1320759" eaLnBrk="0" fontAlgn="base" hangingPunct="0">
                  <a:spcBef>
                    <a:spcPct val="0"/>
                  </a:spcBef>
                  <a:spcAft>
                    <a:spcPct val="0"/>
                  </a:spcAft>
                </a:pPr>
                <a:r>
                  <a:rPr lang="en-US" altLang="id-ID" sz="2022" i="1">
                    <a:latin typeface="Times New Roman" pitchFamily="18" charset="0"/>
                    <a:ea typeface="Calibri" pitchFamily="34" charset="0"/>
                    <a:cs typeface="Times New Roman" pitchFamily="18" charset="0"/>
                  </a:rPr>
                  <a:t>M</a:t>
                </a:r>
                <a:r>
                  <a:rPr lang="en-US" altLang="id-ID" sz="2022" baseline="-30000">
                    <a:latin typeface="Times New Roman" pitchFamily="18" charset="0"/>
                    <a:ea typeface="Calibri" pitchFamily="34" charset="0"/>
                    <a:cs typeface="Times New Roman" pitchFamily="18" charset="0"/>
                  </a:rPr>
                  <a:t>3</a:t>
                </a:r>
                <a:r>
                  <a:rPr lang="en-US" altLang="id-ID" sz="2022">
                    <a:latin typeface="Times New Roman" pitchFamily="18" charset="0"/>
                    <a:ea typeface="Calibri" pitchFamily="34" charset="0"/>
                    <a:cs typeface="Times New Roman" pitchFamily="18" charset="0"/>
                  </a:rPr>
                  <a:t>	= 0</a:t>
                </a:r>
                <a:endParaRPr lang="en-US" altLang="id-ID" sz="3467">
                  <a:latin typeface="Arial" pitchFamily="34" charset="0"/>
                  <a:cs typeface="Arial" pitchFamily="34" charset="0"/>
                </a:endParaRPr>
              </a:p>
            </p:txBody>
          </p:sp>
        </p:grpSp>
        <p:grpSp>
          <p:nvGrpSpPr>
            <p:cNvPr id="9" name="Group 2"/>
            <p:cNvGrpSpPr>
              <a:grpSpLocks/>
            </p:cNvGrpSpPr>
            <p:nvPr/>
          </p:nvGrpSpPr>
          <p:grpSpPr bwMode="auto">
            <a:xfrm>
              <a:off x="1411" y="11202"/>
              <a:ext cx="9391" cy="3874"/>
              <a:chOff x="1411" y="11202"/>
              <a:chExt cx="9391" cy="3874"/>
            </a:xfrm>
          </p:grpSpPr>
          <p:grpSp>
            <p:nvGrpSpPr>
              <p:cNvPr id="10" name="Group 4"/>
              <p:cNvGrpSpPr>
                <a:grpSpLocks/>
              </p:cNvGrpSpPr>
              <p:nvPr/>
            </p:nvGrpSpPr>
            <p:grpSpPr bwMode="auto">
              <a:xfrm>
                <a:off x="1411" y="11202"/>
                <a:ext cx="6539" cy="3874"/>
                <a:chOff x="1411" y="10631"/>
                <a:chExt cx="6539" cy="3874"/>
              </a:xfrm>
            </p:grpSpPr>
            <p:sp>
              <p:nvSpPr>
                <p:cNvPr id="12" name="Text Box 53"/>
                <p:cNvSpPr txBox="1">
                  <a:spLocks noChangeArrowheads="1"/>
                </p:cNvSpPr>
                <p:nvPr/>
              </p:nvSpPr>
              <p:spPr bwMode="auto">
                <a:xfrm>
                  <a:off x="4410" y="14113"/>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1 kN</a:t>
                  </a:r>
                  <a:endParaRPr lang="en-US" altLang="id-ID" sz="3467">
                    <a:latin typeface="Arial" pitchFamily="34" charset="0"/>
                    <a:cs typeface="Arial" pitchFamily="34" charset="0"/>
                  </a:endParaRPr>
                </a:p>
              </p:txBody>
            </p:sp>
            <p:sp>
              <p:nvSpPr>
                <p:cNvPr id="13" name="Text Box 52"/>
                <p:cNvSpPr txBox="1">
                  <a:spLocks noChangeArrowheads="1"/>
                </p:cNvSpPr>
                <p:nvPr/>
              </p:nvSpPr>
              <p:spPr bwMode="auto">
                <a:xfrm>
                  <a:off x="1411" y="11345"/>
                  <a:ext cx="1124"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1,8 kN∙m</a:t>
                  </a:r>
                  <a:endParaRPr lang="en-US" altLang="id-ID" sz="3467">
                    <a:latin typeface="Arial" pitchFamily="34" charset="0"/>
                    <a:cs typeface="Arial" pitchFamily="34" charset="0"/>
                  </a:endParaRPr>
                </a:p>
              </p:txBody>
            </p:sp>
            <p:sp>
              <p:nvSpPr>
                <p:cNvPr id="14" name="Text Box 51"/>
                <p:cNvSpPr txBox="1">
                  <a:spLocks noChangeArrowheads="1"/>
                </p:cNvSpPr>
                <p:nvPr/>
              </p:nvSpPr>
              <p:spPr bwMode="auto">
                <a:xfrm>
                  <a:off x="2460" y="12500"/>
                  <a:ext cx="83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1589">
                      <a:latin typeface="Times New Roman" pitchFamily="18" charset="0"/>
                      <a:ea typeface="Calibri" pitchFamily="34" charset="0"/>
                      <a:cs typeface="Times New Roman" pitchFamily="18" charset="0"/>
                    </a:rPr>
                    <a:t>1 kN</a:t>
                  </a:r>
                  <a:endParaRPr lang="en-US" altLang="id-ID" sz="3467">
                    <a:latin typeface="Arial" pitchFamily="34" charset="0"/>
                    <a:cs typeface="Arial" pitchFamily="34" charset="0"/>
                  </a:endParaRPr>
                </a:p>
              </p:txBody>
            </p:sp>
            <p:grpSp>
              <p:nvGrpSpPr>
                <p:cNvPr id="15" name="Group 48"/>
                <p:cNvGrpSpPr>
                  <a:grpSpLocks/>
                </p:cNvGrpSpPr>
                <p:nvPr/>
              </p:nvGrpSpPr>
              <p:grpSpPr bwMode="auto">
                <a:xfrm>
                  <a:off x="2670" y="11891"/>
                  <a:ext cx="4036" cy="2018"/>
                  <a:chOff x="2670" y="7770"/>
                  <a:chExt cx="4036" cy="2018"/>
                </a:xfrm>
              </p:grpSpPr>
              <p:sp>
                <p:nvSpPr>
                  <p:cNvPr id="59" name="Freeform 50"/>
                  <p:cNvSpPr>
                    <a:spLocks/>
                  </p:cNvSpPr>
                  <p:nvPr/>
                </p:nvSpPr>
                <p:spPr bwMode="auto">
                  <a:xfrm>
                    <a:off x="2670" y="7770"/>
                    <a:ext cx="4036" cy="244"/>
                  </a:xfrm>
                  <a:custGeom>
                    <a:avLst/>
                    <a:gdLst>
                      <a:gd name="T0" fmla="*/ 0 w 4036"/>
                      <a:gd name="T1" fmla="*/ 17 h 244"/>
                      <a:gd name="T2" fmla="*/ 548 w 4036"/>
                      <a:gd name="T3" fmla="*/ 17 h 244"/>
                      <a:gd name="T4" fmla="*/ 2535 w 4036"/>
                      <a:gd name="T5" fmla="*/ 120 h 244"/>
                      <a:gd name="T6" fmla="*/ 4036 w 4036"/>
                      <a:gd name="T7" fmla="*/ 244 h 244"/>
                    </a:gdLst>
                    <a:ahLst/>
                    <a:cxnLst>
                      <a:cxn ang="0">
                        <a:pos x="T0" y="T1"/>
                      </a:cxn>
                      <a:cxn ang="0">
                        <a:pos x="T2" y="T3"/>
                      </a:cxn>
                      <a:cxn ang="0">
                        <a:pos x="T4" y="T5"/>
                      </a:cxn>
                      <a:cxn ang="0">
                        <a:pos x="T6" y="T7"/>
                      </a:cxn>
                    </a:cxnLst>
                    <a:rect l="0" t="0" r="r" b="b"/>
                    <a:pathLst>
                      <a:path w="4036" h="244">
                        <a:moveTo>
                          <a:pt x="0" y="17"/>
                        </a:moveTo>
                        <a:cubicBezTo>
                          <a:pt x="63" y="8"/>
                          <a:pt x="126" y="0"/>
                          <a:pt x="548" y="17"/>
                        </a:cubicBezTo>
                        <a:cubicBezTo>
                          <a:pt x="970" y="34"/>
                          <a:pt x="1954" y="82"/>
                          <a:pt x="2535" y="120"/>
                        </a:cubicBezTo>
                        <a:cubicBezTo>
                          <a:pt x="3116" y="158"/>
                          <a:pt x="3576" y="201"/>
                          <a:pt x="4036" y="244"/>
                        </a:cubicBezTo>
                      </a:path>
                    </a:pathLst>
                  </a:custGeom>
                  <a:noFill/>
                  <a:ln w="12700">
                    <a:solidFill>
                      <a:srgbClr val="000000"/>
                    </a:solidFill>
                    <a:prstDash val="lgDash"/>
                    <a:round/>
                    <a:headEnd type="none" w="sm" len="lg"/>
                    <a:tailEnd/>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60" name="AutoShape 49"/>
                  <p:cNvSpPr>
                    <a:spLocks noChangeShapeType="1"/>
                  </p:cNvSpPr>
                  <p:nvPr/>
                </p:nvSpPr>
                <p:spPr bwMode="auto">
                  <a:xfrm flipH="1">
                    <a:off x="4170" y="7839"/>
                    <a:ext cx="240" cy="1949"/>
                  </a:xfrm>
                  <a:prstGeom prst="straightConnector1">
                    <a:avLst/>
                  </a:prstGeom>
                  <a:noFill/>
                  <a:ln w="12700">
                    <a:solidFill>
                      <a:srgbClr val="000000"/>
                    </a:solidFill>
                    <a:prstDash val="lgDash"/>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16" name="Arc 47"/>
                <p:cNvSpPr>
                  <a:spLocks/>
                </p:cNvSpPr>
                <p:nvPr/>
              </p:nvSpPr>
              <p:spPr bwMode="auto">
                <a:xfrm flipH="1">
                  <a:off x="1995" y="11646"/>
                  <a:ext cx="293" cy="689"/>
                </a:xfrm>
                <a:custGeom>
                  <a:avLst/>
                  <a:gdLst>
                    <a:gd name="G0" fmla="+- 0 0 0"/>
                    <a:gd name="G1" fmla="+- 21600 0 0"/>
                    <a:gd name="G2" fmla="+- 21600 0 0"/>
                    <a:gd name="T0" fmla="*/ 0 w 21600"/>
                    <a:gd name="T1" fmla="*/ 0 h 43077"/>
                    <a:gd name="T2" fmla="*/ 2302 w 21600"/>
                    <a:gd name="T3" fmla="*/ 43077 h 43077"/>
                    <a:gd name="T4" fmla="*/ 0 w 21600"/>
                    <a:gd name="T5" fmla="*/ 21600 h 43077"/>
                  </a:gdLst>
                  <a:ahLst/>
                  <a:cxnLst>
                    <a:cxn ang="0">
                      <a:pos x="T0" y="T1"/>
                    </a:cxn>
                    <a:cxn ang="0">
                      <a:pos x="T2" y="T3"/>
                    </a:cxn>
                    <a:cxn ang="0">
                      <a:pos x="T4" y="T5"/>
                    </a:cxn>
                  </a:cxnLst>
                  <a:rect l="0" t="0" r="r" b="b"/>
                  <a:pathLst>
                    <a:path w="21600" h="43077" fill="none" extrusionOk="0">
                      <a:moveTo>
                        <a:pt x="-1" y="0"/>
                      </a:moveTo>
                      <a:cubicBezTo>
                        <a:pt x="11929" y="0"/>
                        <a:pt x="21600" y="9670"/>
                        <a:pt x="21600" y="21600"/>
                      </a:cubicBezTo>
                      <a:cubicBezTo>
                        <a:pt x="21600" y="32638"/>
                        <a:pt x="13277" y="41900"/>
                        <a:pt x="2301" y="43076"/>
                      </a:cubicBezTo>
                    </a:path>
                    <a:path w="21600" h="43077" stroke="0" extrusionOk="0">
                      <a:moveTo>
                        <a:pt x="-1" y="0"/>
                      </a:moveTo>
                      <a:cubicBezTo>
                        <a:pt x="11929" y="0"/>
                        <a:pt x="21600" y="9670"/>
                        <a:pt x="21600" y="21600"/>
                      </a:cubicBezTo>
                      <a:cubicBezTo>
                        <a:pt x="21600" y="32638"/>
                        <a:pt x="13277" y="41900"/>
                        <a:pt x="2301" y="43076"/>
                      </a:cubicBezTo>
                      <a:lnTo>
                        <a:pt x="0" y="21600"/>
                      </a:lnTo>
                      <a:close/>
                    </a:path>
                  </a:pathLst>
                </a:custGeom>
                <a:noFill/>
                <a:ln w="25400">
                  <a:solidFill>
                    <a:srgbClr val="000000"/>
                  </a:solidFill>
                  <a:round/>
                  <a:headEnd type="none" w="sm" len="lg"/>
                  <a:tailEnd type="triangle" w="med" len="lg"/>
                </a:ln>
                <a:extLst>
                  <a:ext uri="{909E8E84-426E-40DD-AFC4-6F175D3DCCD1}">
                    <a14:hiddenFill xmlns:a14="http://schemas.microsoft.com/office/drawing/2010/main">
                      <a:solidFill>
                        <a:srgbClr val="FFFFFF"/>
                      </a:solid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7" name="Text Box 46"/>
                <p:cNvSpPr txBox="1">
                  <a:spLocks noChangeArrowheads="1"/>
                </p:cNvSpPr>
                <p:nvPr/>
              </p:nvSpPr>
              <p:spPr bwMode="auto">
                <a:xfrm>
                  <a:off x="3420" y="13294"/>
                  <a:ext cx="615" cy="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f</a:t>
                  </a:r>
                  <a:r>
                    <a:rPr lang="en-US" altLang="id-ID" sz="2022" baseline="-30000">
                      <a:latin typeface="Times New Roman" pitchFamily="18" charset="0"/>
                      <a:ea typeface="Calibri" pitchFamily="34" charset="0"/>
                      <a:cs typeface="Times New Roman" pitchFamily="18" charset="0"/>
                    </a:rPr>
                    <a:t>CC</a:t>
                  </a:r>
                  <a:endParaRPr lang="en-US" altLang="id-ID" sz="3467">
                    <a:latin typeface="Arial" pitchFamily="34" charset="0"/>
                    <a:cs typeface="Arial" pitchFamily="34" charset="0"/>
                  </a:endParaRPr>
                </a:p>
              </p:txBody>
            </p:sp>
            <p:sp>
              <p:nvSpPr>
                <p:cNvPr id="18" name="AutoShape 45"/>
                <p:cNvSpPr>
                  <a:spLocks noChangeShapeType="1"/>
                </p:cNvSpPr>
                <p:nvPr/>
              </p:nvSpPr>
              <p:spPr bwMode="auto">
                <a:xfrm>
                  <a:off x="2670" y="10916"/>
                  <a:ext cx="495" cy="0"/>
                </a:xfrm>
                <a:prstGeom prst="straightConnector1">
                  <a:avLst/>
                </a:prstGeom>
                <a:noFill/>
                <a:ln w="9525">
                  <a:solidFill>
                    <a:srgbClr val="000000"/>
                  </a:solidFill>
                  <a:round/>
                  <a:headEnd type="oval" w="sm" len="sm"/>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19" name="AutoShape 44"/>
                <p:cNvSpPr>
                  <a:spLocks noChangeShapeType="1"/>
                </p:cNvSpPr>
                <p:nvPr/>
              </p:nvSpPr>
              <p:spPr bwMode="auto">
                <a:xfrm flipH="1">
                  <a:off x="6211" y="10916"/>
                  <a:ext cx="495" cy="0"/>
                </a:xfrm>
                <a:prstGeom prst="straightConnector1">
                  <a:avLst/>
                </a:prstGeom>
                <a:noFill/>
                <a:ln w="9525">
                  <a:solidFill>
                    <a:srgbClr val="000000"/>
                  </a:solidFill>
                  <a:round/>
                  <a:headEnd type="oval" w="sm" len="sm"/>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0" name="AutoShape 43"/>
                <p:cNvSpPr>
                  <a:spLocks noChangeShapeType="1"/>
                </p:cNvSpPr>
                <p:nvPr/>
              </p:nvSpPr>
              <p:spPr bwMode="auto">
                <a:xfrm rot="-5400000">
                  <a:off x="4656" y="13393"/>
                  <a:ext cx="495" cy="0"/>
                </a:xfrm>
                <a:prstGeom prst="straightConnector1">
                  <a:avLst/>
                </a:prstGeom>
                <a:noFill/>
                <a:ln w="9525">
                  <a:solidFill>
                    <a:srgbClr val="000000"/>
                  </a:solidFill>
                  <a:round/>
                  <a:headEnd type="oval" w="sm" len="sm"/>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21" name="Text Box 42"/>
                <p:cNvSpPr txBox="1">
                  <a:spLocks noChangeArrowheads="1"/>
                </p:cNvSpPr>
                <p:nvPr/>
              </p:nvSpPr>
              <p:spPr bwMode="auto">
                <a:xfrm>
                  <a:off x="3061" y="10631"/>
                  <a:ext cx="61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1</a:t>
                  </a:r>
                  <a:endParaRPr lang="en-US" altLang="id-ID" sz="3467">
                    <a:latin typeface="Arial" pitchFamily="34" charset="0"/>
                    <a:cs typeface="Arial" pitchFamily="34" charset="0"/>
                  </a:endParaRPr>
                </a:p>
              </p:txBody>
            </p:sp>
            <p:sp>
              <p:nvSpPr>
                <p:cNvPr id="22" name="Text Box 41"/>
                <p:cNvSpPr txBox="1">
                  <a:spLocks noChangeArrowheads="1"/>
                </p:cNvSpPr>
                <p:nvPr/>
              </p:nvSpPr>
              <p:spPr bwMode="auto">
                <a:xfrm>
                  <a:off x="5881" y="10631"/>
                  <a:ext cx="61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2</a:t>
                  </a:r>
                  <a:endParaRPr lang="en-US" altLang="id-ID" sz="3467">
                    <a:latin typeface="Arial" pitchFamily="34" charset="0"/>
                    <a:cs typeface="Arial" pitchFamily="34" charset="0"/>
                  </a:endParaRPr>
                </a:p>
              </p:txBody>
            </p:sp>
            <p:sp>
              <p:nvSpPr>
                <p:cNvPr id="23" name="Text Box 40"/>
                <p:cNvSpPr txBox="1">
                  <a:spLocks noChangeArrowheads="1"/>
                </p:cNvSpPr>
                <p:nvPr/>
              </p:nvSpPr>
              <p:spPr bwMode="auto">
                <a:xfrm>
                  <a:off x="4904" y="12892"/>
                  <a:ext cx="615"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3</a:t>
                  </a:r>
                  <a:endParaRPr lang="en-US" altLang="id-ID" sz="3467">
                    <a:latin typeface="Arial" pitchFamily="34" charset="0"/>
                    <a:cs typeface="Arial" pitchFamily="34" charset="0"/>
                  </a:endParaRPr>
                </a:p>
              </p:txBody>
            </p:sp>
            <p:sp>
              <p:nvSpPr>
                <p:cNvPr id="24" name="Text Box 39"/>
                <p:cNvSpPr txBox="1">
                  <a:spLocks noChangeArrowheads="1"/>
                </p:cNvSpPr>
                <p:nvPr/>
              </p:nvSpPr>
              <p:spPr bwMode="auto">
                <a:xfrm>
                  <a:off x="2176" y="11743"/>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A</a:t>
                  </a:r>
                  <a:endParaRPr lang="en-US" altLang="id-ID" sz="3467">
                    <a:latin typeface="Arial" pitchFamily="34" charset="0"/>
                    <a:cs typeface="Arial" pitchFamily="34" charset="0"/>
                  </a:endParaRPr>
                </a:p>
              </p:txBody>
            </p:sp>
            <p:sp>
              <p:nvSpPr>
                <p:cNvPr id="25" name="Text Box 38"/>
                <p:cNvSpPr txBox="1">
                  <a:spLocks noChangeArrowheads="1"/>
                </p:cNvSpPr>
                <p:nvPr/>
              </p:nvSpPr>
              <p:spPr bwMode="auto">
                <a:xfrm>
                  <a:off x="4170" y="11516"/>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B</a:t>
                  </a:r>
                  <a:endParaRPr lang="en-US" altLang="id-ID" sz="3467">
                    <a:latin typeface="Arial" pitchFamily="34" charset="0"/>
                    <a:cs typeface="Arial" pitchFamily="34" charset="0"/>
                  </a:endParaRPr>
                </a:p>
              </p:txBody>
            </p:sp>
            <p:sp>
              <p:nvSpPr>
                <p:cNvPr id="26" name="Text Box 37"/>
                <p:cNvSpPr txBox="1">
                  <a:spLocks noChangeArrowheads="1"/>
                </p:cNvSpPr>
                <p:nvPr/>
              </p:nvSpPr>
              <p:spPr bwMode="auto">
                <a:xfrm>
                  <a:off x="4410" y="13378"/>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C</a:t>
                  </a:r>
                  <a:endParaRPr lang="en-US" altLang="id-ID" sz="3467">
                    <a:latin typeface="Arial" pitchFamily="34" charset="0"/>
                    <a:cs typeface="Arial" pitchFamily="34" charset="0"/>
                  </a:endParaRPr>
                </a:p>
              </p:txBody>
            </p:sp>
            <p:sp>
              <p:nvSpPr>
                <p:cNvPr id="27" name="Text Box 36"/>
                <p:cNvSpPr txBox="1">
                  <a:spLocks noChangeArrowheads="1"/>
                </p:cNvSpPr>
                <p:nvPr/>
              </p:nvSpPr>
              <p:spPr bwMode="auto">
                <a:xfrm>
                  <a:off x="6565" y="11516"/>
                  <a:ext cx="494"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D</a:t>
                  </a:r>
                  <a:endParaRPr lang="en-US" altLang="id-ID" sz="3467">
                    <a:latin typeface="Arial" pitchFamily="34" charset="0"/>
                    <a:cs typeface="Arial" pitchFamily="34" charset="0"/>
                  </a:endParaRPr>
                </a:p>
              </p:txBody>
            </p:sp>
            <p:sp>
              <p:nvSpPr>
                <p:cNvPr id="28" name="Text Box 35"/>
                <p:cNvSpPr txBox="1">
                  <a:spLocks noChangeArrowheads="1"/>
                </p:cNvSpPr>
                <p:nvPr/>
              </p:nvSpPr>
              <p:spPr bwMode="auto">
                <a:xfrm>
                  <a:off x="7021" y="12500"/>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1,8 m</a:t>
                  </a:r>
                  <a:endParaRPr lang="en-US" altLang="id-ID" sz="3467">
                    <a:latin typeface="Arial" pitchFamily="34" charset="0"/>
                    <a:cs typeface="Arial" pitchFamily="34" charset="0"/>
                  </a:endParaRPr>
                </a:p>
              </p:txBody>
            </p:sp>
            <p:grpSp>
              <p:nvGrpSpPr>
                <p:cNvPr id="29" name="Group 31"/>
                <p:cNvGrpSpPr>
                  <a:grpSpLocks/>
                </p:cNvGrpSpPr>
                <p:nvPr/>
              </p:nvGrpSpPr>
              <p:grpSpPr bwMode="auto">
                <a:xfrm>
                  <a:off x="6960" y="11908"/>
                  <a:ext cx="374" cy="1732"/>
                  <a:chOff x="6960" y="9803"/>
                  <a:chExt cx="374" cy="1732"/>
                </a:xfrm>
              </p:grpSpPr>
              <p:sp>
                <p:nvSpPr>
                  <p:cNvPr id="56" name="AutoShape 34"/>
                  <p:cNvSpPr>
                    <a:spLocks noChangeShapeType="1"/>
                  </p:cNvSpPr>
                  <p:nvPr/>
                </p:nvSpPr>
                <p:spPr bwMode="auto">
                  <a:xfrm>
                    <a:off x="6960" y="9803"/>
                    <a:ext cx="33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7" name="AutoShape 33"/>
                  <p:cNvSpPr>
                    <a:spLocks noChangeShapeType="1"/>
                  </p:cNvSpPr>
                  <p:nvPr/>
                </p:nvSpPr>
                <p:spPr bwMode="auto">
                  <a:xfrm>
                    <a:off x="6960" y="11535"/>
                    <a:ext cx="374"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8" name="AutoShape 32"/>
                  <p:cNvSpPr>
                    <a:spLocks noChangeShapeType="1"/>
                  </p:cNvSpPr>
                  <p:nvPr/>
                </p:nvSpPr>
                <p:spPr bwMode="auto">
                  <a:xfrm>
                    <a:off x="7148" y="9803"/>
                    <a:ext cx="0" cy="1732"/>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nvGrpSpPr>
                <p:cNvPr id="30" name="Group 19"/>
                <p:cNvGrpSpPr>
                  <a:grpSpLocks/>
                </p:cNvGrpSpPr>
                <p:nvPr/>
              </p:nvGrpSpPr>
              <p:grpSpPr bwMode="auto">
                <a:xfrm>
                  <a:off x="2535" y="11570"/>
                  <a:ext cx="4171" cy="2070"/>
                  <a:chOff x="2535" y="9195"/>
                  <a:chExt cx="4171" cy="2070"/>
                </a:xfrm>
              </p:grpSpPr>
              <p:grpSp>
                <p:nvGrpSpPr>
                  <p:cNvPr id="45" name="Group 21"/>
                  <p:cNvGrpSpPr>
                    <a:grpSpLocks/>
                  </p:cNvGrpSpPr>
                  <p:nvPr/>
                </p:nvGrpSpPr>
                <p:grpSpPr bwMode="auto">
                  <a:xfrm>
                    <a:off x="2535" y="9195"/>
                    <a:ext cx="4171" cy="2070"/>
                    <a:chOff x="2535" y="9195"/>
                    <a:chExt cx="4171" cy="2070"/>
                  </a:xfrm>
                </p:grpSpPr>
                <p:grpSp>
                  <p:nvGrpSpPr>
                    <p:cNvPr id="47" name="Group 28"/>
                    <p:cNvGrpSpPr>
                      <a:grpSpLocks/>
                    </p:cNvGrpSpPr>
                    <p:nvPr/>
                  </p:nvGrpSpPr>
                  <p:grpSpPr bwMode="auto">
                    <a:xfrm>
                      <a:off x="2535" y="9195"/>
                      <a:ext cx="143" cy="765"/>
                      <a:chOff x="2535" y="9195"/>
                      <a:chExt cx="143" cy="765"/>
                    </a:xfrm>
                  </p:grpSpPr>
                  <p:sp>
                    <p:nvSpPr>
                      <p:cNvPr id="54" name="Rectangle 30" descr="Light upward diagonal"/>
                      <p:cNvSpPr>
                        <a:spLocks noChangeArrowheads="1"/>
                      </p:cNvSpPr>
                      <p:nvPr/>
                    </p:nvSpPr>
                    <p:spPr bwMode="auto">
                      <a:xfrm>
                        <a:off x="2535" y="9195"/>
                        <a:ext cx="143" cy="765"/>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type="none" w="sm" len="lg"/>
                            <a:tailEnd/>
                          </a14:hiddenLine>
                        </a:ext>
                      </a:extLst>
                    </p:spPr>
                    <p:txBody>
                      <a:bodyPr vert="horz" wrap="square" lIns="132080" tIns="66040" rIns="132080" bIns="66040" numCol="1" anchor="t" anchorCtr="0" compatLnSpc="1">
                        <a:prstTxWarp prst="textNoShape">
                          <a:avLst/>
                        </a:prstTxWarp>
                      </a:bodyPr>
                      <a:lstStyle/>
                      <a:p>
                        <a:endParaRPr lang="id-ID" sz="3467"/>
                      </a:p>
                    </p:txBody>
                  </p:sp>
                  <p:sp>
                    <p:nvSpPr>
                      <p:cNvPr id="55" name="AutoShape 29"/>
                      <p:cNvSpPr>
                        <a:spLocks noChangeShapeType="1"/>
                      </p:cNvSpPr>
                      <p:nvPr/>
                    </p:nvSpPr>
                    <p:spPr bwMode="auto">
                      <a:xfrm>
                        <a:off x="2670" y="9195"/>
                        <a:ext cx="0" cy="76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48" name="AutoShape 27"/>
                    <p:cNvSpPr>
                      <a:spLocks noChangeShapeType="1"/>
                    </p:cNvSpPr>
                    <p:nvPr/>
                  </p:nvSpPr>
                  <p:spPr bwMode="auto">
                    <a:xfrm>
                      <a:off x="2670" y="9480"/>
                      <a:ext cx="4036"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9" name="AutoShape 26"/>
                    <p:cNvSpPr>
                      <a:spLocks noChangeShapeType="1"/>
                    </p:cNvSpPr>
                    <p:nvPr/>
                  </p:nvSpPr>
                  <p:spPr bwMode="auto">
                    <a:xfrm>
                      <a:off x="2670" y="958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0" name="AutoShape 25"/>
                    <p:cNvSpPr>
                      <a:spLocks noChangeShapeType="1"/>
                    </p:cNvSpPr>
                    <p:nvPr/>
                  </p:nvSpPr>
                  <p:spPr bwMode="auto">
                    <a:xfrm rot="5400000">
                      <a:off x="3510" y="1042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1" name="AutoShape 24"/>
                    <p:cNvSpPr>
                      <a:spLocks noChangeShapeType="1"/>
                    </p:cNvSpPr>
                    <p:nvPr/>
                  </p:nvSpPr>
                  <p:spPr bwMode="auto">
                    <a:xfrm rot="5400000">
                      <a:off x="3623" y="10425"/>
                      <a:ext cx="1680"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2" name="AutoShape 23"/>
                    <p:cNvSpPr>
                      <a:spLocks noChangeShapeType="1"/>
                    </p:cNvSpPr>
                    <p:nvPr/>
                  </p:nvSpPr>
                  <p:spPr bwMode="auto">
                    <a:xfrm>
                      <a:off x="4463" y="9585"/>
                      <a:ext cx="2243"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53" name="AutoShape 22"/>
                    <p:cNvSpPr>
                      <a:spLocks noChangeShapeType="1"/>
                    </p:cNvSpPr>
                    <p:nvPr/>
                  </p:nvSpPr>
                  <p:spPr bwMode="auto">
                    <a:xfrm>
                      <a:off x="6706" y="9480"/>
                      <a:ext cx="0" cy="105"/>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46" name="AutoShape 20"/>
                  <p:cNvSpPr>
                    <a:spLocks noChangeShapeType="1"/>
                  </p:cNvSpPr>
                  <p:nvPr/>
                </p:nvSpPr>
                <p:spPr bwMode="auto">
                  <a:xfrm>
                    <a:off x="4350" y="11265"/>
                    <a:ext cx="113"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grpSp>
              <p:nvGrpSpPr>
                <p:cNvPr id="31" name="Group 13"/>
                <p:cNvGrpSpPr>
                  <a:grpSpLocks/>
                </p:cNvGrpSpPr>
                <p:nvPr/>
              </p:nvGrpSpPr>
              <p:grpSpPr bwMode="auto">
                <a:xfrm>
                  <a:off x="2670" y="11195"/>
                  <a:ext cx="4036" cy="270"/>
                  <a:chOff x="2670" y="8820"/>
                  <a:chExt cx="4036" cy="270"/>
                </a:xfrm>
              </p:grpSpPr>
              <p:sp>
                <p:nvSpPr>
                  <p:cNvPr id="40" name="AutoShape 18"/>
                  <p:cNvSpPr>
                    <a:spLocks noChangeShapeType="1"/>
                  </p:cNvSpPr>
                  <p:nvPr/>
                </p:nvSpPr>
                <p:spPr bwMode="auto">
                  <a:xfrm>
                    <a:off x="2670"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1" name="AutoShape 17"/>
                  <p:cNvSpPr>
                    <a:spLocks noChangeShapeType="1"/>
                  </p:cNvSpPr>
                  <p:nvPr/>
                </p:nvSpPr>
                <p:spPr bwMode="auto">
                  <a:xfrm>
                    <a:off x="4410"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2" name="AutoShape 16"/>
                  <p:cNvSpPr>
                    <a:spLocks noChangeShapeType="1"/>
                  </p:cNvSpPr>
                  <p:nvPr/>
                </p:nvSpPr>
                <p:spPr bwMode="auto">
                  <a:xfrm>
                    <a:off x="6706" y="8820"/>
                    <a:ext cx="0" cy="27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3" name="AutoShape 15"/>
                  <p:cNvSpPr>
                    <a:spLocks noChangeShapeType="1"/>
                  </p:cNvSpPr>
                  <p:nvPr/>
                </p:nvSpPr>
                <p:spPr bwMode="auto">
                  <a:xfrm>
                    <a:off x="2670" y="8970"/>
                    <a:ext cx="1740"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44" name="AutoShape 14"/>
                  <p:cNvSpPr>
                    <a:spLocks noChangeShapeType="1"/>
                  </p:cNvSpPr>
                  <p:nvPr/>
                </p:nvSpPr>
                <p:spPr bwMode="auto">
                  <a:xfrm>
                    <a:off x="4432" y="8970"/>
                    <a:ext cx="2274" cy="0"/>
                  </a:xfrm>
                  <a:prstGeom prst="straightConnector1">
                    <a:avLst/>
                  </a:prstGeom>
                  <a:noFill/>
                  <a:ln w="9525">
                    <a:solidFill>
                      <a:srgbClr val="000000"/>
                    </a:solidFill>
                    <a:round/>
                    <a:headEnd type="triangle" w="sm" len="lg"/>
                    <a:tailEnd type="triangle" w="sm"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grpSp>
            <p:sp>
              <p:nvSpPr>
                <p:cNvPr id="32" name="AutoShape 12"/>
                <p:cNvSpPr>
                  <a:spLocks noChangeShapeType="1"/>
                </p:cNvSpPr>
                <p:nvPr/>
              </p:nvSpPr>
              <p:spPr bwMode="auto">
                <a:xfrm>
                  <a:off x="3773" y="13640"/>
                  <a:ext cx="262"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3" name="AutoShape 11"/>
                <p:cNvSpPr>
                  <a:spLocks noChangeShapeType="1"/>
                </p:cNvSpPr>
                <p:nvPr/>
              </p:nvSpPr>
              <p:spPr bwMode="auto">
                <a:xfrm>
                  <a:off x="3773" y="13864"/>
                  <a:ext cx="262" cy="0"/>
                </a:xfrm>
                <a:prstGeom prst="straightConnector1">
                  <a:avLst/>
                </a:prstGeom>
                <a:noFill/>
                <a:ln w="9525">
                  <a:solidFill>
                    <a:srgbClr val="000000"/>
                  </a:solidFill>
                  <a:round/>
                  <a:headEnd type="none" w="sm" len="lg"/>
                  <a:tailEn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4" name="AutoShape 10"/>
                <p:cNvSpPr>
                  <a:spLocks noChangeShapeType="1"/>
                </p:cNvSpPr>
                <p:nvPr/>
              </p:nvSpPr>
              <p:spPr bwMode="auto">
                <a:xfrm>
                  <a:off x="3893" y="13294"/>
                  <a:ext cx="1" cy="346"/>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5" name="AutoShape 9"/>
                <p:cNvSpPr>
                  <a:spLocks noChangeShapeType="1"/>
                </p:cNvSpPr>
                <p:nvPr/>
              </p:nvSpPr>
              <p:spPr bwMode="auto">
                <a:xfrm flipV="1">
                  <a:off x="3892" y="13864"/>
                  <a:ext cx="1" cy="346"/>
                </a:xfrm>
                <a:prstGeom prst="straightConnector1">
                  <a:avLst/>
                </a:prstGeom>
                <a:noFill/>
                <a:ln w="9525">
                  <a:solidFill>
                    <a:srgbClr val="000000"/>
                  </a:solidFill>
                  <a:round/>
                  <a:headEnd type="none" w="sm" len="lg"/>
                  <a:tailEnd type="triangle" w="sm" len="med"/>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6" name="AutoShape 8"/>
                <p:cNvSpPr>
                  <a:spLocks noChangeShapeType="1"/>
                </p:cNvSpPr>
                <p:nvPr/>
              </p:nvSpPr>
              <p:spPr bwMode="auto">
                <a:xfrm flipV="1">
                  <a:off x="2535" y="11960"/>
                  <a:ext cx="1" cy="816"/>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7" name="AutoShape 7"/>
                <p:cNvSpPr>
                  <a:spLocks noChangeShapeType="1"/>
                </p:cNvSpPr>
                <p:nvPr/>
              </p:nvSpPr>
              <p:spPr bwMode="auto">
                <a:xfrm>
                  <a:off x="4410" y="13640"/>
                  <a:ext cx="0" cy="865"/>
                </a:xfrm>
                <a:prstGeom prst="straightConnector1">
                  <a:avLst/>
                </a:prstGeom>
                <a:noFill/>
                <a:ln w="25400">
                  <a:solidFill>
                    <a:srgbClr val="000000"/>
                  </a:solidFill>
                  <a:round/>
                  <a:headEnd type="none" w="sm" len="lg"/>
                  <a:tailEnd type="triangle" w="med" len="lg"/>
                </a:ln>
                <a:extLst>
                  <a:ext uri="{909E8E84-426E-40DD-AFC4-6F175D3DCCD1}">
                    <a14:hiddenFill xmlns:a14="http://schemas.microsoft.com/office/drawing/2010/main">
                      <a:noFill/>
                    </a14:hiddenFill>
                  </a:ext>
                </a:extLst>
              </p:spPr>
              <p:txBody>
                <a:bodyPr vert="horz" wrap="square" lIns="132080" tIns="66040" rIns="132080" bIns="66040" numCol="1" anchor="t" anchorCtr="0" compatLnSpc="1">
                  <a:prstTxWarp prst="textNoShape">
                    <a:avLst/>
                  </a:prstTxWarp>
                </a:bodyPr>
                <a:lstStyle/>
                <a:p>
                  <a:endParaRPr lang="id-ID" sz="3467"/>
                </a:p>
              </p:txBody>
            </p:sp>
            <p:sp>
              <p:nvSpPr>
                <p:cNvPr id="38" name="Text Box 6"/>
                <p:cNvSpPr txBox="1">
                  <a:spLocks noChangeArrowheads="1"/>
                </p:cNvSpPr>
                <p:nvPr/>
              </p:nvSpPr>
              <p:spPr bwMode="auto">
                <a:xfrm>
                  <a:off x="3140" y="10999"/>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dirty="0">
                      <a:latin typeface="Times New Roman" pitchFamily="18" charset="0"/>
                      <a:ea typeface="Calibri" pitchFamily="34" charset="0"/>
                      <a:cs typeface="Times New Roman" pitchFamily="18" charset="0"/>
                    </a:rPr>
                    <a:t>1,8 m</a:t>
                  </a:r>
                  <a:endParaRPr lang="en-US" altLang="id-ID" sz="3467" dirty="0">
                    <a:latin typeface="Arial" pitchFamily="34" charset="0"/>
                    <a:cs typeface="Arial" pitchFamily="34" charset="0"/>
                  </a:endParaRPr>
                </a:p>
              </p:txBody>
            </p:sp>
            <p:sp>
              <p:nvSpPr>
                <p:cNvPr id="39" name="Text Box 5"/>
                <p:cNvSpPr txBox="1">
                  <a:spLocks noChangeArrowheads="1"/>
                </p:cNvSpPr>
                <p:nvPr/>
              </p:nvSpPr>
              <p:spPr bwMode="auto">
                <a:xfrm>
                  <a:off x="5120" y="10999"/>
                  <a:ext cx="929"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bodyPr>
                <a:lstStyle/>
                <a:p>
                  <a:pPr defTabSz="1320759" fontAlgn="base">
                    <a:spcBef>
                      <a:spcPct val="0"/>
                    </a:spcBef>
                    <a:spcAft>
                      <a:spcPct val="0"/>
                    </a:spcAft>
                  </a:pPr>
                  <a:r>
                    <a:rPr lang="en-US" altLang="id-ID" sz="2022">
                      <a:latin typeface="Times New Roman" pitchFamily="18" charset="0"/>
                      <a:ea typeface="Calibri" pitchFamily="34" charset="0"/>
                      <a:cs typeface="Times New Roman" pitchFamily="18" charset="0"/>
                    </a:rPr>
                    <a:t>2,4 m</a:t>
                  </a:r>
                  <a:endParaRPr lang="en-US" altLang="id-ID" sz="3467">
                    <a:latin typeface="Arial" pitchFamily="34" charset="0"/>
                    <a:cs typeface="Arial" pitchFamily="34" charset="0"/>
                  </a:endParaRPr>
                </a:p>
              </p:txBody>
            </p:sp>
          </p:grpSp>
          <p:sp>
            <p:nvSpPr>
              <p:cNvPr id="11" name="Text Box 3"/>
              <p:cNvSpPr txBox="1">
                <a:spLocks noChangeArrowheads="1"/>
              </p:cNvSpPr>
              <p:nvPr/>
            </p:nvSpPr>
            <p:spPr bwMode="auto">
              <a:xfrm>
                <a:off x="8059" y="12213"/>
                <a:ext cx="2743" cy="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2080" tIns="66040" rIns="132080" bIns="66040" numCol="1" anchor="t" anchorCtr="0" compatLnSpc="1">
                <a:prstTxWarp prst="textNoShape">
                  <a:avLst/>
                </a:prstTxWarp>
                <a:spAutoFit/>
              </a:bodyPr>
              <a:lstStyle/>
              <a:p>
                <a:pPr defTabSz="1320759" fontAlgn="base">
                  <a:spcBef>
                    <a:spcPct val="0"/>
                  </a:spcBef>
                  <a:spcAft>
                    <a:spcPct val="0"/>
                  </a:spcAft>
                </a:pPr>
                <a:r>
                  <a:rPr lang="en-US" altLang="id-ID" sz="2022" i="1">
                    <a:latin typeface="Times New Roman" pitchFamily="18" charset="0"/>
                    <a:ea typeface="Calibri" pitchFamily="34" charset="0"/>
                    <a:cs typeface="Times New Roman" pitchFamily="18" charset="0"/>
                  </a:rPr>
                  <a:t>m</a:t>
                </a:r>
                <a:r>
                  <a:rPr lang="en-US" altLang="id-ID" sz="2022" baseline="-30000">
                    <a:latin typeface="Times New Roman" pitchFamily="18" charset="0"/>
                    <a:ea typeface="Calibri" pitchFamily="34" charset="0"/>
                    <a:cs typeface="Times New Roman" pitchFamily="18" charset="0"/>
                  </a:rPr>
                  <a:t>1</a:t>
                </a:r>
                <a:r>
                  <a:rPr lang="en-US" altLang="id-ID" sz="2022">
                    <a:latin typeface="Times New Roman" pitchFamily="18" charset="0"/>
                    <a:ea typeface="Calibri" pitchFamily="34" charset="0"/>
                    <a:cs typeface="Times New Roman" pitchFamily="18" charset="0"/>
                  </a:rPr>
                  <a:t>	= − 1,8 + </a:t>
                </a:r>
                <a:r>
                  <a:rPr lang="en-US" altLang="id-ID" sz="2022" i="1">
                    <a:latin typeface="Times New Roman" pitchFamily="18" charset="0"/>
                    <a:ea typeface="Calibri" pitchFamily="34" charset="0"/>
                    <a:cs typeface="Times New Roman" pitchFamily="18" charset="0"/>
                  </a:rPr>
                  <a:t>x</a:t>
                </a:r>
                <a:r>
                  <a:rPr lang="en-US" altLang="id-ID" sz="2022" baseline="-30000">
                    <a:latin typeface="Times New Roman" pitchFamily="18" charset="0"/>
                    <a:ea typeface="Calibri" pitchFamily="34" charset="0"/>
                    <a:cs typeface="Times New Roman" pitchFamily="18" charset="0"/>
                  </a:rPr>
                  <a:t>1</a:t>
                </a:r>
                <a:endParaRPr lang="en-US" altLang="id-ID" sz="1444">
                  <a:latin typeface="Arial" pitchFamily="34" charset="0"/>
                  <a:cs typeface="Arial" pitchFamily="34" charset="0"/>
                </a:endParaRPr>
              </a:p>
              <a:p>
                <a:pPr defTabSz="1320759" eaLnBrk="0" fontAlgn="base" hangingPunct="0">
                  <a:spcBef>
                    <a:spcPct val="0"/>
                  </a:spcBef>
                  <a:spcAft>
                    <a:spcPct val="0"/>
                  </a:spcAft>
                </a:pPr>
                <a:r>
                  <a:rPr lang="en-US" altLang="id-ID" sz="2022" i="1">
                    <a:latin typeface="Times New Roman" pitchFamily="18" charset="0"/>
                    <a:ea typeface="Calibri" pitchFamily="34" charset="0"/>
                    <a:cs typeface="Times New Roman" pitchFamily="18" charset="0"/>
                  </a:rPr>
                  <a:t>m</a:t>
                </a:r>
                <a:r>
                  <a:rPr lang="en-US" altLang="id-ID" sz="2022" baseline="-30000">
                    <a:latin typeface="Times New Roman" pitchFamily="18" charset="0"/>
                    <a:ea typeface="Calibri" pitchFamily="34" charset="0"/>
                    <a:cs typeface="Times New Roman" pitchFamily="18" charset="0"/>
                  </a:rPr>
                  <a:t>2</a:t>
                </a:r>
                <a:r>
                  <a:rPr lang="en-US" altLang="id-ID" sz="2022">
                    <a:latin typeface="Times New Roman" pitchFamily="18" charset="0"/>
                    <a:ea typeface="Calibri" pitchFamily="34" charset="0"/>
                    <a:cs typeface="Times New Roman" pitchFamily="18" charset="0"/>
                  </a:rPr>
                  <a:t>	= 0</a:t>
                </a:r>
                <a:endParaRPr lang="en-US" altLang="id-ID" sz="1444">
                  <a:latin typeface="Arial" pitchFamily="34" charset="0"/>
                  <a:cs typeface="Arial" pitchFamily="34" charset="0"/>
                </a:endParaRPr>
              </a:p>
              <a:p>
                <a:pPr defTabSz="1320759" eaLnBrk="0" fontAlgn="base" hangingPunct="0">
                  <a:spcBef>
                    <a:spcPct val="0"/>
                  </a:spcBef>
                  <a:spcAft>
                    <a:spcPct val="0"/>
                  </a:spcAft>
                </a:pPr>
                <a:r>
                  <a:rPr lang="en-US" altLang="id-ID" sz="2022" i="1">
                    <a:latin typeface="Times New Roman" pitchFamily="18" charset="0"/>
                    <a:ea typeface="Calibri" pitchFamily="34" charset="0"/>
                    <a:cs typeface="Times New Roman" pitchFamily="18" charset="0"/>
                  </a:rPr>
                  <a:t>m</a:t>
                </a:r>
                <a:r>
                  <a:rPr lang="en-US" altLang="id-ID" sz="2022" baseline="-30000">
                    <a:latin typeface="Times New Roman" pitchFamily="18" charset="0"/>
                    <a:ea typeface="Calibri" pitchFamily="34" charset="0"/>
                    <a:cs typeface="Times New Roman" pitchFamily="18" charset="0"/>
                  </a:rPr>
                  <a:t>3</a:t>
                </a:r>
                <a:r>
                  <a:rPr lang="en-US" altLang="id-ID" sz="2022">
                    <a:latin typeface="Times New Roman" pitchFamily="18" charset="0"/>
                    <a:ea typeface="Calibri" pitchFamily="34" charset="0"/>
                    <a:cs typeface="Times New Roman" pitchFamily="18" charset="0"/>
                  </a:rPr>
                  <a:t>	= 0</a:t>
                </a:r>
                <a:endParaRPr lang="en-US" altLang="id-ID" sz="3467">
                  <a:latin typeface="Arial" pitchFamily="34" charset="0"/>
                  <a:cs typeface="Arial" pitchFamily="34" charset="0"/>
                </a:endParaRPr>
              </a:p>
            </p:txBody>
          </p:sp>
        </p:grpSp>
      </p:grpSp>
      <p:sp>
        <p:nvSpPr>
          <p:cNvPr id="117" name="Rectangle 142"/>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
        <p:nvSpPr>
          <p:cNvPr id="118" name="Rectangle 117"/>
          <p:cNvSpPr/>
          <p:nvPr/>
        </p:nvSpPr>
        <p:spPr>
          <a:xfrm>
            <a:off x="10469121" y="8208552"/>
            <a:ext cx="4296369" cy="892680"/>
          </a:xfrm>
          <a:prstGeom prst="rect">
            <a:avLst/>
          </a:prstGeom>
        </p:spPr>
        <p:txBody>
          <a:bodyPr wrap="none">
            <a:spAutoFit/>
          </a:bodyPr>
          <a:lstStyle/>
          <a:p>
            <a:pPr algn="just">
              <a:lnSpc>
                <a:spcPct val="150000"/>
              </a:lnSpc>
            </a:pPr>
            <a:r>
              <a:rPr lang="id-ID" sz="3467" b="1" dirty="0">
                <a:solidFill>
                  <a:srgbClr val="7030A0"/>
                </a:solidFill>
                <a:latin typeface="Times New Roman"/>
                <a:ea typeface="Calibri"/>
                <a:cs typeface="Times New Roman"/>
              </a:rPr>
              <a:t>− 0,004  = </a:t>
            </a:r>
            <a:r>
              <a:rPr lang="id-ID" sz="3467" b="1" dirty="0">
                <a:solidFill>
                  <a:srgbClr val="7030A0"/>
                </a:solidFill>
                <a:latin typeface="Symbol"/>
                <a:ea typeface="Calibri"/>
                <a:cs typeface="Times New Roman"/>
              </a:rPr>
              <a:t>D</a:t>
            </a:r>
            <a:r>
              <a:rPr lang="id-ID" sz="3467" b="1" baseline="-25000" dirty="0">
                <a:solidFill>
                  <a:srgbClr val="7030A0"/>
                </a:solidFill>
                <a:latin typeface="Times New Roman"/>
                <a:ea typeface="Calibri"/>
                <a:cs typeface="Times New Roman"/>
              </a:rPr>
              <a:t>C</a:t>
            </a:r>
            <a:r>
              <a:rPr lang="id-ID" sz="3467" b="1" dirty="0">
                <a:solidFill>
                  <a:srgbClr val="7030A0"/>
                </a:solidFill>
                <a:latin typeface="Times New Roman"/>
                <a:ea typeface="Calibri"/>
                <a:cs typeface="Times New Roman"/>
              </a:rPr>
              <a:t> + </a:t>
            </a:r>
            <a:r>
              <a:rPr lang="id-ID" sz="3467" b="1" i="1" dirty="0">
                <a:solidFill>
                  <a:srgbClr val="7030A0"/>
                </a:solidFill>
                <a:latin typeface="Times New Roman"/>
                <a:ea typeface="Calibri"/>
                <a:cs typeface="Times New Roman"/>
              </a:rPr>
              <a:t>V</a:t>
            </a:r>
            <a:r>
              <a:rPr lang="id-ID" sz="3467" b="1" baseline="-25000" dirty="0">
                <a:solidFill>
                  <a:srgbClr val="7030A0"/>
                </a:solidFill>
                <a:latin typeface="Times New Roman"/>
                <a:ea typeface="Calibri"/>
                <a:cs typeface="Times New Roman"/>
              </a:rPr>
              <a:t>C</a:t>
            </a:r>
            <a:r>
              <a:rPr lang="id-ID" sz="3467" b="1" dirty="0">
                <a:solidFill>
                  <a:srgbClr val="7030A0"/>
                </a:solidFill>
                <a:latin typeface="Times New Roman"/>
                <a:ea typeface="Calibri"/>
                <a:cs typeface="Times New Roman"/>
              </a:rPr>
              <a:t>∙</a:t>
            </a:r>
            <a:r>
              <a:rPr lang="id-ID" sz="3467" b="1" i="1" dirty="0">
                <a:solidFill>
                  <a:srgbClr val="7030A0"/>
                </a:solidFill>
                <a:latin typeface="Times New Roman"/>
                <a:ea typeface="Calibri"/>
                <a:cs typeface="Times New Roman"/>
              </a:rPr>
              <a:t>f</a:t>
            </a:r>
            <a:r>
              <a:rPr lang="id-ID" sz="3467" b="1" baseline="-25000" dirty="0">
                <a:solidFill>
                  <a:srgbClr val="7030A0"/>
                </a:solidFill>
                <a:latin typeface="Times New Roman"/>
                <a:ea typeface="Calibri"/>
                <a:cs typeface="Times New Roman"/>
              </a:rPr>
              <a:t>CC</a:t>
            </a:r>
            <a:endParaRPr lang="id-ID" sz="2889" b="1" dirty="0">
              <a:solidFill>
                <a:srgbClr val="7030A0"/>
              </a:solidFill>
              <a:latin typeface="Calibri"/>
              <a:ea typeface="Calibri"/>
              <a:cs typeface="Times New Roman"/>
            </a:endParaRPr>
          </a:p>
        </p:txBody>
      </p:sp>
    </p:spTree>
    <p:extLst>
      <p:ext uri="{BB962C8B-B14F-4D97-AF65-F5344CB8AC3E}">
        <p14:creationId xmlns:p14="http://schemas.microsoft.com/office/powerpoint/2010/main" val="197978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92457" y="688526"/>
            <a:ext cx="2858411" cy="803618"/>
          </a:xfrm>
          <a:prstGeom prst="rect">
            <a:avLst/>
          </a:prstGeom>
        </p:spPr>
        <p:txBody>
          <a:bodyPr wrap="none">
            <a:spAutoFit/>
          </a:bodyPr>
          <a:lstStyle/>
          <a:p>
            <a:pPr lvl="0">
              <a:spcBef>
                <a:spcPct val="20000"/>
              </a:spcBef>
            </a:pPr>
            <a:r>
              <a:rPr lang="id-ID" sz="4622" b="1" dirty="0">
                <a:solidFill>
                  <a:prstClr val="black"/>
                </a:solidFill>
                <a:latin typeface="Calibri"/>
              </a:rPr>
              <a:t>Contoh 8.5</a:t>
            </a:r>
            <a:endParaRPr lang="id-ID" sz="4622" dirty="0">
              <a:solidFill>
                <a:prstClr val="black"/>
              </a:solidFill>
              <a:latin typeface="Calibri"/>
            </a:endParaRPr>
          </a:p>
        </p:txBody>
      </p:sp>
      <p:sp>
        <p:nvSpPr>
          <p:cNvPr id="6" name="Rectangle 111"/>
          <p:cNvSpPr>
            <a:spLocks noChangeArrowheads="1"/>
          </p:cNvSpPr>
          <p:nvPr/>
        </p:nvSpPr>
        <p:spPr bwMode="auto">
          <a:xfrm>
            <a:off x="2201070" y="634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sp>
        <p:nvSpPr>
          <p:cNvPr id="117" name="Rectangle 142"/>
          <p:cNvSpPr>
            <a:spLocks noChangeArrowheads="1"/>
          </p:cNvSpPr>
          <p:nvPr/>
        </p:nvSpPr>
        <p:spPr bwMode="auto">
          <a:xfrm>
            <a:off x="2201070" y="393662"/>
            <a:ext cx="266804" cy="533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32080" tIns="66040" rIns="132080" bIns="66040" numCol="1" anchor="ctr" anchorCtr="0" compatLnSpc="1">
            <a:prstTxWarp prst="textNoShape">
              <a:avLst/>
            </a:prstTxWarp>
            <a:spAutoFit/>
          </a:bodyPr>
          <a:lstStyle/>
          <a:p>
            <a:pPr defTabSz="1320759" fontAlgn="base">
              <a:spcBef>
                <a:spcPct val="0"/>
              </a:spcBef>
              <a:spcAft>
                <a:spcPct val="0"/>
              </a:spcAft>
            </a:pPr>
            <a:endParaRPr lang="id-ID" altLang="id-ID" sz="2600">
              <a:latin typeface="Arial" pitchFamily="34" charset="0"/>
              <a:cs typeface="Arial" pitchFamily="34" charset="0"/>
            </a:endParaRPr>
          </a:p>
        </p:txBody>
      </p:sp>
      <p:graphicFrame>
        <p:nvGraphicFramePr>
          <p:cNvPr id="2" name="Object 1"/>
          <p:cNvGraphicFramePr>
            <a:graphicFrameLocks noChangeAspect="1"/>
          </p:cNvGraphicFramePr>
          <p:nvPr/>
        </p:nvGraphicFramePr>
        <p:xfrm>
          <a:off x="3599833" y="1735844"/>
          <a:ext cx="9986785" cy="5713434"/>
        </p:xfrm>
        <a:graphic>
          <a:graphicData uri="http://schemas.openxmlformats.org/presentationml/2006/ole">
            <mc:AlternateContent xmlns:mc="http://schemas.openxmlformats.org/markup-compatibility/2006">
              <mc:Choice xmlns:v="urn:schemas-microsoft-com:vml" Requires="v">
                <p:oleObj spid="_x0000_s30721" name="Document" r:id="rId3" imgW="5748608" imgH="3297667" progId="Word.Document.12">
                  <p:embed/>
                </p:oleObj>
              </mc:Choice>
              <mc:Fallback>
                <p:oleObj name="Document" r:id="rId3" imgW="5748608" imgH="3297667" progId="Word.Document.12">
                  <p:embed/>
                  <p:pic>
                    <p:nvPicPr>
                      <p:cNvPr id="2" name="Object 1"/>
                      <p:cNvPicPr/>
                      <p:nvPr/>
                    </p:nvPicPr>
                    <p:blipFill>
                      <a:blip r:embed="rId4"/>
                      <a:stretch>
                        <a:fillRect/>
                      </a:stretch>
                    </p:blipFill>
                    <p:spPr>
                      <a:xfrm>
                        <a:off x="3599833" y="1735844"/>
                        <a:ext cx="9986785" cy="5713434"/>
                      </a:xfrm>
                      <a:prstGeom prst="rect">
                        <a:avLst/>
                      </a:prstGeom>
                    </p:spPr>
                  </p:pic>
                </p:oleObj>
              </mc:Fallback>
            </mc:AlternateContent>
          </a:graphicData>
        </a:graphic>
      </p:graphicFrame>
    </p:spTree>
    <p:extLst>
      <p:ext uri="{BB962C8B-B14F-4D97-AF65-F5344CB8AC3E}">
        <p14:creationId xmlns:p14="http://schemas.microsoft.com/office/powerpoint/2010/main" val="34593772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Theme1" id="{ACEB473C-6D01-46C4-B77C-A9094144D0D8}" vid="{0BAB276F-F277-4616-9926-C6FF6DE5F1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475</TotalTime>
  <Words>447</Words>
  <Application>Microsoft Office PowerPoint</Application>
  <PresentationFormat>Custom</PresentationFormat>
  <Paragraphs>132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Theme1</vt:lpstr>
      <vt:lpstr>PowerPoint Presentation</vt:lpstr>
      <vt:lpstr>Analisis Portal Statis Tak Tentu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Agustinus Agus Setiawan</dc:creator>
  <cp:lastModifiedBy>Agustinus Agus Setiawan</cp:lastModifiedBy>
  <cp:revision>45</cp:revision>
  <dcterms:created xsi:type="dcterms:W3CDTF">2020-09-14T03:13:02Z</dcterms:created>
  <dcterms:modified xsi:type="dcterms:W3CDTF">2021-04-05T02:29:50Z</dcterms:modified>
</cp:coreProperties>
</file>