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7"/>
  </p:notesMasterIdLst>
  <p:sldIdLst>
    <p:sldId id="256" r:id="rId2"/>
    <p:sldId id="259" r:id="rId3"/>
    <p:sldId id="261" r:id="rId4"/>
    <p:sldId id="262" r:id="rId5"/>
    <p:sldId id="263" r:id="rId6"/>
    <p:sldId id="264" r:id="rId7"/>
    <p:sldId id="266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5F133-83A5-4D40-A78B-18CBB98B494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6FB0D-72A6-4711-A1C2-7540868CB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00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406F-F653-43A5-AB6A-7FD4604A2B3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19F7-1D74-49F8-A7A0-C09D8869B178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406F-F653-43A5-AB6A-7FD4604A2B3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19F7-1D74-49F8-A7A0-C09D8869B1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406F-F653-43A5-AB6A-7FD4604A2B3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19F7-1D74-49F8-A7A0-C09D8869B1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406F-F653-43A5-AB6A-7FD4604A2B3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19F7-1D74-49F8-A7A0-C09D8869B1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406F-F653-43A5-AB6A-7FD4604A2B3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19F7-1D74-49F8-A7A0-C09D8869B17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406F-F653-43A5-AB6A-7FD4604A2B3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19F7-1D74-49F8-A7A0-C09D8869B1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406F-F653-43A5-AB6A-7FD4604A2B3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19F7-1D74-49F8-A7A0-C09D8869B1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406F-F653-43A5-AB6A-7FD4604A2B3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19F7-1D74-49F8-A7A0-C09D8869B1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406F-F653-43A5-AB6A-7FD4604A2B3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19F7-1D74-49F8-A7A0-C09D8869B1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406F-F653-43A5-AB6A-7FD4604A2B3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19F7-1D74-49F8-A7A0-C09D8869B178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406F-F653-43A5-AB6A-7FD4604A2B3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E19F7-1D74-49F8-A7A0-C09D8869B178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081406F-F653-43A5-AB6A-7FD4604A2B3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20E19F7-1D74-49F8-A7A0-C09D8869B17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786" y="2895600"/>
            <a:ext cx="4419600" cy="765175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 smtClean="0"/>
              <a:t>GREEN CAMPAIGN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99414" y="3733800"/>
            <a:ext cx="5334000" cy="112849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PERTEMUAN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GALIH WULANDARI SUBAGYO, S.T., M.T.</a:t>
            </a:r>
          </a:p>
          <a:p>
            <a:pPr algn="ctr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467586" cy="114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386" y="0"/>
            <a:ext cx="1049337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89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358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374073" y="1600200"/>
            <a:ext cx="838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Seiring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perkembangan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zaman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meningkatnya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kepedulian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sudah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go green yang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gunakan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Selain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produk-produk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juga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kampanye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go green. 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barang-barang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go green :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Totebag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pengganti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plastik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04800"/>
            <a:ext cx="4343400" cy="1143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CONTOH BARANG-BARANG GO GREEN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23" y="3962400"/>
            <a:ext cx="2965754" cy="197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62400" y="3846969"/>
            <a:ext cx="47728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plastik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memang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sangat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penting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selalu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Tapi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mulailah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mengganti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plastik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terbuat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kain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dicuci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berkali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-kali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mengurangi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plastik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Mulailah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sendiri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terkecil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5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141256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CONT…</a:t>
            </a:r>
            <a:endParaRPr lang="en-US" sz="2500" dirty="0"/>
          </a:p>
        </p:txBody>
      </p:sp>
      <p:sp>
        <p:nvSpPr>
          <p:cNvPr id="4" name="Rectangle 3"/>
          <p:cNvSpPr/>
          <p:nvPr/>
        </p:nvSpPr>
        <p:spPr>
          <a:xfrm>
            <a:off x="304800" y="1072891"/>
            <a:ext cx="15172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Tumbler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2400" y="1571625"/>
            <a:ext cx="457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Botol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minum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plastik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juga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sering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temui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timbunan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sampah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Padahal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ruginya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kalau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membawa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minum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sendiri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tumbler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berkali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-kali.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Tentu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saja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kecil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mengurangi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sampah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plastik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sekitar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Selain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berhemat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membeli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sebotol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air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minum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96" y="1571625"/>
            <a:ext cx="3039204" cy="303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141256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CONT…</a:t>
            </a:r>
            <a:endParaRPr lang="en-US" sz="2500" dirty="0"/>
          </a:p>
        </p:txBody>
      </p:sp>
      <p:sp>
        <p:nvSpPr>
          <p:cNvPr id="4" name="Rectangle 3"/>
          <p:cNvSpPr/>
          <p:nvPr/>
        </p:nvSpPr>
        <p:spPr>
          <a:xfrm>
            <a:off x="304799" y="790545"/>
            <a:ext cx="2214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makan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41" y="1364217"/>
            <a:ext cx="3114675" cy="233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67200" y="1636032"/>
            <a:ext cx="419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membawa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sendiri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kebersihannya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terjaga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tentu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saja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plastik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berkurang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7645" y="3716362"/>
            <a:ext cx="68372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 Toples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kaca sebagai tempat bahan makanan.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82" y="4267200"/>
            <a:ext cx="2766194" cy="204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25128" y="4267200"/>
            <a:ext cx="52140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Walaupun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toples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plastik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biasa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penyimpanan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makanan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juga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menggantinya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toples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kaca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kalau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toples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belilah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toples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kaca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saja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Hal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tentu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mengontrol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plastik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sehari-hari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2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141256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CONT…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27709" y="1032970"/>
            <a:ext cx="754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Barang-barang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daur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ulang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sandal,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kursi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dll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9225"/>
            <a:ext cx="3030169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48991" y="1419225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orang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kreatif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barang-barang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daur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disulap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cantik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bernilai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Biasanya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harganya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pun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murah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Jadi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selain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berhemat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juga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turut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berkontribusi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mengurangi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barang-barang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berpotensi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sampah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sulit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urai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1391" y="4281547"/>
            <a:ext cx="1907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Popok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kain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56" y="4695512"/>
            <a:ext cx="2697959" cy="179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88327" y="4778958"/>
            <a:ext cx="50395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Popok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inovasi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mengurangi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sampah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popok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sulit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terurai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Popok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kain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cuci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berkali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-kali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hemat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67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141256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CONT…</a:t>
            </a:r>
            <a:endParaRPr lang="en-US" sz="25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2929421" cy="215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1747" y="1066800"/>
            <a:ext cx="2876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Sabun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detergen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150423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Limbah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sabun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mengandung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detergen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polusi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air di mana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kualitas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air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rendah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kekurangan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air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bersih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mencoba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sabun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non-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detergen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ramah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84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048000"/>
            <a:ext cx="7620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TERIMA KASIH</a:t>
            </a:r>
            <a:endParaRPr 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45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04800"/>
            <a:ext cx="2895600" cy="609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PENDAHULUAN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745" y="1255695"/>
            <a:ext cx="4343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Kampanye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go green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salah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kampanye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bertujuan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kesadaran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publik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mengenai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penurunan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kondisi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mengajarkan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mengenai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perilaku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penghijauan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Islamet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dkk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2010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5" name="AutoShape 2" descr="Mural Kampanye Peduli Sampah Percantik Gang Hijau Cempaka Puti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537" y="3886200"/>
            <a:ext cx="33610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3455" y="392484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konsep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bertajuk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perilaku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penghijauan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diartikan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salah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perilaku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dimana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individu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bertindak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berkontribusi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melindungi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Kraihanzel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2010)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537" y="1428089"/>
            <a:ext cx="3361038" cy="251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9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133600"/>
            <a:ext cx="8077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Malaysia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salah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berupa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permasalahan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air,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polusi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udara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penyakit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infeksi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(DOE 2010).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sudah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kampanye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nasional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bertajuk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penghijauan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Plastic Bag Day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Campaign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Kampanye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3R 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Reduce, Reuse,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Recycle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Pendidikan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juga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kampanye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diselenggarakan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LSM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WWF-Malaysia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Malaysia Nature Society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Hal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tentu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saja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bertujuan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membangun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membentuk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kesadaran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kepedulian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harinya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semakin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memburuk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304800"/>
            <a:ext cx="4343400" cy="1295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KONSEP GREEN CAMPAIGN DI BEBERAPA NEGARA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1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141256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CONT…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512618" y="1574054"/>
            <a:ext cx="444038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Singapura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kampanye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penghijauan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diselenggarakan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nasional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dimulai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sejak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Oktober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1968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bertujuan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menjadikan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Singapura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terbersih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terhijau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 Asia Selatan.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diketahui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Singapura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macam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suku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wilayahnya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cukup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sempit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wilayah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kurang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650 kilometer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persegi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kampanye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penghijauan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mudah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tersebar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19200"/>
            <a:ext cx="2548224" cy="169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473" y="2914927"/>
            <a:ext cx="2505236" cy="171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473" y="4634387"/>
            <a:ext cx="2505236" cy="187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5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141256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CONT…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464127" y="1143000"/>
            <a:ext cx="5105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Vietnam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juga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salah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 Asia Tenggara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mengimplikasikan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kampanye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penghijauan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kampanye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Vietnam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berharap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agar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kondisi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semakin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membaik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tentunya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berdampak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signifikan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perubahan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iklim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Pelaku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penghijauan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rakyat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rakyat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diharapkan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agar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efisiensi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tentunya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berdampak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kondisi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Penghijauan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 Vietnam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didasarkan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pengetahuan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modern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cocok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kondisi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sendiri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52600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29000"/>
            <a:ext cx="2738005" cy="190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50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141256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CONT…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3733800" y="1143000"/>
            <a:ext cx="4724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Indonesia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sendiri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program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kampanye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penghijauan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mulai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berlakukan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Indonesia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agraria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dimana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tanaman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dihasilkan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dikelola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Konsep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pertanian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hijau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bermula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perkembangbiakan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penghijauan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prinsip-prinsip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hijau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menyatakan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bahwa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perkembangan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pertumbuhan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efisien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bersih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tangguh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memperlambat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pertumbuhan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Hall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Dorai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2010;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Blanford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2011; FAO, 2011;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Pesic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2012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65" y="1193986"/>
            <a:ext cx="2771775" cy="184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47" y="3038475"/>
            <a:ext cx="27717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4665518"/>
            <a:ext cx="2799484" cy="185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2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995055"/>
            <a:ext cx="754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Upaya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lain yang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sedang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Indonesia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pengurangan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kantong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plastik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Salah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caranya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membeli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kantong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plastik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berbelanja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 supermarket.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adanya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dituntut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berpartisipasi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pengurangan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sampah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plastik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 Indonesia.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Namun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Indonesia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sepenuhnya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pemilahan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sampah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anorganik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pemilahan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sampah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 TPA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Pembuangan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Akhir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141256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3085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5691" y="1600200"/>
            <a:ext cx="8229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macam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media online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kampanye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hijau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Memanfaatkan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situs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jejaring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semacam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Facebook. Situs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pertemanan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wadah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efektif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menyampaikan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pesan-pesan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Indonesia,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ternyata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FB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termasuk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empat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terbesar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dunia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juta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Hal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target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pesan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potensial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Memanfaatkan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jalur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media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semacam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blog. Blog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web log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dasarnya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aplikasi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disediakan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situs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berdiskusi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forum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perbincangan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Sekarang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penggunaanya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macam-macam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mulai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blog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ilmiah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hingga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blog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buat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muka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Diperkirakan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sekitar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160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juta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blog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diseluruh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dunia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juga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kemudahan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tersendiri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Ada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bilik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buat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berekpresi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online.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04800"/>
            <a:ext cx="4343400" cy="1143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JENIS MEDIA ONLINE UNTUK MELAKUKAN GREE CAMPAIGN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26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141256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CONT…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678873" y="1371600"/>
            <a:ext cx="785552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Aktifitas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kampanye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semacam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tidaklah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mahal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ribet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Sebab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memerlukan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proses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komplek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cukup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berfikir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riset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pun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kalau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Tinggal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posting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upload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saja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memerlukan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mahal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sekali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posting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jutaan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halnya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cetak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spanduk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8873" y="3556814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kecilnya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ingin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berbicara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mengenai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sampah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kata-kata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Buanglah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sampah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tempatnya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semacam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 quotes 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 tweet di Twitter.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artikel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 ”Stop illegal mining”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 ”Illegal fishing” 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ampuh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diposting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 blog. 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03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132</TotalTime>
  <Words>922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Thatch</vt:lpstr>
      <vt:lpstr>GREEN CAMPAIGN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CAMPAIGN</dc:title>
  <dc:creator>Galih</dc:creator>
  <cp:lastModifiedBy>Galih</cp:lastModifiedBy>
  <cp:revision>12</cp:revision>
  <dcterms:created xsi:type="dcterms:W3CDTF">2020-05-05T14:13:44Z</dcterms:created>
  <dcterms:modified xsi:type="dcterms:W3CDTF">2020-05-05T16:46:52Z</dcterms:modified>
</cp:coreProperties>
</file>