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72" r:id="rId8"/>
    <p:sldId id="273" r:id="rId9"/>
    <p:sldId id="274" r:id="rId10"/>
    <p:sldId id="275" r:id="rId11"/>
    <p:sldId id="276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</a:t>
            </a:r>
            <a:r>
              <a:rPr lang="en-US" smtClean="0">
                <a:solidFill>
                  <a:schemeClr val="bg1"/>
                </a:solidFill>
              </a:rPr>
              <a:t>15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19256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Revenue/business model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tunjukkan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mana </a:t>
            </a:r>
            <a:r>
              <a:rPr lang="en-US" sz="2000" dirty="0" err="1"/>
              <a:t>saja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income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. </a:t>
            </a:r>
            <a:r>
              <a:rPr lang="en-US" sz="2000" dirty="0" err="1"/>
              <a:t>Misalnya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margin </a:t>
            </a:r>
            <a:r>
              <a:rPr lang="en-US" sz="2000" dirty="0" err="1"/>
              <a:t>penjualan</a:t>
            </a:r>
            <a:r>
              <a:rPr lang="en-US" sz="2000" dirty="0"/>
              <a:t>, vendor, </a:t>
            </a:r>
            <a:r>
              <a:rPr lang="en-US" sz="2000" dirty="0" err="1"/>
              <a:t>iklan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The team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Memasuki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penutup</a:t>
            </a:r>
            <a:r>
              <a:rPr lang="en-US" sz="2000" dirty="0"/>
              <a:t>, </a:t>
            </a:r>
            <a:r>
              <a:rPr lang="en-US" sz="2000" dirty="0" err="1"/>
              <a:t>tunjukkan</a:t>
            </a:r>
            <a:r>
              <a:rPr lang="en-US" sz="2000" dirty="0"/>
              <a:t> orang-orang </a:t>
            </a:r>
            <a:r>
              <a:rPr lang="en-US" sz="2000" dirty="0" err="1"/>
              <a:t>dibalik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Ceritakan</a:t>
            </a:r>
            <a:r>
              <a:rPr lang="en-US" sz="2000" dirty="0"/>
              <a:t> </a:t>
            </a: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passion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membangun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Tunjukkan</a:t>
            </a:r>
            <a:r>
              <a:rPr lang="en-US" sz="2000" dirty="0"/>
              <a:t> </a:t>
            </a:r>
            <a:r>
              <a:rPr lang="en-US" sz="2000" dirty="0" err="1"/>
              <a:t>mengapa</a:t>
            </a:r>
            <a:r>
              <a:rPr lang="en-US" sz="2000" dirty="0"/>
              <a:t> investor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mempercayai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280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19256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Appendix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ditunjukkan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pitching.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mempersiapkan</a:t>
            </a:r>
            <a:r>
              <a:rPr lang="en-US" sz="2000" dirty="0"/>
              <a:t> </a:t>
            </a:r>
            <a:r>
              <a:rPr lang="en-US" sz="2000" dirty="0" err="1"/>
              <a:t>kemungkinan-kemungkinan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investor. </a:t>
            </a:r>
            <a:r>
              <a:rPr lang="en-US" sz="2000" dirty="0" err="1"/>
              <a:t>Siapkan</a:t>
            </a:r>
            <a:r>
              <a:rPr lang="en-US" sz="2000" dirty="0"/>
              <a:t> juga data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riset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appendix </a:t>
            </a:r>
            <a:r>
              <a:rPr lang="en-US" sz="2000" dirty="0" err="1"/>
              <a:t>ini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Action Part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Terakhir</a:t>
            </a:r>
            <a:r>
              <a:rPr lang="en-US" sz="2000" dirty="0"/>
              <a:t>, </a:t>
            </a:r>
            <a:r>
              <a:rPr lang="en-US" sz="2000" dirty="0" err="1"/>
              <a:t>tutup</a:t>
            </a:r>
            <a:r>
              <a:rPr lang="en-US" sz="2000" dirty="0"/>
              <a:t> </a:t>
            </a:r>
            <a:r>
              <a:rPr lang="en-US" sz="2000" dirty="0" err="1"/>
              <a:t>sesi</a:t>
            </a:r>
            <a:r>
              <a:rPr lang="en-US" sz="2000" dirty="0"/>
              <a:t> pitching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meyakinkan</a:t>
            </a:r>
            <a:r>
              <a:rPr lang="en-US" sz="2000" dirty="0"/>
              <a:t> audience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berkontribusi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startup </a:t>
            </a:r>
            <a:r>
              <a:rPr lang="en-US" sz="2000" dirty="0" err="1" smtClean="0"/>
              <a:t>Anda</a:t>
            </a:r>
            <a:r>
              <a:rPr lang="en-US" sz="2000" dirty="0" smtClean="0"/>
              <a:t>, </a:t>
            </a:r>
            <a:r>
              <a:rPr lang="en-US" sz="2000" dirty="0" err="1"/>
              <a:t>tutup</a:t>
            </a:r>
            <a:r>
              <a:rPr lang="en-US" sz="2000" dirty="0"/>
              <a:t> </a:t>
            </a:r>
            <a:r>
              <a:rPr lang="en-US" sz="2000" dirty="0" err="1"/>
              <a:t>sesi</a:t>
            </a:r>
            <a:r>
              <a:rPr lang="en-US" sz="2000" dirty="0"/>
              <a:t> pitching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ajakan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berdiskusi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pendanaan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54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solidFill>
                  <a:schemeClr val="bg1"/>
                </a:solidFill>
              </a:rPr>
              <a:t>Gambaran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Umum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Konsep</a:t>
            </a:r>
            <a:r>
              <a:rPr lang="en-US" sz="3600" dirty="0">
                <a:solidFill>
                  <a:schemeClr val="bg1"/>
                </a:solidFill>
              </a:rPr>
              <a:t> Pitching Ide </a:t>
            </a:r>
            <a:r>
              <a:rPr lang="en-US" sz="3600" dirty="0" err="1">
                <a:solidFill>
                  <a:schemeClr val="bg1"/>
                </a:solidFill>
              </a:rPr>
              <a:t>Bisnis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Menceritakan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mempresentasikan</a:t>
            </a:r>
            <a:r>
              <a:rPr lang="en-US" sz="2400" dirty="0"/>
              <a:t> startup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orang lain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juga </a:t>
            </a:r>
            <a:r>
              <a:rPr lang="en-US" sz="2400" dirty="0" err="1"/>
              <a:t>sebagai</a:t>
            </a:r>
            <a:r>
              <a:rPr lang="en-US" sz="2400" dirty="0"/>
              <a:t> pitching. Pitching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investor, </a:t>
            </a:r>
            <a:r>
              <a:rPr lang="en-US" sz="2400" dirty="0" err="1"/>
              <a:t>tapi</a:t>
            </a:r>
            <a:r>
              <a:rPr lang="en-US" sz="2400" dirty="0"/>
              <a:t> juga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audience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customer, partner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lain-lain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Pitching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mempresentasikan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di </a:t>
            </a:r>
            <a:r>
              <a:rPr lang="en-US" sz="2400" dirty="0" err="1"/>
              <a:t>capai</a:t>
            </a:r>
            <a:r>
              <a:rPr lang="en-US" sz="2400" dirty="0"/>
              <a:t>. </a:t>
            </a:r>
            <a:r>
              <a:rPr lang="en-US" sz="2400" dirty="0" err="1"/>
              <a:t>Bagi</a:t>
            </a:r>
            <a:r>
              <a:rPr lang="en-US" sz="2400" dirty="0"/>
              <a:t> para </a:t>
            </a:r>
            <a:r>
              <a:rPr lang="en-US" sz="2400" dirty="0" err="1"/>
              <a:t>pengusaha</a:t>
            </a:r>
            <a:r>
              <a:rPr lang="en-US" sz="2400" dirty="0"/>
              <a:t> </a:t>
            </a:r>
            <a:r>
              <a:rPr lang="en-US" sz="2400" dirty="0" err="1"/>
              <a:t>khususnya</a:t>
            </a:r>
            <a:r>
              <a:rPr lang="en-US" sz="2400" dirty="0"/>
              <a:t> orang - orang start-up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pitching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asing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Istilah</a:t>
            </a:r>
            <a:r>
              <a:rPr lang="en-US" dirty="0">
                <a:solidFill>
                  <a:schemeClr val="bg1"/>
                </a:solidFill>
              </a:rPr>
              <a:t> Pitching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Istilah</a:t>
            </a:r>
            <a:r>
              <a:rPr lang="en-US" sz="2800" dirty="0" smtClean="0"/>
              <a:t> </a:t>
            </a:r>
            <a:r>
              <a:rPr lang="en-US" sz="2800" dirty="0"/>
              <a:t>Pitching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spesifik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proses </a:t>
            </a:r>
            <a:r>
              <a:rPr lang="en-US" sz="2800" dirty="0" err="1"/>
              <a:t>mempresentasikan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ide </a:t>
            </a:r>
            <a:r>
              <a:rPr lang="en-US" sz="2800" dirty="0" err="1"/>
              <a:t>bisnis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di </a:t>
            </a:r>
            <a:r>
              <a:rPr lang="en-US" sz="2800" dirty="0" err="1"/>
              <a:t>jalankan</a:t>
            </a:r>
            <a:r>
              <a:rPr lang="en-US" sz="2800" dirty="0"/>
              <a:t>,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tahap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di </a:t>
            </a:r>
            <a:r>
              <a:rPr lang="en-US" sz="2800" dirty="0" err="1"/>
              <a:t>hadapkan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para </a:t>
            </a:r>
            <a:r>
              <a:rPr lang="en-US" sz="2800" dirty="0" err="1"/>
              <a:t>calon</a:t>
            </a:r>
            <a:r>
              <a:rPr lang="en-US" sz="2800" dirty="0"/>
              <a:t> investor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mengumpulkan</a:t>
            </a:r>
            <a:r>
              <a:rPr lang="en-US" sz="2800" dirty="0"/>
              <a:t> dana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membiayai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Istilah</a:t>
            </a:r>
            <a:r>
              <a:rPr lang="en-US" sz="3600" dirty="0" smtClean="0">
                <a:solidFill>
                  <a:schemeClr val="bg1"/>
                </a:solidFill>
              </a:rPr>
              <a:t> Pitching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Pitch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paparan</a:t>
            </a:r>
            <a:r>
              <a:rPr lang="en-US" sz="2400" dirty="0"/>
              <a:t> business plan yang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sampaikan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verbal </a:t>
            </a:r>
            <a:r>
              <a:rPr lang="en-US" sz="2400" dirty="0" err="1"/>
              <a:t>kepada</a:t>
            </a:r>
            <a:r>
              <a:rPr lang="en-US" sz="2400" dirty="0"/>
              <a:t> investor </a:t>
            </a:r>
            <a:r>
              <a:rPr lang="en-US" sz="2400" dirty="0" err="1"/>
              <a:t>prospektif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singkat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dibilang</a:t>
            </a:r>
            <a:r>
              <a:rPr lang="en-US" sz="2400" dirty="0"/>
              <a:t>, pitch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pintu</a:t>
            </a:r>
            <a:r>
              <a:rPr lang="en-US" sz="2400" dirty="0"/>
              <a:t> </a:t>
            </a:r>
            <a:r>
              <a:rPr lang="en-US" sz="2400" dirty="0" err="1"/>
              <a:t>gerbang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investor </a:t>
            </a:r>
            <a:r>
              <a:rPr lang="en-US" sz="2400" dirty="0" err="1"/>
              <a:t>tertarik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mau</a:t>
            </a:r>
            <a:r>
              <a:rPr lang="en-US" sz="2400" dirty="0"/>
              <a:t> </a:t>
            </a:r>
            <a:r>
              <a:rPr lang="en-US" sz="2400" dirty="0" err="1"/>
              <a:t>berinvestasi</a:t>
            </a:r>
            <a:r>
              <a:rPr lang="en-US" sz="2400" dirty="0"/>
              <a:t> di situ.</a:t>
            </a:r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>
                <a:solidFill>
                  <a:schemeClr val="bg1"/>
                </a:solidFill>
              </a:rPr>
              <a:t>Konten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Jadikan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i1.wp.com/www.skystarventures.com/wp-content/uploads/2018/03/Pi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20" y="1905651"/>
            <a:ext cx="8869680" cy="498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Cover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pitching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opening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pendahuluan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cover, </a:t>
            </a:r>
            <a:r>
              <a:rPr lang="en-US" sz="2000" dirty="0" err="1"/>
              <a:t>pastikan</a:t>
            </a:r>
            <a:r>
              <a:rPr lang="en-US" sz="2000" dirty="0"/>
              <a:t> slide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mencantumkan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, logo, </a:t>
            </a:r>
            <a:r>
              <a:rPr lang="en-US" sz="2000" dirty="0" err="1"/>
              <a:t>dan</a:t>
            </a:r>
            <a:r>
              <a:rPr lang="en-US" sz="2000" dirty="0"/>
              <a:t> juga tagline </a:t>
            </a:r>
            <a:r>
              <a:rPr lang="en-US" sz="2000" dirty="0" err="1"/>
              <a:t>dari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pembukaan</a:t>
            </a:r>
            <a:r>
              <a:rPr lang="en-US" sz="2000" dirty="0"/>
              <a:t>,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pitching, </a:t>
            </a:r>
            <a:r>
              <a:rPr lang="en-US" sz="2000" dirty="0" err="1"/>
              <a:t>pancing</a:t>
            </a:r>
            <a:r>
              <a:rPr lang="en-US" sz="2000" dirty="0"/>
              <a:t> emotional feeling audience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problem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yang </a:t>
            </a:r>
            <a:r>
              <a:rPr lang="en-US" sz="2000" dirty="0" err="1"/>
              <a:t>biasa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di </a:t>
            </a:r>
            <a:r>
              <a:rPr lang="en-US" sz="2000" dirty="0" err="1"/>
              <a:t>sekeliling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yang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/</a:t>
            </a:r>
            <a:r>
              <a:rPr lang="en-US" sz="2000" dirty="0" err="1"/>
              <a:t>jasa</a:t>
            </a:r>
            <a:r>
              <a:rPr lang="en-US" sz="2000" dirty="0"/>
              <a:t> yang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tawarkan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Solution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Kemudian</a:t>
            </a:r>
            <a:r>
              <a:rPr lang="en-US" sz="2000" dirty="0"/>
              <a:t>, </a:t>
            </a:r>
            <a:r>
              <a:rPr lang="en-US" sz="2000" dirty="0" err="1"/>
              <a:t>jelasakan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yang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berikan</a:t>
            </a:r>
            <a:r>
              <a:rPr lang="en-US" sz="2000" dirty="0"/>
              <a:t>. </a:t>
            </a:r>
            <a:r>
              <a:rPr lang="en-US" sz="2000" dirty="0" err="1"/>
              <a:t>Jelasakan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/</a:t>
            </a:r>
            <a:r>
              <a:rPr lang="en-US" sz="2000" dirty="0" err="1"/>
              <a:t>jasa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tunjukkan</a:t>
            </a:r>
            <a:r>
              <a:rPr lang="en-US" sz="2000" dirty="0"/>
              <a:t>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sesudah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How it works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Jelaskan</a:t>
            </a:r>
            <a:r>
              <a:rPr lang="en-US" sz="2000" dirty="0"/>
              <a:t> juga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inti,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menjelaskannya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detail. </a:t>
            </a:r>
            <a:r>
              <a:rPr lang="en-US" sz="2000" dirty="0" err="1"/>
              <a:t>Buat</a:t>
            </a:r>
            <a:r>
              <a:rPr lang="en-US" sz="2000" dirty="0"/>
              <a:t> audience </a:t>
            </a:r>
            <a:r>
              <a:rPr lang="en-US" sz="2000" dirty="0" err="1"/>
              <a:t>membayangkan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786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19256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Traction (Milestones)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Bila</a:t>
            </a:r>
            <a:r>
              <a:rPr lang="en-US" sz="2000" dirty="0"/>
              <a:t> audience yang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hadapi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investor, </a:t>
            </a:r>
            <a:r>
              <a:rPr lang="en-US" sz="2000" dirty="0" err="1"/>
              <a:t>tunjukkan</a:t>
            </a:r>
            <a:r>
              <a:rPr lang="en-US" sz="2000" dirty="0"/>
              <a:t> juga traction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Setiap</a:t>
            </a:r>
            <a:r>
              <a:rPr lang="en-US" sz="2000" dirty="0"/>
              <a:t> investor </a:t>
            </a:r>
            <a:r>
              <a:rPr lang="en-US" sz="2000" dirty="0" err="1"/>
              <a:t>pasti</a:t>
            </a:r>
            <a:r>
              <a:rPr lang="en-US" sz="2000" dirty="0"/>
              <a:t> </a:t>
            </a:r>
            <a:r>
              <a:rPr lang="en-US" sz="2000" dirty="0" err="1"/>
              <a:t>tertarik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sejauh</a:t>
            </a:r>
            <a:r>
              <a:rPr lang="en-US" sz="2000" dirty="0"/>
              <a:t> mana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, </a:t>
            </a: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user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bergabung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Market Opportunity (size)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Investor </a:t>
            </a:r>
            <a:r>
              <a:rPr lang="en-US" sz="2000" dirty="0"/>
              <a:t>juga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tertarik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mengetahui</a:t>
            </a:r>
            <a:r>
              <a:rPr lang="en-US" sz="2000" dirty="0"/>
              <a:t> </a:t>
            </a: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market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Tunjukkan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sebaran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, </a:t>
            </a:r>
            <a:r>
              <a:rPr lang="en-US" sz="2000" dirty="0" err="1"/>
              <a:t>siapa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user </a:t>
            </a:r>
            <a:r>
              <a:rPr lang="en-US" sz="2000" dirty="0" err="1"/>
              <a:t>Anda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berpotensi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mengumpulkan</a:t>
            </a:r>
            <a:r>
              <a:rPr lang="en-US" sz="2000" dirty="0"/>
              <a:t> revenue.</a:t>
            </a:r>
          </a:p>
        </p:txBody>
      </p:sp>
    </p:spTree>
    <p:extLst>
      <p:ext uri="{BB962C8B-B14F-4D97-AF65-F5344CB8AC3E}">
        <p14:creationId xmlns:p14="http://schemas.microsoft.com/office/powerpoint/2010/main" val="100793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Acuan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Menyusun</a:t>
            </a:r>
            <a:r>
              <a:rPr lang="en-US" dirty="0" smtClean="0">
                <a:solidFill>
                  <a:schemeClr val="bg1"/>
                </a:solidFill>
              </a:rPr>
              <a:t> Pitch Deck.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19256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Market landscape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Dalam</a:t>
            </a:r>
            <a:r>
              <a:rPr lang="en-US" sz="2000" dirty="0"/>
              <a:t> market landscape, </a:t>
            </a:r>
            <a:r>
              <a:rPr lang="en-US" sz="2000" dirty="0" err="1"/>
              <a:t>Anda</a:t>
            </a:r>
            <a:r>
              <a:rPr lang="en-US" sz="2000" dirty="0"/>
              <a:t> juga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data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persaingan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jalankan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Projection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Kemudian</a:t>
            </a:r>
            <a:r>
              <a:rPr lang="en-US" sz="2000" dirty="0"/>
              <a:t>, </a:t>
            </a:r>
            <a:r>
              <a:rPr lang="en-US" sz="2000" dirty="0" err="1"/>
              <a:t>tunjukkan</a:t>
            </a:r>
            <a:r>
              <a:rPr lang="en-US" sz="2000" dirty="0"/>
              <a:t> juga </a:t>
            </a:r>
            <a:r>
              <a:rPr lang="en-US" sz="2000" dirty="0" err="1"/>
              <a:t>projeksi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kedepannya</a:t>
            </a:r>
            <a:r>
              <a:rPr lang="en-US" sz="2000" dirty="0"/>
              <a:t>. </a:t>
            </a:r>
            <a:r>
              <a:rPr lang="en-US" sz="2000" dirty="0" err="1"/>
              <a:t>Ingin</a:t>
            </a:r>
            <a:r>
              <a:rPr lang="en-US" sz="2000" dirty="0"/>
              <a:t>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sebesar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startup </a:t>
            </a:r>
            <a:r>
              <a:rPr lang="en-US" sz="2000" dirty="0" err="1"/>
              <a:t>Anda</a:t>
            </a:r>
            <a:r>
              <a:rPr lang="en-US" sz="2000" dirty="0"/>
              <a:t>. </a:t>
            </a:r>
            <a:r>
              <a:rPr lang="en-US" sz="2000" dirty="0" err="1"/>
              <a:t>Sertakan</a:t>
            </a:r>
            <a:r>
              <a:rPr lang="en-US" sz="2000" dirty="0"/>
              <a:t> data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grafik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projeksi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Projeksi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ditunjukkan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tahunan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kuartal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2252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30</TotalTime>
  <Words>649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WAWASAN KEWIRAUSAHAAN PERTEMUAN 15</vt:lpstr>
      <vt:lpstr>Gambaran Umum Konsep Pitching Ide Bisnis</vt:lpstr>
      <vt:lpstr>Istilah Pitching </vt:lpstr>
      <vt:lpstr>Istilah Pitching</vt:lpstr>
      <vt:lpstr>Konten Yang Dapat Jadikan Acuan Saat Menyusun Pitch Deck.</vt:lpstr>
      <vt:lpstr>Acuan Menyusun Pitch Deck.</vt:lpstr>
      <vt:lpstr>Acuan Menyusun Pitch Deck.</vt:lpstr>
      <vt:lpstr>Acuan Menyusun Pitch Deck.</vt:lpstr>
      <vt:lpstr>Acuan Menyusun Pitch Deck.</vt:lpstr>
      <vt:lpstr>Acuan Menyusun Pitch Deck.</vt:lpstr>
      <vt:lpstr>Acuan Menyusun Pitch Deck.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11</cp:revision>
  <dcterms:created xsi:type="dcterms:W3CDTF">2020-08-31T06:05:52Z</dcterms:created>
  <dcterms:modified xsi:type="dcterms:W3CDTF">2020-09-04T03:05:01Z</dcterms:modified>
</cp:coreProperties>
</file>