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73" r:id="rId7"/>
    <p:sldId id="274" r:id="rId8"/>
    <p:sldId id="261" r:id="rId9"/>
    <p:sldId id="275" r:id="rId10"/>
    <p:sldId id="276" r:id="rId11"/>
    <p:sldId id="277" r:id="rId12"/>
    <p:sldId id="262" r:id="rId13"/>
    <p:sldId id="263" r:id="rId14"/>
    <p:sldId id="278" r:id="rId15"/>
    <p:sldId id="280" r:id="rId16"/>
    <p:sldId id="279" r:id="rId17"/>
    <p:sldId id="264" r:id="rId18"/>
    <p:sldId id="265" r:id="rId19"/>
    <p:sldId id="25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</a:t>
            </a:r>
            <a:r>
              <a:rPr lang="en-US" smtClean="0">
                <a:solidFill>
                  <a:schemeClr val="bg1"/>
                </a:solidFill>
              </a:rPr>
              <a:t>14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Teknik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Mendapatkan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Douglas (1996</a:t>
            </a:r>
            <a:r>
              <a:rPr lang="en-US" dirty="0" smtClean="0">
                <a:solidFill>
                  <a:schemeClr val="bg1"/>
                </a:solidFill>
              </a:rPr>
              <a:t>),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membahas</a:t>
            </a:r>
            <a:r>
              <a:rPr lang="en-US" sz="2400" dirty="0"/>
              <a:t> </a:t>
            </a:r>
            <a:r>
              <a:rPr lang="en-US" sz="2400" dirty="0" err="1"/>
              <a:t>sebagian</a:t>
            </a:r>
            <a:r>
              <a:rPr lang="en-US" sz="2400" dirty="0"/>
              <a:t> ide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membahas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menyeluruh</a:t>
            </a:r>
            <a:r>
              <a:rPr lang="en-US" sz="2400" dirty="0"/>
              <a:t>.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menemui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buntu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Komponen</a:t>
            </a:r>
            <a:r>
              <a:rPr lang="en-US" sz="2400" dirty="0"/>
              <a:t> yang </a:t>
            </a:r>
            <a:r>
              <a:rPr lang="en-US" sz="2400" dirty="0" err="1"/>
              <a:t>dimodifkasi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ide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modifkasi</a:t>
            </a:r>
            <a:r>
              <a:rPr lang="en-US" sz="2400" dirty="0"/>
              <a:t> ide lama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,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disempurnakan</a:t>
            </a:r>
            <a:r>
              <a:rPr lang="en-US" sz="2400" dirty="0"/>
              <a:t>,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daftar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bagiannya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,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dimodifkasi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8919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Teknik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Mendapatkan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Douglas (1996</a:t>
            </a:r>
            <a:r>
              <a:rPr lang="en-US" dirty="0" smtClean="0">
                <a:solidFill>
                  <a:schemeClr val="bg1"/>
                </a:solidFill>
              </a:rPr>
              <a:t>),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Meditasi</a:t>
            </a:r>
            <a:r>
              <a:rPr lang="en-US" sz="2400" dirty="0"/>
              <a:t>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ide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memusatkan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.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agar </a:t>
            </a:r>
            <a:r>
              <a:rPr lang="en-US" sz="2400" dirty="0" err="1"/>
              <a:t>meningkatan</a:t>
            </a:r>
            <a:r>
              <a:rPr lang="en-US" sz="2400" dirty="0"/>
              <a:t> </a:t>
            </a:r>
            <a:r>
              <a:rPr lang="en-US" sz="2400" dirty="0" err="1"/>
              <a:t>keyakinan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</a:t>
            </a:r>
            <a:r>
              <a:rPr lang="en-US" sz="2400" dirty="0" err="1"/>
              <a:t>memusatkan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cita-cita</a:t>
            </a:r>
            <a:r>
              <a:rPr lang="en-US" sz="2400" dirty="0"/>
              <a:t>, </a:t>
            </a:r>
            <a:r>
              <a:rPr lang="en-US" sz="2400" dirty="0" err="1"/>
              <a:t>merangsang</a:t>
            </a:r>
            <a:r>
              <a:rPr lang="en-US" sz="2400" dirty="0"/>
              <a:t> ide, </a:t>
            </a:r>
            <a:r>
              <a:rPr lang="en-US" sz="2400" dirty="0" err="1"/>
              <a:t>kesiapan</a:t>
            </a:r>
            <a:r>
              <a:rPr lang="en-US" sz="2400" dirty="0"/>
              <a:t> mental,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inovatf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662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Pentingnya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/>
              <a:t>dasarnya</a:t>
            </a:r>
            <a:r>
              <a:rPr lang="en-US" sz="2800" dirty="0"/>
              <a:t> ide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menggambarkan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. Ide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, </a:t>
            </a:r>
            <a:r>
              <a:rPr lang="en-US" sz="2800" dirty="0" err="1"/>
              <a:t>siapa</a:t>
            </a:r>
            <a:r>
              <a:rPr lang="en-US" sz="2800" dirty="0"/>
              <a:t> target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, </a:t>
            </a:r>
            <a:r>
              <a:rPr lang="en-US" sz="2800" dirty="0" err="1"/>
              <a:t>bagaiaman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menjual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yang </a:t>
            </a:r>
            <a:r>
              <a:rPr lang="en-US" sz="2800" dirty="0" err="1"/>
              <a:t>dirasa</a:t>
            </a:r>
            <a:r>
              <a:rPr lang="en-US" sz="2800" dirty="0"/>
              <a:t> </a:t>
            </a:r>
            <a:r>
              <a:rPr lang="en-US" sz="2800" dirty="0" err="1"/>
              <a:t>cocok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diproduksi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Konsep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: </a:t>
            </a:r>
            <a:r>
              <a:rPr lang="en-US" sz="2800" dirty="0" err="1"/>
              <a:t>gagasan-gagasan</a:t>
            </a:r>
            <a:r>
              <a:rPr lang="en-US" sz="2800" dirty="0"/>
              <a:t> yang </a:t>
            </a:r>
            <a:r>
              <a:rPr lang="en-US" sz="2800" dirty="0" err="1"/>
              <a:t>konkret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mewujudkan</a:t>
            </a:r>
            <a:r>
              <a:rPr lang="en-US" sz="2800" dirty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/>
              <a:t>usaha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merujuk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: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target </a:t>
            </a:r>
            <a:r>
              <a:rPr lang="en-US" sz="2800" dirty="0" err="1" smtClean="0"/>
              <a:t>pasar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pedoman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menyusun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target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Pemahaman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Konsep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sederhana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dirumuskan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siapa</a:t>
            </a:r>
            <a:r>
              <a:rPr lang="en-US" sz="2800" dirty="0"/>
              <a:t>?,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siapa</a:t>
            </a:r>
            <a:r>
              <a:rPr lang="en-US" sz="2800" dirty="0"/>
              <a:t>?,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siapa</a:t>
            </a:r>
            <a:r>
              <a:rPr lang="en-US" sz="2800" dirty="0"/>
              <a:t>?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yang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rumuskan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bisnismu</a:t>
            </a:r>
            <a:r>
              <a:rPr lang="en-US" sz="2800" dirty="0"/>
              <a:t> </a:t>
            </a:r>
            <a:r>
              <a:rPr lang="en-US" sz="2800" dirty="0" err="1"/>
              <a:t>nantinya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898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Online to offline (O2O),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membeli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online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mengembalikan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offline.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sebaliknya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Business to business (B2B),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menjual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/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 smtClean="0"/>
              <a:t>lainnya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435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Business </a:t>
            </a:r>
            <a:r>
              <a:rPr lang="en-US" sz="2800" dirty="0"/>
              <a:t>to Customer,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menjual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/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milik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Customer to Customer (C2C),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berkonsep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/</a:t>
            </a:r>
            <a:r>
              <a:rPr lang="en-US" sz="2800" dirty="0" err="1"/>
              <a:t>produk</a:t>
            </a:r>
            <a:r>
              <a:rPr lang="en-US" sz="2800" dirty="0"/>
              <a:t> yang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jual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tawarkan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841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Tahap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Membentuk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Konsep</a:t>
            </a:r>
            <a:r>
              <a:rPr lang="en-US" dirty="0" smtClean="0">
                <a:solidFill>
                  <a:schemeClr val="bg1"/>
                </a:solidFill>
              </a:rPr>
              <a:t>/Concept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Landasan</a:t>
            </a:r>
            <a:r>
              <a:rPr lang="en-US" sz="2400" dirty="0" smtClean="0"/>
              <a:t> </a:t>
            </a:r>
            <a:r>
              <a:rPr lang="en-US" sz="2400" dirty="0" err="1"/>
              <a:t>usaha</a:t>
            </a:r>
            <a:r>
              <a:rPr lang="en-US" sz="2400" dirty="0"/>
              <a:t>: </a:t>
            </a:r>
            <a:r>
              <a:rPr lang="en-US" sz="2400" dirty="0" err="1"/>
              <a:t>Filosofi</a:t>
            </a:r>
            <a:r>
              <a:rPr lang="en-US" sz="2400" dirty="0"/>
              <a:t>, </a:t>
            </a:r>
            <a:r>
              <a:rPr lang="en-US" sz="2400" dirty="0" err="1"/>
              <a:t>Visi</a:t>
            </a:r>
            <a:r>
              <a:rPr lang="en-US" sz="2400" dirty="0"/>
              <a:t> &amp; </a:t>
            </a:r>
            <a:r>
              <a:rPr lang="en-US" sz="2400" dirty="0" err="1" smtClean="0"/>
              <a:t>Misi</a:t>
            </a:r>
            <a:endParaRPr lang="en-US" sz="24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/>
              <a:t>siapa</a:t>
            </a:r>
            <a:r>
              <a:rPr lang="en-US" sz="2400" dirty="0"/>
              <a:t> Target Market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/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Demografi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 smtClean="0"/>
              <a:t>Geografi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Munculkan</a:t>
            </a:r>
            <a:r>
              <a:rPr lang="en-US" sz="2400" dirty="0" smtClean="0"/>
              <a:t> </a:t>
            </a:r>
            <a:r>
              <a:rPr lang="en-US" sz="2400" dirty="0" err="1"/>
              <a:t>Gagasan-Gagasan</a:t>
            </a:r>
            <a:r>
              <a:rPr lang="en-US" sz="2400" dirty="0"/>
              <a:t> /Ide-ide </a:t>
            </a:r>
            <a:r>
              <a:rPr lang="en-US" sz="2400" dirty="0" err="1"/>
              <a:t>disetiap</a:t>
            </a:r>
            <a:r>
              <a:rPr lang="en-US" sz="2400" dirty="0"/>
              <a:t> </a:t>
            </a:r>
            <a:r>
              <a:rPr lang="en-US" sz="2400" dirty="0" err="1"/>
              <a:t>lini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mengacu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Landasan</a:t>
            </a:r>
            <a:r>
              <a:rPr lang="en-US" sz="2400" dirty="0"/>
              <a:t> Usaha </a:t>
            </a:r>
            <a:r>
              <a:rPr lang="en-US" sz="2400" dirty="0" err="1"/>
              <a:t>dan</a:t>
            </a:r>
            <a:r>
              <a:rPr lang="en-US" sz="2400" dirty="0"/>
              <a:t> Target Market.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9365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0" y="3657600"/>
            <a:ext cx="1338034" cy="965914"/>
          </a:xfrm>
        </p:spPr>
        <p:txBody>
          <a:bodyPr/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Bisnis</a:t>
            </a:r>
            <a:r>
              <a:rPr lang="en-US" sz="1800" dirty="0" smtClean="0">
                <a:solidFill>
                  <a:schemeClr val="tx1"/>
                </a:solidFill>
              </a:rPr>
              <a:t> Model Canvas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944" y="200517"/>
            <a:ext cx="10550313" cy="6462068"/>
          </a:xfrm>
        </p:spPr>
      </p:pic>
    </p:spTree>
    <p:extLst>
      <p:ext uri="{BB962C8B-B14F-4D97-AF65-F5344CB8AC3E}">
        <p14:creationId xmlns:p14="http://schemas.microsoft.com/office/powerpoint/2010/main" val="2149149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Ide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kesuksesan</a:t>
            </a:r>
            <a:r>
              <a:rPr lang="en-US" sz="2400" dirty="0"/>
              <a:t>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menuangkan</a:t>
            </a:r>
            <a:r>
              <a:rPr lang="en-US" sz="2400" dirty="0"/>
              <a:t> ide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gagasan</a:t>
            </a:r>
            <a:r>
              <a:rPr lang="en-US" sz="2400" dirty="0"/>
              <a:t> </a:t>
            </a:r>
            <a:r>
              <a:rPr lang="en-US" sz="2400" dirty="0" err="1"/>
              <a:t>cemerlang</a:t>
            </a:r>
            <a:r>
              <a:rPr lang="en-US" sz="2400" dirty="0"/>
              <a:t> yang </a:t>
            </a:r>
            <a:r>
              <a:rPr lang="en-US" sz="2400" dirty="0" err="1"/>
              <a:t>kreatif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  <a:r>
              <a:rPr lang="en-US" sz="2400" dirty="0" err="1"/>
              <a:t>Banyak</a:t>
            </a:r>
            <a:r>
              <a:rPr lang="en-US" sz="2400" dirty="0"/>
              <a:t> orang </a:t>
            </a:r>
            <a:r>
              <a:rPr lang="en-US" sz="2400" dirty="0" err="1"/>
              <a:t>mengatakan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“Ide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gagasan</a:t>
            </a:r>
            <a:r>
              <a:rPr lang="en-US" sz="2400" dirty="0"/>
              <a:t>” </a:t>
            </a:r>
            <a:r>
              <a:rPr lang="en-US" sz="2400" dirty="0" err="1"/>
              <a:t>mahal</a:t>
            </a:r>
            <a:r>
              <a:rPr lang="en-US" sz="2400" dirty="0"/>
              <a:t> </a:t>
            </a:r>
            <a:r>
              <a:rPr lang="en-US" sz="2400" dirty="0" err="1"/>
              <a:t>harganya</a:t>
            </a:r>
            <a:r>
              <a:rPr lang="en-US" sz="2400" dirty="0"/>
              <a:t>. </a:t>
            </a:r>
            <a:r>
              <a:rPr lang="en-US" sz="2400" dirty="0" err="1"/>
              <a:t>Tentunya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ide, </a:t>
            </a:r>
            <a:r>
              <a:rPr lang="en-US" sz="2400" dirty="0" err="1"/>
              <a:t>hanya</a:t>
            </a:r>
            <a:r>
              <a:rPr lang="en-US" sz="2400" dirty="0"/>
              <a:t> ide 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komersial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yang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kategori</a:t>
            </a:r>
            <a:r>
              <a:rPr lang="en-US" sz="2400" dirty="0"/>
              <a:t> </a:t>
            </a:r>
            <a:r>
              <a:rPr lang="en-US" sz="2400" dirty="0" err="1"/>
              <a:t>mahal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. </a:t>
            </a:r>
            <a:r>
              <a:rPr lang="en-US" sz="2400" dirty="0" err="1"/>
              <a:t>Sebuah</a:t>
            </a:r>
            <a:r>
              <a:rPr lang="en-US" sz="2400" dirty="0"/>
              <a:t> ide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Pengertian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Ide </a:t>
            </a:r>
            <a:r>
              <a:rPr lang="en-US" sz="2400" b="1" dirty="0" err="1"/>
              <a:t>usaha</a:t>
            </a:r>
            <a:r>
              <a:rPr lang="en-US" sz="2400" b="1" dirty="0"/>
              <a:t> (</a:t>
            </a:r>
            <a:r>
              <a:rPr lang="en-US" sz="2400" b="1" dirty="0" err="1"/>
              <a:t>bisnis</a:t>
            </a:r>
            <a:r>
              <a:rPr lang="en-US" sz="2400" b="1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, </a:t>
            </a:r>
            <a:r>
              <a:rPr lang="en-US" sz="2400" dirty="0" err="1"/>
              <a:t>banyak</a:t>
            </a:r>
            <a:r>
              <a:rPr lang="en-US" sz="2400" dirty="0"/>
              <a:t> orang,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memecahkan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yang </a:t>
            </a:r>
            <a:r>
              <a:rPr lang="en-US" sz="2400" dirty="0" err="1"/>
              <a:t>teridentifikasi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di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(</a:t>
            </a:r>
            <a:r>
              <a:rPr lang="en-US" sz="2400" dirty="0" err="1"/>
              <a:t>pasar</a:t>
            </a:r>
            <a:r>
              <a:rPr lang="en-US" sz="2400" dirty="0"/>
              <a:t>, </a:t>
            </a:r>
            <a:r>
              <a:rPr lang="en-US" sz="2400" dirty="0" err="1"/>
              <a:t>masyarakat</a:t>
            </a:r>
            <a:r>
              <a:rPr lang="en-US" sz="2400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ide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bagus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keinginan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kreatifitas</a:t>
            </a:r>
            <a:r>
              <a:rPr lang="en-US" sz="2400" dirty="0"/>
              <a:t> </a:t>
            </a:r>
            <a:r>
              <a:rPr lang="en-US" sz="2400" dirty="0" err="1"/>
              <a:t>pengusaha</a:t>
            </a:r>
            <a:r>
              <a:rPr lang="en-US" sz="2400" dirty="0"/>
              <a:t> </a:t>
            </a:r>
            <a:r>
              <a:rPr lang="en-US" sz="2400" dirty="0" err="1"/>
              <a:t>menjdi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/</a:t>
            </a:r>
            <a:r>
              <a:rPr lang="en-US" sz="2400" dirty="0" err="1"/>
              <a:t>bisnis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. </a:t>
            </a:r>
            <a:r>
              <a:rPr lang="en-US" sz="2000" dirty="0" err="1"/>
              <a:t>Kejelian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memulai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Keahlian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. </a:t>
            </a:r>
            <a:r>
              <a:rPr lang="en-US" sz="2000" dirty="0" err="1"/>
              <a:t>Sedikit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orang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keahlian</a:t>
            </a:r>
            <a:r>
              <a:rPr lang="en-US" sz="2000" dirty="0"/>
              <a:t>,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karenanya</a:t>
            </a:r>
            <a:r>
              <a:rPr lang="en-US" sz="2000" dirty="0"/>
              <a:t> ide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bersumber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keahlian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dilaksanakan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mengantarkan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yang lain.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/>
              <a:t>Hobi</a:t>
            </a:r>
            <a:r>
              <a:rPr lang="en-US" sz="2000" dirty="0"/>
              <a:t>/</a:t>
            </a:r>
            <a:r>
              <a:rPr lang="en-US" sz="2000" dirty="0" err="1"/>
              <a:t>minat</a:t>
            </a:r>
            <a:r>
              <a:rPr lang="en-US" sz="2000" dirty="0"/>
              <a:t>. </a:t>
            </a:r>
            <a:r>
              <a:rPr lang="en-US" sz="2000" dirty="0" err="1"/>
              <a:t>Sumber</a:t>
            </a:r>
            <a:r>
              <a:rPr lang="en-US" sz="2000" dirty="0"/>
              <a:t> ide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hobi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sesorang</a:t>
            </a:r>
            <a:r>
              <a:rPr lang="en-US" sz="2000" dirty="0"/>
              <a:t> </a:t>
            </a:r>
            <a:r>
              <a:rPr lang="en-US" sz="2000" dirty="0" err="1"/>
              <a:t>bersemangat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.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didasarkan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hobi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betah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yang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fokus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dijalankan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Kreativitas</a:t>
            </a:r>
            <a:r>
              <a:rPr lang="en-US" sz="2000" dirty="0"/>
              <a:t>. </a:t>
            </a:r>
            <a:r>
              <a:rPr lang="en-US" sz="2000" dirty="0" err="1"/>
              <a:t>Kreativitas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unik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bermanfaat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orang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/>
              <a:t>ide </a:t>
            </a:r>
            <a:r>
              <a:rPr lang="en-US" sz="2000" dirty="0" err="1"/>
              <a:t>bisnis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Jaringan</a:t>
            </a:r>
            <a:r>
              <a:rPr lang="en-US" sz="2000" dirty="0" smtClean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. </a:t>
            </a:r>
            <a:r>
              <a:rPr lang="en-US" sz="2000" dirty="0" err="1"/>
              <a:t>Bersilaturahmi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datangnya</a:t>
            </a:r>
            <a:r>
              <a:rPr lang="en-US" sz="2000" dirty="0"/>
              <a:t> </a:t>
            </a:r>
            <a:r>
              <a:rPr lang="en-US" sz="2000" dirty="0" err="1"/>
              <a:t>rejeki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.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kesempatan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menawarkan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yang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miliki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ATM.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dimulai</a:t>
            </a:r>
            <a:r>
              <a:rPr lang="en-US" sz="2000" dirty="0"/>
              <a:t> ATM (</a:t>
            </a:r>
            <a:r>
              <a:rPr lang="en-US" sz="2000" dirty="0" err="1"/>
              <a:t>amati</a:t>
            </a:r>
            <a:r>
              <a:rPr lang="en-US" sz="2000" dirty="0"/>
              <a:t>, </a:t>
            </a:r>
            <a:r>
              <a:rPr lang="en-US" sz="2000" dirty="0" err="1"/>
              <a:t>tiru</a:t>
            </a:r>
            <a:r>
              <a:rPr lang="en-US" sz="2000" dirty="0"/>
              <a:t>, </a:t>
            </a:r>
            <a:r>
              <a:rPr lang="en-US" sz="2000" dirty="0" err="1"/>
              <a:t>modifikasi</a:t>
            </a:r>
            <a:r>
              <a:rPr lang="en-US" sz="2000" dirty="0"/>
              <a:t>)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yang paling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dilaksanakan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30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054862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Nasihat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saran. </a:t>
            </a:r>
            <a:r>
              <a:rPr lang="en-US" sz="2200" dirty="0" err="1"/>
              <a:t>Mencari</a:t>
            </a:r>
            <a:r>
              <a:rPr lang="en-US" sz="2200" dirty="0"/>
              <a:t> ide </a:t>
            </a:r>
            <a:r>
              <a:rPr lang="en-US" sz="2200" dirty="0" err="1"/>
              <a:t>bisnis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meminta</a:t>
            </a:r>
            <a:r>
              <a:rPr lang="en-US" sz="2200" dirty="0"/>
              <a:t> </a:t>
            </a:r>
            <a:r>
              <a:rPr lang="en-US" sz="2200" dirty="0" err="1"/>
              <a:t>nasehat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orang-orang yang </a:t>
            </a:r>
            <a:r>
              <a:rPr lang="en-US" sz="2200" dirty="0" err="1"/>
              <a:t>sukses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bisnis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langkah</a:t>
            </a:r>
            <a:r>
              <a:rPr lang="en-US" sz="2200" dirty="0"/>
              <a:t> </a:t>
            </a:r>
            <a:r>
              <a:rPr lang="en-US" sz="2200" dirty="0" err="1"/>
              <a:t>baik</a:t>
            </a:r>
            <a:r>
              <a:rPr lang="en-US" sz="2200" dirty="0"/>
              <a:t> </a:t>
            </a:r>
            <a:r>
              <a:rPr lang="en-US" sz="2200" dirty="0" err="1"/>
              <a:t>dikarenakan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 orang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tanpa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merasakan</a:t>
            </a:r>
            <a:r>
              <a:rPr lang="en-US" sz="2200" dirty="0"/>
              <a:t> </a:t>
            </a:r>
            <a:r>
              <a:rPr lang="en-US" sz="2200" dirty="0" err="1"/>
              <a:t>kegagalan</a:t>
            </a:r>
            <a:r>
              <a:rPr lang="en-US" sz="2200" dirty="0"/>
              <a:t> orang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serta</a:t>
            </a:r>
            <a:r>
              <a:rPr lang="en-US" sz="2200" dirty="0"/>
              <a:t> </a:t>
            </a:r>
            <a:r>
              <a:rPr lang="en-US" sz="2200" dirty="0" err="1"/>
              <a:t>mengetahui</a:t>
            </a:r>
            <a:r>
              <a:rPr lang="en-US" sz="2200" dirty="0"/>
              <a:t> </a:t>
            </a:r>
            <a:r>
              <a:rPr lang="en-US" sz="2200" dirty="0" err="1"/>
              <a:t>langkah-langkah</a:t>
            </a:r>
            <a:r>
              <a:rPr lang="en-US" sz="2200" dirty="0"/>
              <a:t> 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dilaksanakan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/>
              <a:t>Pengalaman</a:t>
            </a:r>
            <a:r>
              <a:rPr lang="en-US" sz="2200" dirty="0"/>
              <a:t> &amp; </a:t>
            </a:r>
            <a:r>
              <a:rPr lang="en-US" sz="2200" dirty="0" err="1"/>
              <a:t>Pekerjaan</a:t>
            </a:r>
            <a:r>
              <a:rPr lang="en-US" sz="2200" dirty="0"/>
              <a:t>.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diri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orang lain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guru yang </a:t>
            </a:r>
            <a:r>
              <a:rPr lang="en-US" sz="2200" dirty="0" err="1"/>
              <a:t>baik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ide </a:t>
            </a:r>
            <a:r>
              <a:rPr lang="en-US" sz="2200" dirty="0" err="1"/>
              <a:t>bisnis</a:t>
            </a:r>
            <a:r>
              <a:rPr lang="en-US" sz="2200" dirty="0"/>
              <a:t>.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buruk</a:t>
            </a:r>
            <a:r>
              <a:rPr lang="en-US" sz="2200" dirty="0"/>
              <a:t>/</a:t>
            </a:r>
            <a:r>
              <a:rPr lang="en-US" sz="2200" dirty="0" err="1"/>
              <a:t>gagal</a:t>
            </a:r>
            <a:r>
              <a:rPr lang="en-US" sz="2200" dirty="0"/>
              <a:t> </a:t>
            </a:r>
            <a:r>
              <a:rPr lang="en-US" sz="2200" dirty="0" err="1"/>
              <a:t>sering</a:t>
            </a:r>
            <a:r>
              <a:rPr lang="en-US" sz="2200" dirty="0"/>
              <a:t> kali </a:t>
            </a:r>
            <a:r>
              <a:rPr lang="en-US" sz="2200" dirty="0" err="1"/>
              <a:t>sulit</a:t>
            </a:r>
            <a:r>
              <a:rPr lang="en-US" sz="2200" dirty="0"/>
              <a:t> </a:t>
            </a:r>
            <a:r>
              <a:rPr lang="en-US" sz="2200" dirty="0" err="1"/>
              <a:t>dilupakan</a:t>
            </a:r>
            <a:r>
              <a:rPr lang="en-US" sz="2200" dirty="0"/>
              <a:t>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berupaya</a:t>
            </a:r>
            <a:r>
              <a:rPr lang="en-US" sz="2200" dirty="0"/>
              <a:t> </a:t>
            </a:r>
            <a:r>
              <a:rPr lang="en-US" sz="2200" dirty="0" err="1"/>
              <a:t>mencari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baru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mengatasinya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2572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054862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Penemuan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sengaja</a:t>
            </a:r>
            <a:r>
              <a:rPr lang="en-US" sz="2200" dirty="0"/>
              <a:t>. </a:t>
            </a:r>
            <a:r>
              <a:rPr lang="en-US" sz="2200" dirty="0" err="1"/>
              <a:t>Jenis</a:t>
            </a:r>
            <a:r>
              <a:rPr lang="en-US" sz="2200" dirty="0"/>
              <a:t> ide </a:t>
            </a:r>
            <a:r>
              <a:rPr lang="en-US" sz="2200" dirty="0" err="1"/>
              <a:t>bisnis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terjadi</a:t>
            </a:r>
            <a:r>
              <a:rPr lang="en-US" sz="2200" dirty="0"/>
              <a:t> </a:t>
            </a:r>
            <a:r>
              <a:rPr lang="en-US" sz="2200" dirty="0" err="1"/>
              <a:t>ketika</a:t>
            </a:r>
            <a:r>
              <a:rPr lang="en-US" sz="2200" dirty="0"/>
              <a:t> </a:t>
            </a:r>
            <a:r>
              <a:rPr lang="en-US" sz="2200" dirty="0" err="1"/>
              <a:t>seseorang</a:t>
            </a:r>
            <a:r>
              <a:rPr lang="en-US" sz="2200" dirty="0"/>
              <a:t> </a:t>
            </a:r>
            <a:r>
              <a:rPr lang="en-US" sz="2200" dirty="0" err="1"/>
              <a:t>melihat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(</a:t>
            </a:r>
            <a:r>
              <a:rPr lang="en-US" sz="2200" dirty="0" err="1"/>
              <a:t>benda</a:t>
            </a:r>
            <a:r>
              <a:rPr lang="en-US" sz="2200" dirty="0"/>
              <a:t>)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membangkitkan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imajinasi</a:t>
            </a:r>
            <a:r>
              <a:rPr lang="en-US" sz="2200" dirty="0"/>
              <a:t>. Dari </a:t>
            </a:r>
            <a:r>
              <a:rPr lang="en-US" sz="2200" dirty="0" err="1"/>
              <a:t>penemuan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ia</a:t>
            </a:r>
            <a:r>
              <a:rPr lang="en-US" sz="2200" dirty="0"/>
              <a:t> </a:t>
            </a:r>
            <a:r>
              <a:rPr lang="en-US" sz="2200" dirty="0" err="1"/>
              <a:t>berhasil</a:t>
            </a:r>
            <a:r>
              <a:rPr lang="en-US" sz="2200" dirty="0"/>
              <a:t> </a:t>
            </a:r>
            <a:r>
              <a:rPr lang="en-US" sz="2200" dirty="0" err="1"/>
              <a:t>menciptakan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imjinasinya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/>
              <a:t>Pencarian</a:t>
            </a:r>
            <a:r>
              <a:rPr lang="en-US" sz="2200" dirty="0"/>
              <a:t> ide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penuh</a:t>
            </a:r>
            <a:r>
              <a:rPr lang="en-US" sz="2200" dirty="0"/>
              <a:t> </a:t>
            </a:r>
            <a:r>
              <a:rPr lang="en-US" sz="2200" dirty="0" err="1"/>
              <a:t>pertimbangan</a:t>
            </a:r>
            <a:r>
              <a:rPr lang="en-US" sz="2200" dirty="0"/>
              <a:t>. </a:t>
            </a:r>
            <a:r>
              <a:rPr lang="en-US" sz="2200" dirty="0" err="1"/>
              <a:t>Sebuah</a:t>
            </a:r>
            <a:r>
              <a:rPr lang="en-US" sz="2200" dirty="0"/>
              <a:t> ide </a:t>
            </a:r>
            <a:r>
              <a:rPr lang="en-US" sz="2200" dirty="0" err="1"/>
              <a:t>awal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muncul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percobaan</a:t>
            </a:r>
            <a:r>
              <a:rPr lang="en-US" sz="2200" dirty="0"/>
              <a:t> yang </a:t>
            </a:r>
            <a:r>
              <a:rPr lang="en-US" sz="2200" dirty="0" err="1"/>
              <a:t>dilakukan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wirausaha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menemukan</a:t>
            </a:r>
            <a:r>
              <a:rPr lang="en-US" sz="2200" dirty="0"/>
              <a:t> ide </a:t>
            </a:r>
            <a:r>
              <a:rPr lang="en-US" sz="2200" dirty="0" err="1"/>
              <a:t>baru</a:t>
            </a:r>
            <a:r>
              <a:rPr lang="en-US" sz="2200" dirty="0"/>
              <a:t>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80663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Teknik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Mendapatkan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Douglas (1996</a:t>
            </a:r>
            <a:r>
              <a:rPr lang="en-US" dirty="0" smtClean="0">
                <a:solidFill>
                  <a:schemeClr val="bg1"/>
                </a:solidFill>
              </a:rPr>
              <a:t>),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Tukar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diskusi</a:t>
            </a:r>
            <a:r>
              <a:rPr lang="en-US" sz="2400" dirty="0"/>
              <a:t>, </a:t>
            </a:r>
            <a:r>
              <a:rPr lang="en-US" sz="2400" dirty="0" err="1"/>
              <a:t>rapat</a:t>
            </a:r>
            <a:r>
              <a:rPr lang="en-US" sz="2400" dirty="0"/>
              <a:t>, sharing,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lain yang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di </a:t>
            </a:r>
            <a:r>
              <a:rPr lang="en-US" sz="2400" dirty="0" err="1"/>
              <a:t>atanta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para </a:t>
            </a:r>
            <a:r>
              <a:rPr lang="en-US" sz="2400" dirty="0" err="1"/>
              <a:t>sahabat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orang yang </a:t>
            </a:r>
            <a:r>
              <a:rPr lang="en-US" sz="2400" dirty="0" err="1"/>
              <a:t>berpengalaman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Berandai-andai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mengumpamakan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, juga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ide </a:t>
            </a:r>
            <a:r>
              <a:rPr lang="en-US" sz="2400" dirty="0" err="1"/>
              <a:t>bisnis</a:t>
            </a:r>
            <a:r>
              <a:rPr lang="en-US" sz="2400" dirty="0"/>
              <a:t>. </a:t>
            </a:r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mimpi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(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,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bos</a:t>
            </a:r>
            <a:r>
              <a:rPr lang="en-US" sz="2400" dirty="0"/>
              <a:t>, </a:t>
            </a:r>
            <a:r>
              <a:rPr lang="en-US" sz="2400" dirty="0" err="1"/>
              <a:t>menjadi</a:t>
            </a:r>
            <a:r>
              <a:rPr lang="en-US" sz="2400" dirty="0"/>
              <a:t> orang yang </a:t>
            </a:r>
            <a:r>
              <a:rPr lang="en-US" sz="2400" dirty="0" err="1"/>
              <a:t>dihormati</a:t>
            </a:r>
            <a:r>
              <a:rPr lang="en-US" sz="2400" dirty="0"/>
              <a:t>, </a:t>
            </a:r>
            <a:r>
              <a:rPr lang="en-US" sz="2400" dirty="0" err="1"/>
              <a:t>disegani</a:t>
            </a:r>
            <a:r>
              <a:rPr lang="en-US" sz="2400" dirty="0"/>
              <a:t>,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lain-lain).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Teknik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Mendapatkan</a:t>
            </a:r>
            <a:r>
              <a:rPr lang="en-US" dirty="0">
                <a:solidFill>
                  <a:schemeClr val="bg1"/>
                </a:solidFill>
              </a:rPr>
              <a:t> Ide </a:t>
            </a:r>
            <a:r>
              <a:rPr lang="en-US" dirty="0" err="1">
                <a:solidFill>
                  <a:schemeClr val="bg1"/>
                </a:solidFill>
              </a:rPr>
              <a:t>Bisnis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Douglas (1996</a:t>
            </a:r>
            <a:r>
              <a:rPr lang="en-US" dirty="0" smtClean="0">
                <a:solidFill>
                  <a:schemeClr val="bg1"/>
                </a:solidFill>
              </a:rPr>
              <a:t>),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Kawin </a:t>
            </a:r>
            <a:r>
              <a:rPr lang="en-US" sz="2400" dirty="0" err="1"/>
              <a:t>silang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bertukar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ide yang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dimiliki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ide yang lain.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, </a:t>
            </a:r>
            <a:r>
              <a:rPr lang="en-US" sz="2400" dirty="0" err="1"/>
              <a:t>pekerjaan</a:t>
            </a:r>
            <a:r>
              <a:rPr lang="en-US" sz="2400" dirty="0"/>
              <a:t>,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ide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tukar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Keingintahuan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dorongan</a:t>
            </a:r>
            <a:r>
              <a:rPr lang="en-US" sz="2400" dirty="0"/>
              <a:t>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466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40</TotalTime>
  <Words>961</Words>
  <Application>Microsoft Office PowerPoint</Application>
  <PresentationFormat>Widescreen</PresentationFormat>
  <Paragraphs>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WAWASAN KEWIRAUSAHAAN PERTEMUAN 14</vt:lpstr>
      <vt:lpstr>Ide Bisnis</vt:lpstr>
      <vt:lpstr>Pengertian Ide Bisnis</vt:lpstr>
      <vt:lpstr>Sumber Ide Bisnis</vt:lpstr>
      <vt:lpstr>Sumber Ide Bisnis</vt:lpstr>
      <vt:lpstr>Sumber Ide Bisnis</vt:lpstr>
      <vt:lpstr>Sumber Ide Bisnis</vt:lpstr>
      <vt:lpstr>Teknik Mendapatkan Ide Bisnis Menurut Douglas (1996),</vt:lpstr>
      <vt:lpstr>Teknik Mendapatkan Ide Bisnis Menurut Douglas (1996),</vt:lpstr>
      <vt:lpstr>Teknik Mendapatkan Ide Bisnis Menurut Douglas (1996),</vt:lpstr>
      <vt:lpstr>Teknik Mendapatkan Ide Bisnis Menurut Douglas (1996),</vt:lpstr>
      <vt:lpstr>Pentingnya Ide Bisnis</vt:lpstr>
      <vt:lpstr>Konsep Bisnis </vt:lpstr>
      <vt:lpstr>Pemahaman Konsep Bisnis </vt:lpstr>
      <vt:lpstr>Jenis Konsep Bisnis</vt:lpstr>
      <vt:lpstr>Jenis Konsep Bisnis</vt:lpstr>
      <vt:lpstr>Tahap Membentuk Konsep/Concept</vt:lpstr>
      <vt:lpstr>Bisnis Model Canvas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9</cp:revision>
  <dcterms:created xsi:type="dcterms:W3CDTF">2020-08-31T06:05:52Z</dcterms:created>
  <dcterms:modified xsi:type="dcterms:W3CDTF">2020-09-04T03:05:09Z</dcterms:modified>
</cp:coreProperties>
</file>