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72" r:id="rId4"/>
    <p:sldId id="259" r:id="rId5"/>
    <p:sldId id="279" r:id="rId6"/>
    <p:sldId id="260" r:id="rId7"/>
    <p:sldId id="261" r:id="rId8"/>
    <p:sldId id="273" r:id="rId9"/>
    <p:sldId id="274" r:id="rId10"/>
    <p:sldId id="275" r:id="rId11"/>
    <p:sldId id="276" r:id="rId12"/>
    <p:sldId id="277" r:id="rId13"/>
    <p:sldId id="278" r:id="rId14"/>
    <p:sldId id="262" r:id="rId15"/>
    <p:sldId id="258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04-Sep-20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04-Sep-20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04-Sep-20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04-Sep-20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04-Sep-20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04-Sep-20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04-Sep-20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04-Sep-20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04-Sep-20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04-Sep-20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04-Sep-20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04-Sep-20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04-Sep-20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04-Sep-20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04-Sep-20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WAWASAN KEWIRAUSAHAAN</a:t>
            </a: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smtClean="0">
                <a:solidFill>
                  <a:schemeClr val="bg1"/>
                </a:solidFill>
              </a:rPr>
              <a:t>PERTEMUAN </a:t>
            </a:r>
            <a:r>
              <a:rPr lang="en-US" smtClean="0">
                <a:solidFill>
                  <a:schemeClr val="bg1"/>
                </a:solidFill>
              </a:rPr>
              <a:t>13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2" descr="D:\UNIVERSITAS PEMBANGUNAN JAYA\LOGO UPJ PN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672" y="189307"/>
            <a:ext cx="2710121" cy="1259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1415308" y="6294237"/>
            <a:ext cx="10572000" cy="434974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b="1" dirty="0" smtClean="0"/>
              <a:t>FENDI SAPUTRA SE., MM.,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456023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Dalam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Merancang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Suatu</a:t>
            </a:r>
            <a:r>
              <a:rPr lang="en-US" dirty="0" smtClean="0">
                <a:solidFill>
                  <a:schemeClr val="bg1"/>
                </a:solidFill>
              </a:rPr>
              <a:t> Value Proposition Yang </a:t>
            </a:r>
            <a:r>
              <a:rPr lang="en-US" dirty="0" err="1" smtClean="0">
                <a:solidFill>
                  <a:schemeClr val="bg1"/>
                </a:solidFill>
              </a:rPr>
              <a:t>Unik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800" dirty="0"/>
              <a:t>4. Look outside your </a:t>
            </a:r>
            <a:r>
              <a:rPr lang="en-US" sz="2800" dirty="0" smtClean="0"/>
              <a:t>industry, </a:t>
            </a:r>
            <a:r>
              <a:rPr lang="en-US" sz="2800" dirty="0" err="1" smtClean="0"/>
              <a:t>Pelajari</a:t>
            </a:r>
            <a:r>
              <a:rPr lang="en-US" sz="2800" dirty="0" smtClean="0"/>
              <a:t> </a:t>
            </a:r>
            <a:r>
              <a:rPr lang="en-US" sz="2800" dirty="0"/>
              <a:t>value proposition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perusahaan-perusahaan</a:t>
            </a:r>
            <a:r>
              <a:rPr lang="en-US" sz="2800" dirty="0"/>
              <a:t> yang </a:t>
            </a:r>
            <a:r>
              <a:rPr lang="en-US" sz="2800" dirty="0" err="1"/>
              <a:t>sukses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berbagai</a:t>
            </a:r>
            <a:r>
              <a:rPr lang="en-US" sz="2800" dirty="0"/>
              <a:t> </a:t>
            </a:r>
            <a:r>
              <a:rPr lang="en-US" sz="2800" dirty="0" err="1" smtClean="0"/>
              <a:t>industri</a:t>
            </a:r>
            <a:r>
              <a:rPr lang="en-US" sz="2800" dirty="0" smtClean="0"/>
              <a:t>. </a:t>
            </a:r>
            <a:r>
              <a:rPr lang="en-US" sz="2800" dirty="0" err="1" smtClean="0"/>
              <a:t>Apa</a:t>
            </a:r>
            <a:r>
              <a:rPr lang="en-US" sz="2800" dirty="0" smtClean="0"/>
              <a:t> </a:t>
            </a:r>
            <a:r>
              <a:rPr lang="en-US" sz="2800" dirty="0"/>
              <a:t>yang </a:t>
            </a:r>
            <a:r>
              <a:rPr lang="en-US" sz="2800" dirty="0" err="1"/>
              <a:t>menjadikan</a:t>
            </a:r>
            <a:r>
              <a:rPr lang="en-US" sz="2800" dirty="0"/>
              <a:t> </a:t>
            </a:r>
            <a:r>
              <a:rPr lang="en-US" sz="2800" dirty="0" err="1"/>
              <a:t>mereka</a:t>
            </a:r>
            <a:r>
              <a:rPr lang="en-US" sz="2800" dirty="0"/>
              <a:t> </a:t>
            </a:r>
            <a:r>
              <a:rPr lang="en-US" sz="2800" dirty="0" err="1"/>
              <a:t>unik</a:t>
            </a:r>
            <a:r>
              <a:rPr lang="en-US" sz="2800" dirty="0"/>
              <a:t> </a:t>
            </a:r>
            <a:r>
              <a:rPr lang="en-US" sz="2800" dirty="0" err="1"/>
              <a:t>dibandingkan</a:t>
            </a:r>
            <a:r>
              <a:rPr lang="en-US" sz="2800" dirty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pesaing</a:t>
            </a:r>
            <a:r>
              <a:rPr lang="en-US" sz="2800" dirty="0"/>
              <a:t>? </a:t>
            </a:r>
            <a:r>
              <a:rPr lang="en-US" sz="2800" dirty="0" err="1"/>
              <a:t>Bagaimana</a:t>
            </a:r>
            <a:r>
              <a:rPr lang="en-US" sz="2800" dirty="0"/>
              <a:t> </a:t>
            </a:r>
            <a:r>
              <a:rPr lang="en-US" sz="2800" dirty="0" smtClean="0"/>
              <a:t>value proposition </a:t>
            </a:r>
            <a:r>
              <a:rPr lang="en-US" sz="2800" dirty="0" err="1"/>
              <a:t>mereka</a:t>
            </a:r>
            <a:r>
              <a:rPr lang="en-US" sz="2800" dirty="0"/>
              <a:t> </a:t>
            </a:r>
            <a:r>
              <a:rPr lang="en-US" sz="2800" dirty="0" err="1"/>
              <a:t>bisa</a:t>
            </a:r>
            <a:r>
              <a:rPr lang="en-US" sz="2800" dirty="0"/>
              <a:t> </a:t>
            </a:r>
            <a:r>
              <a:rPr lang="en-US" sz="2800" dirty="0" err="1"/>
              <a:t>unggul</a:t>
            </a:r>
            <a:r>
              <a:rPr lang="en-US" sz="2800" dirty="0"/>
              <a:t> di </a:t>
            </a:r>
            <a:r>
              <a:rPr lang="en-US" sz="2800" dirty="0" err="1"/>
              <a:t>pasar</a:t>
            </a:r>
            <a:r>
              <a:rPr lang="en-US" sz="2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9113090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Dalam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Merancang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Suatu</a:t>
            </a:r>
            <a:r>
              <a:rPr lang="en-US" dirty="0" smtClean="0">
                <a:solidFill>
                  <a:schemeClr val="bg1"/>
                </a:solidFill>
              </a:rPr>
              <a:t> Value Proposition Yang </a:t>
            </a:r>
            <a:r>
              <a:rPr lang="en-US" dirty="0" err="1" smtClean="0">
                <a:solidFill>
                  <a:schemeClr val="bg1"/>
                </a:solidFill>
              </a:rPr>
              <a:t>Unik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800" dirty="0"/>
              <a:t>5. </a:t>
            </a:r>
            <a:r>
              <a:rPr lang="en-US" sz="2800" dirty="0" err="1"/>
              <a:t>Meningkatkan</a:t>
            </a:r>
            <a:r>
              <a:rPr lang="en-US" sz="2800" dirty="0"/>
              <a:t> </a:t>
            </a:r>
            <a:r>
              <a:rPr lang="en-US" sz="2800" dirty="0" err="1"/>
              <a:t>Kualitas</a:t>
            </a:r>
            <a:r>
              <a:rPr lang="en-US" sz="2800" dirty="0"/>
              <a:t> </a:t>
            </a:r>
            <a:r>
              <a:rPr lang="en-US" sz="2800" dirty="0" err="1"/>
              <a:t>Hidup</a:t>
            </a:r>
            <a:r>
              <a:rPr lang="en-US" sz="2800" dirty="0"/>
              <a:t> </a:t>
            </a:r>
            <a:r>
              <a:rPr lang="en-US" sz="2800" dirty="0" err="1" smtClean="0"/>
              <a:t>Pelanggan</a:t>
            </a:r>
            <a:r>
              <a:rPr lang="en-US" sz="2800" dirty="0" smtClean="0"/>
              <a:t>, Value proposition </a:t>
            </a:r>
            <a:r>
              <a:rPr lang="en-US" sz="2800" dirty="0"/>
              <a:t>yang </a:t>
            </a:r>
            <a:r>
              <a:rPr lang="en-US" sz="2800" dirty="0" err="1"/>
              <a:t>unik</a:t>
            </a:r>
            <a:r>
              <a:rPr lang="en-US" sz="2800" dirty="0"/>
              <a:t>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hanya</a:t>
            </a:r>
            <a:r>
              <a:rPr lang="en-US" sz="2800" dirty="0"/>
              <a:t> </a:t>
            </a:r>
            <a:r>
              <a:rPr lang="en-US" sz="2800" dirty="0" err="1"/>
              <a:t>terpaku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 smtClean="0"/>
              <a:t>harga</a:t>
            </a:r>
            <a:r>
              <a:rPr lang="en-US" sz="2800" dirty="0" smtClean="0"/>
              <a:t> </a:t>
            </a:r>
            <a:r>
              <a:rPr lang="en-US" sz="2800" dirty="0" err="1" smtClean="0"/>
              <a:t>murah</a:t>
            </a:r>
            <a:r>
              <a:rPr lang="en-US" sz="2800" dirty="0" smtClean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kualitas</a:t>
            </a:r>
            <a:r>
              <a:rPr lang="en-US" sz="2800" dirty="0"/>
              <a:t> </a:t>
            </a:r>
            <a:r>
              <a:rPr lang="en-US" sz="2800" dirty="0" err="1" smtClean="0"/>
              <a:t>tinggi</a:t>
            </a:r>
            <a:r>
              <a:rPr lang="en-US" sz="2800" dirty="0" smtClean="0"/>
              <a:t> </a:t>
            </a:r>
            <a:r>
              <a:rPr lang="en-US" sz="2800" dirty="0" err="1" smtClean="0"/>
              <a:t>saja</a:t>
            </a:r>
            <a:r>
              <a:rPr lang="en-US" sz="2800" dirty="0"/>
              <a:t>. </a:t>
            </a:r>
            <a:r>
              <a:rPr lang="en-US" sz="2800" dirty="0" err="1"/>
              <a:t>Cobalah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menekankan</a:t>
            </a:r>
            <a:r>
              <a:rPr lang="en-US" sz="2800" dirty="0"/>
              <a:t> </a:t>
            </a:r>
            <a:r>
              <a:rPr lang="en-US" sz="2800" dirty="0" err="1"/>
              <a:t>manfaat</a:t>
            </a:r>
            <a:r>
              <a:rPr lang="en-US" sz="2800" dirty="0"/>
              <a:t> yang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meningkatkan</a:t>
            </a:r>
            <a:r>
              <a:rPr lang="en-US" sz="2800" dirty="0"/>
              <a:t> </a:t>
            </a:r>
            <a:r>
              <a:rPr lang="en-US" sz="2800" dirty="0" err="1" smtClean="0"/>
              <a:t>kualitas</a:t>
            </a:r>
            <a:r>
              <a:rPr lang="en-US" sz="2800" dirty="0" smtClean="0"/>
              <a:t> </a:t>
            </a:r>
            <a:r>
              <a:rPr lang="en-US" sz="2800" dirty="0" err="1" smtClean="0"/>
              <a:t>hidup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pelanggan</a:t>
            </a:r>
            <a:r>
              <a:rPr lang="en-US" sz="2800" dirty="0" smtClean="0"/>
              <a:t> </a:t>
            </a:r>
            <a:r>
              <a:rPr lang="en-US" sz="2800" dirty="0" err="1"/>
              <a:t>Anda</a:t>
            </a:r>
            <a:r>
              <a:rPr lang="en-US" sz="2800" dirty="0"/>
              <a:t>, </a:t>
            </a:r>
            <a:r>
              <a:rPr lang="en-US" sz="2800" dirty="0" err="1"/>
              <a:t>misalnya</a:t>
            </a:r>
            <a:r>
              <a:rPr lang="en-US" sz="2800" dirty="0"/>
              <a:t> </a:t>
            </a:r>
            <a:r>
              <a:rPr lang="en-US" sz="2800" dirty="0" err="1"/>
              <a:t>meningkatkan</a:t>
            </a:r>
            <a:r>
              <a:rPr lang="en-US" sz="2800" dirty="0"/>
              <a:t> </a:t>
            </a:r>
            <a:r>
              <a:rPr lang="en-US" sz="2800" dirty="0" err="1"/>
              <a:t>kesehatan</a:t>
            </a:r>
            <a:r>
              <a:rPr lang="en-US" sz="2800" dirty="0"/>
              <a:t>, status, </a:t>
            </a:r>
            <a:r>
              <a:rPr lang="en-US" sz="2800" dirty="0" err="1"/>
              <a:t>kondisi</a:t>
            </a:r>
            <a:r>
              <a:rPr lang="en-US" sz="2800" dirty="0"/>
              <a:t> financial,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sebagainya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110490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Dalam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Merancang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Suatu</a:t>
            </a:r>
            <a:r>
              <a:rPr lang="en-US" dirty="0" smtClean="0">
                <a:solidFill>
                  <a:schemeClr val="bg1"/>
                </a:solidFill>
              </a:rPr>
              <a:t> Value Proposition Yang </a:t>
            </a:r>
            <a:r>
              <a:rPr lang="en-US" dirty="0" err="1" smtClean="0">
                <a:solidFill>
                  <a:schemeClr val="bg1"/>
                </a:solidFill>
              </a:rPr>
              <a:t>Unik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400" dirty="0"/>
              <a:t>6. </a:t>
            </a:r>
            <a:r>
              <a:rPr lang="en-US" sz="2400" dirty="0" err="1"/>
              <a:t>Pahami</a:t>
            </a:r>
            <a:r>
              <a:rPr lang="en-US" sz="2400" dirty="0"/>
              <a:t> </a:t>
            </a:r>
            <a:r>
              <a:rPr lang="en-US" sz="2400" dirty="0" err="1"/>
              <a:t>Keunggulan</a:t>
            </a:r>
            <a:r>
              <a:rPr lang="en-US" sz="2400" dirty="0"/>
              <a:t> </a:t>
            </a:r>
            <a:r>
              <a:rPr lang="en-US" sz="2400" dirty="0" err="1" smtClean="0"/>
              <a:t>Anda</a:t>
            </a:r>
            <a:r>
              <a:rPr lang="en-US" sz="2400" dirty="0" smtClean="0"/>
              <a:t>,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/>
              <a:t>Anda</a:t>
            </a:r>
            <a:r>
              <a:rPr lang="en-US" sz="2400" dirty="0"/>
              <a:t> </a:t>
            </a:r>
            <a:r>
              <a:rPr lang="en-US" sz="2400" dirty="0" err="1"/>
              <a:t>punya</a:t>
            </a:r>
            <a:r>
              <a:rPr lang="en-US" sz="2400" dirty="0"/>
              <a:t> value proposition yang </a:t>
            </a:r>
            <a:r>
              <a:rPr lang="en-US" sz="2400" dirty="0" err="1"/>
              <a:t>bagus</a:t>
            </a:r>
            <a:r>
              <a:rPr lang="en-US" sz="2400" dirty="0"/>
              <a:t>, </a:t>
            </a:r>
            <a:r>
              <a:rPr lang="en-US" sz="2400" dirty="0" err="1"/>
              <a:t>pastikan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dirty="0" err="1"/>
              <a:t>Anda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 smtClean="0"/>
              <a:t>mencapai</a:t>
            </a:r>
            <a:r>
              <a:rPr lang="en-US" sz="2400" dirty="0" smtClean="0"/>
              <a:t> </a:t>
            </a:r>
            <a:r>
              <a:rPr lang="en-US" sz="2400" dirty="0" err="1" smtClean="0"/>
              <a:t>kinerja</a:t>
            </a:r>
            <a:r>
              <a:rPr lang="en-US" sz="2400" dirty="0" smtClean="0"/>
              <a:t> </a:t>
            </a:r>
            <a:r>
              <a:rPr lang="en-US" sz="2400" dirty="0"/>
              <a:t>yang </a:t>
            </a:r>
            <a:r>
              <a:rPr lang="en-US" sz="2400" dirty="0" err="1"/>
              <a:t>sesuai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value proposition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,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kita</a:t>
            </a:r>
            <a:r>
              <a:rPr lang="en-US" sz="2400" dirty="0"/>
              <a:t> </a:t>
            </a:r>
            <a:r>
              <a:rPr lang="en-US" sz="2400" dirty="0" err="1"/>
              <a:t>memang</a:t>
            </a:r>
            <a:r>
              <a:rPr lang="en-US" sz="2400" dirty="0"/>
              <a:t> yang </a:t>
            </a:r>
            <a:r>
              <a:rPr lang="en-US" sz="2400" dirty="0" err="1"/>
              <a:t>terbaik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value proposition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.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/>
              <a:t>karena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, </a:t>
            </a:r>
            <a:r>
              <a:rPr lang="en-US" sz="2400" dirty="0" err="1"/>
              <a:t>cari</a:t>
            </a:r>
            <a:r>
              <a:rPr lang="en-US" sz="2400" dirty="0"/>
              <a:t> </a:t>
            </a:r>
            <a:r>
              <a:rPr lang="en-US" sz="2400" dirty="0" err="1"/>
              <a:t>keunikan</a:t>
            </a:r>
            <a:r>
              <a:rPr lang="en-US" sz="2400" dirty="0"/>
              <a:t> </a:t>
            </a:r>
            <a:r>
              <a:rPr lang="en-US" sz="2400" dirty="0" smtClean="0"/>
              <a:t>yang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dimiliki</a:t>
            </a:r>
            <a:r>
              <a:rPr lang="en-US" sz="2400" dirty="0"/>
              <a:t> </a:t>
            </a:r>
            <a:r>
              <a:rPr lang="en-US" sz="2400" dirty="0" err="1"/>
              <a:t>pesaing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membuat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smtClean="0"/>
              <a:t>value proposition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536854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Dalam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Merancang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Suatu</a:t>
            </a:r>
            <a:r>
              <a:rPr lang="en-US" dirty="0" smtClean="0">
                <a:solidFill>
                  <a:schemeClr val="bg1"/>
                </a:solidFill>
              </a:rPr>
              <a:t> Value Proposition Yang </a:t>
            </a:r>
            <a:r>
              <a:rPr lang="en-US" dirty="0" err="1" smtClean="0">
                <a:solidFill>
                  <a:schemeClr val="bg1"/>
                </a:solidFill>
              </a:rPr>
              <a:t>Unik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400" dirty="0"/>
              <a:t>7. </a:t>
            </a:r>
            <a:r>
              <a:rPr lang="en-US" sz="2400" dirty="0" err="1" smtClean="0"/>
              <a:t>Fleksibel</a:t>
            </a:r>
            <a:r>
              <a:rPr lang="en-US" sz="2400" dirty="0" smtClean="0"/>
              <a:t>,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 err="1" smtClean="0"/>
              <a:t>Ketika</a:t>
            </a:r>
            <a:r>
              <a:rPr lang="en-US" sz="2400" dirty="0" smtClean="0"/>
              <a:t> </a:t>
            </a:r>
            <a:r>
              <a:rPr lang="en-US" sz="2400" dirty="0" err="1" smtClean="0"/>
              <a:t>menghadapi</a:t>
            </a:r>
            <a:r>
              <a:rPr lang="en-US" sz="2400" dirty="0" smtClean="0"/>
              <a:t> </a:t>
            </a:r>
            <a:r>
              <a:rPr lang="en-US" sz="2400" dirty="0" err="1"/>
              <a:t>situasi</a:t>
            </a:r>
            <a:r>
              <a:rPr lang="en-US" sz="2400" dirty="0"/>
              <a:t> </a:t>
            </a:r>
            <a:r>
              <a:rPr lang="en-US" sz="2400" dirty="0" err="1"/>
              <a:t>tertentu</a:t>
            </a:r>
            <a:r>
              <a:rPr lang="en-US" sz="2400" dirty="0"/>
              <a:t> yang </a:t>
            </a:r>
            <a:r>
              <a:rPr lang="en-US" sz="2400" dirty="0" err="1"/>
              <a:t>dihadapi</a:t>
            </a:r>
            <a:r>
              <a:rPr lang="en-US" sz="2400" dirty="0"/>
              <a:t> </a:t>
            </a:r>
            <a:r>
              <a:rPr lang="en-US" sz="2400" dirty="0" err="1"/>
              <a:t>pelanggan</a:t>
            </a:r>
            <a:r>
              <a:rPr lang="en-US" sz="2400" dirty="0"/>
              <a:t>,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menciptakan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/>
              <a:t>value proposition </a:t>
            </a:r>
            <a:r>
              <a:rPr lang="en-US" sz="2400" dirty="0" err="1"/>
              <a:t>unik</a:t>
            </a:r>
            <a:r>
              <a:rPr lang="en-US" sz="2400" dirty="0"/>
              <a:t> yang </a:t>
            </a:r>
            <a:r>
              <a:rPr lang="en-US" sz="2400" dirty="0" err="1"/>
              <a:t>sesuai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kebutuhan</a:t>
            </a:r>
            <a:r>
              <a:rPr lang="en-US" sz="2400" dirty="0"/>
              <a:t> </a:t>
            </a:r>
            <a:r>
              <a:rPr lang="en-US" sz="2400" dirty="0" err="1"/>
              <a:t>mereka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spesifik</a:t>
            </a:r>
            <a:r>
              <a:rPr lang="en-US" sz="2400" dirty="0"/>
              <a:t>. </a:t>
            </a:r>
            <a:r>
              <a:rPr lang="en-US" sz="2400" dirty="0" err="1" smtClean="0"/>
              <a:t>Jika</a:t>
            </a:r>
            <a:r>
              <a:rPr lang="en-US" sz="2400" dirty="0" smtClean="0"/>
              <a:t> value </a:t>
            </a:r>
            <a:r>
              <a:rPr lang="en-US" sz="2400" dirty="0"/>
              <a:t>proposition </a:t>
            </a:r>
            <a:r>
              <a:rPr lang="en-US" sz="2400" dirty="0" err="1"/>
              <a:t>hanya</a:t>
            </a:r>
            <a:r>
              <a:rPr lang="en-US" sz="2400" dirty="0"/>
              <a:t> generic </a:t>
            </a:r>
            <a:r>
              <a:rPr lang="en-US" sz="2400" dirty="0" err="1"/>
              <a:t>saja</a:t>
            </a:r>
            <a:r>
              <a:rPr lang="en-US" sz="2400" dirty="0"/>
              <a:t>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terlalu</a:t>
            </a:r>
            <a:r>
              <a:rPr lang="en-US" sz="2400" dirty="0"/>
              <a:t> </a:t>
            </a:r>
            <a:r>
              <a:rPr lang="en-US" sz="2400" dirty="0" err="1"/>
              <a:t>menarik</a:t>
            </a:r>
            <a:r>
              <a:rPr lang="en-US" sz="2400" dirty="0"/>
              <a:t> </a:t>
            </a:r>
            <a:r>
              <a:rPr lang="en-US" sz="2400" dirty="0" err="1"/>
              <a:t>bagi</a:t>
            </a:r>
            <a:r>
              <a:rPr lang="en-US" sz="2400" dirty="0"/>
              <a:t> </a:t>
            </a:r>
            <a:r>
              <a:rPr lang="en-US" sz="2400" dirty="0" err="1"/>
              <a:t>mereka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682835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2400" b="1" dirty="0" err="1"/>
              <a:t>Dalam</a:t>
            </a:r>
            <a:r>
              <a:rPr lang="en-US" sz="2400" b="1" dirty="0"/>
              <a:t> </a:t>
            </a:r>
            <a:r>
              <a:rPr lang="en-US" sz="2400" b="1" dirty="0" err="1"/>
              <a:t>kompetisi</a:t>
            </a:r>
            <a:r>
              <a:rPr lang="en-US" sz="2400" b="1" dirty="0"/>
              <a:t>, </a:t>
            </a:r>
            <a:r>
              <a:rPr lang="en-US" sz="2400" b="1" dirty="0" err="1"/>
              <a:t>sering</a:t>
            </a:r>
            <a:r>
              <a:rPr lang="en-US" sz="2400" b="1" dirty="0"/>
              <a:t> </a:t>
            </a:r>
            <a:r>
              <a:rPr lang="en-US" sz="2400" b="1" dirty="0" err="1"/>
              <a:t>kita</a:t>
            </a:r>
            <a:r>
              <a:rPr lang="en-US" sz="2400" b="1" dirty="0"/>
              <a:t> </a:t>
            </a:r>
            <a:r>
              <a:rPr lang="en-US" sz="2400" b="1" dirty="0" err="1"/>
              <a:t>terlalu</a:t>
            </a:r>
            <a:r>
              <a:rPr lang="en-US" sz="2400" b="1" dirty="0"/>
              <a:t> </a:t>
            </a:r>
            <a:r>
              <a:rPr lang="en-US" sz="2400" b="1" dirty="0" err="1"/>
              <a:t>terpaku</a:t>
            </a:r>
            <a:r>
              <a:rPr lang="en-US" sz="2400" b="1" dirty="0"/>
              <a:t> </a:t>
            </a:r>
            <a:r>
              <a:rPr lang="en-US" sz="2400" b="1" dirty="0" err="1"/>
              <a:t>pada</a:t>
            </a:r>
            <a:r>
              <a:rPr lang="en-US" sz="2400" b="1" dirty="0"/>
              <a:t> </a:t>
            </a:r>
            <a:r>
              <a:rPr lang="en-US" sz="2400" b="1" dirty="0" err="1"/>
              <a:t>persaingan</a:t>
            </a:r>
            <a:r>
              <a:rPr lang="en-US" sz="2400" b="1" dirty="0"/>
              <a:t> </a:t>
            </a:r>
            <a:r>
              <a:rPr lang="en-US" sz="2400" b="1" dirty="0" err="1"/>
              <a:t>harga</a:t>
            </a:r>
            <a:r>
              <a:rPr lang="en-US" sz="2400" b="1" dirty="0"/>
              <a:t>, </a:t>
            </a:r>
            <a:r>
              <a:rPr lang="en-US" sz="2400" b="1" dirty="0" err="1"/>
              <a:t>dan</a:t>
            </a:r>
            <a:r>
              <a:rPr lang="en-US" sz="2400" b="1" dirty="0"/>
              <a:t> </a:t>
            </a:r>
            <a:r>
              <a:rPr lang="en-US" sz="2400" b="1" dirty="0" err="1"/>
              <a:t>melupakan</a:t>
            </a:r>
            <a:r>
              <a:rPr lang="en-US" sz="2400" b="1" dirty="0"/>
              <a:t> </a:t>
            </a:r>
            <a:r>
              <a:rPr lang="en-US" sz="2400" b="1" dirty="0" smtClean="0"/>
              <a:t>value yang </a:t>
            </a:r>
            <a:r>
              <a:rPr lang="en-US" sz="2400" b="1" dirty="0" err="1"/>
              <a:t>dapat</a:t>
            </a:r>
            <a:r>
              <a:rPr lang="en-US" sz="2400" b="1" dirty="0"/>
              <a:t> </a:t>
            </a:r>
            <a:r>
              <a:rPr lang="en-US" sz="2400" b="1" dirty="0" err="1"/>
              <a:t>kita</a:t>
            </a:r>
            <a:r>
              <a:rPr lang="en-US" sz="2400" b="1" dirty="0"/>
              <a:t> </a:t>
            </a:r>
            <a:r>
              <a:rPr lang="en-US" sz="2400" b="1" dirty="0" err="1"/>
              <a:t>tawarkan</a:t>
            </a:r>
            <a:r>
              <a:rPr lang="en-US" sz="2400" b="1" dirty="0"/>
              <a:t> </a:t>
            </a:r>
            <a:r>
              <a:rPr lang="en-US" sz="2400" b="1" dirty="0" err="1"/>
              <a:t>kepada</a:t>
            </a:r>
            <a:r>
              <a:rPr lang="en-US" sz="2400" b="1" dirty="0"/>
              <a:t> </a:t>
            </a:r>
            <a:r>
              <a:rPr lang="en-US" sz="2400" b="1" dirty="0" err="1" smtClean="0"/>
              <a:t>pelanggan</a:t>
            </a:r>
            <a:r>
              <a:rPr lang="en-US" sz="2400" b="1" dirty="0" smtClean="0"/>
              <a:t>. </a:t>
            </a:r>
            <a:r>
              <a:rPr lang="en-US" sz="2400" b="1" dirty="0" err="1" smtClean="0"/>
              <a:t>Bisnis</a:t>
            </a:r>
            <a:r>
              <a:rPr lang="en-US" sz="2400" b="1" dirty="0" smtClean="0"/>
              <a:t> </a:t>
            </a:r>
            <a:r>
              <a:rPr lang="en-US" sz="2400" b="1" dirty="0" err="1"/>
              <a:t>adalah</a:t>
            </a:r>
            <a:r>
              <a:rPr lang="en-US" sz="2400" b="1" dirty="0"/>
              <a:t> </a:t>
            </a:r>
            <a:r>
              <a:rPr lang="en-US" sz="2400" b="1" dirty="0" err="1"/>
              <a:t>sebuah</a:t>
            </a:r>
            <a:r>
              <a:rPr lang="en-US" sz="2400" b="1" dirty="0"/>
              <a:t> </a:t>
            </a:r>
            <a:r>
              <a:rPr lang="en-US" sz="2400" b="1" dirty="0" err="1"/>
              <a:t>mekanisme</a:t>
            </a:r>
            <a:r>
              <a:rPr lang="en-US" sz="2400" b="1" dirty="0"/>
              <a:t> </a:t>
            </a:r>
            <a:r>
              <a:rPr lang="en-US" sz="2400" b="1" dirty="0" err="1" smtClean="0"/>
              <a:t>penyaluran</a:t>
            </a:r>
            <a:r>
              <a:rPr lang="en-US" sz="2400" b="1" dirty="0" smtClean="0"/>
              <a:t> value</a:t>
            </a:r>
            <a:r>
              <a:rPr lang="en-US" sz="2400" b="1" dirty="0"/>
              <a:t>, </a:t>
            </a:r>
            <a:r>
              <a:rPr lang="en-US" sz="2400" b="1" dirty="0" err="1"/>
              <a:t>dimana</a:t>
            </a:r>
            <a:r>
              <a:rPr lang="en-US" sz="2400" b="1" dirty="0"/>
              <a:t> </a:t>
            </a:r>
            <a:r>
              <a:rPr lang="en-US" sz="2400" b="1" dirty="0" err="1"/>
              <a:t>pelanggan</a:t>
            </a:r>
            <a:r>
              <a:rPr lang="en-US" sz="2400" b="1" dirty="0"/>
              <a:t> </a:t>
            </a:r>
            <a:r>
              <a:rPr lang="en-US" sz="2400" b="1" dirty="0" err="1"/>
              <a:t>mencari</a:t>
            </a:r>
            <a:r>
              <a:rPr lang="en-US" sz="2400" b="1" dirty="0"/>
              <a:t> value </a:t>
            </a:r>
            <a:r>
              <a:rPr lang="en-US" sz="2400" b="1" dirty="0" err="1"/>
              <a:t>terbesar</a:t>
            </a:r>
            <a:r>
              <a:rPr lang="en-US" sz="2400" b="1" dirty="0"/>
              <a:t> </a:t>
            </a:r>
            <a:r>
              <a:rPr lang="en-US" sz="2400" b="1" dirty="0" err="1"/>
              <a:t>untuk</a:t>
            </a:r>
            <a:r>
              <a:rPr lang="en-US" sz="2400" b="1" dirty="0"/>
              <a:t> </a:t>
            </a:r>
            <a:r>
              <a:rPr lang="en-US" sz="2400" b="1" dirty="0" err="1"/>
              <a:t>uang</a:t>
            </a:r>
            <a:r>
              <a:rPr lang="en-US" sz="2400" b="1" dirty="0"/>
              <a:t> yang </a:t>
            </a:r>
            <a:r>
              <a:rPr lang="en-US" sz="2400" b="1" dirty="0" err="1"/>
              <a:t>dia</a:t>
            </a:r>
            <a:r>
              <a:rPr lang="en-US" sz="2400" b="1" dirty="0"/>
              <a:t> </a:t>
            </a:r>
            <a:r>
              <a:rPr lang="en-US" sz="2400" b="1" dirty="0" err="1"/>
              <a:t>bayarkan</a:t>
            </a:r>
            <a:r>
              <a:rPr lang="en-US" sz="24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80193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TERIMA KASIH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0397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bg1"/>
                </a:solidFill>
              </a:rPr>
              <a:t>Beberapa Contoh Value Proposition, Perusahaan Di Indonesia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341603" y="2222287"/>
            <a:ext cx="5597112" cy="2027742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Air Asia Indonesia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dirty="0" smtClean="0"/>
              <a:t>Minimalis</a:t>
            </a:r>
            <a:r>
              <a:rPr lang="sv-SE" dirty="0"/>
              <a:t>, tidak ada snack / </a:t>
            </a:r>
            <a:r>
              <a:rPr lang="sv-SE" dirty="0" smtClean="0"/>
              <a:t>minum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err="1" smtClean="0"/>
              <a:t>Eksklusif</a:t>
            </a:r>
            <a:r>
              <a:rPr lang="en-US" dirty="0" smtClean="0"/>
              <a:t> </a:t>
            </a:r>
            <a:r>
              <a:rPr lang="en-US" dirty="0" err="1"/>
              <a:t>murah</a:t>
            </a:r>
            <a:endParaRPr lang="nn-NO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241569" y="2222287"/>
            <a:ext cx="4242685" cy="2027742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Garuda </a:t>
            </a:r>
            <a:r>
              <a:rPr lang="en-US" b="1" dirty="0" smtClean="0"/>
              <a:t>Indonesia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err="1" smtClean="0"/>
              <a:t>Ekslusif</a:t>
            </a:r>
            <a:r>
              <a:rPr lang="en-US" dirty="0"/>
              <a:t>, </a:t>
            </a:r>
            <a:r>
              <a:rPr lang="en-US" dirty="0" err="1" smtClean="0"/>
              <a:t>berkelas</a:t>
            </a: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Executive lounge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Mahal</a:t>
            </a:r>
            <a:endParaRPr lang="nn-NO" dirty="0" smtClean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241568" y="4345154"/>
            <a:ext cx="4242685" cy="2027742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Lion Air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dirty="0" smtClean="0"/>
              <a:t>Minimallis</a:t>
            </a:r>
            <a:r>
              <a:rPr lang="sv-SE" dirty="0"/>
              <a:t>, tidak ada snack / </a:t>
            </a:r>
            <a:r>
              <a:rPr lang="sv-SE" dirty="0" smtClean="0"/>
              <a:t>minum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err="1" smtClean="0"/>
              <a:t>Murah</a:t>
            </a:r>
            <a:endParaRPr lang="nn-NO" dirty="0" smtClean="0"/>
          </a:p>
        </p:txBody>
      </p:sp>
    </p:spTree>
    <p:extLst>
      <p:ext uri="{BB962C8B-B14F-4D97-AF65-F5344CB8AC3E}">
        <p14:creationId xmlns:p14="http://schemas.microsoft.com/office/powerpoint/2010/main" val="2557214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bg1"/>
                </a:solidFill>
              </a:rPr>
              <a:t>Beberapa Contoh Value Proposition, Perusahaan Di Indonesia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4242685" cy="3636511"/>
          </a:xfrm>
        </p:spPr>
        <p:txBody>
          <a:bodyPr anchor="t"/>
          <a:lstStyle/>
          <a:p>
            <a:pPr>
              <a:lnSpc>
                <a:spcPct val="150000"/>
              </a:lnSpc>
            </a:pPr>
            <a:r>
              <a:rPr lang="nn-NO" dirty="0"/>
              <a:t>XL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n-NO" dirty="0" smtClean="0"/>
              <a:t>Harga </a:t>
            </a:r>
            <a:r>
              <a:rPr lang="nn-NO" dirty="0"/>
              <a:t>rendah volume </a:t>
            </a:r>
            <a:r>
              <a:rPr lang="nn-NO" dirty="0" smtClean="0"/>
              <a:t>tinggi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n-NO" dirty="0" smtClean="0"/>
              <a:t>Mudah</a:t>
            </a:r>
            <a:r>
              <a:rPr lang="nn-NO" dirty="0"/>
              <a:t>, fleksible, </a:t>
            </a:r>
            <a:r>
              <a:rPr lang="nn-NO" dirty="0" smtClean="0"/>
              <a:t>nyaman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n-NO" dirty="0" smtClean="0"/>
              <a:t>Banyak gratisnya</a:t>
            </a:r>
            <a:endParaRPr lang="en-US" dirty="0"/>
          </a:p>
          <a:p>
            <a:pPr marL="0" indent="0">
              <a:lnSpc>
                <a:spcPct val="150000"/>
              </a:lnSpc>
              <a:buNone/>
            </a:pPr>
            <a:endParaRPr lang="nn-NO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659021" y="2222286"/>
            <a:ext cx="5841813" cy="3636511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Total </a:t>
            </a:r>
            <a:r>
              <a:rPr lang="en-US" b="1" dirty="0" err="1"/>
              <a:t>bangun</a:t>
            </a:r>
            <a:r>
              <a:rPr lang="en-US" b="1" dirty="0"/>
              <a:t> </a:t>
            </a:r>
            <a:r>
              <a:rPr lang="en-US" b="1" dirty="0" err="1"/>
              <a:t>Persada</a:t>
            </a:r>
            <a:endParaRPr lang="en-US" b="1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err="1" smtClean="0"/>
              <a:t>Menghasilkan</a:t>
            </a:r>
            <a:r>
              <a:rPr lang="en-US" dirty="0" smtClean="0"/>
              <a:t> </a:t>
            </a:r>
            <a:r>
              <a:rPr lang="en-US" dirty="0" err="1"/>
              <a:t>gedung</a:t>
            </a:r>
            <a:r>
              <a:rPr lang="en-US" dirty="0"/>
              <a:t> </a:t>
            </a:r>
            <a:r>
              <a:rPr lang="en-US" dirty="0" smtClean="0"/>
              <a:t>yang </a:t>
            </a:r>
            <a:r>
              <a:rPr lang="en-US" dirty="0" err="1" smtClean="0"/>
              <a:t>berkualitas</a:t>
            </a: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err="1" smtClean="0"/>
              <a:t>Tepat</a:t>
            </a:r>
            <a:r>
              <a:rPr lang="en-US" dirty="0" smtClean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 smtClean="0"/>
              <a:t>penggunaannya</a:t>
            </a: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anggaran</a:t>
            </a:r>
            <a:endParaRPr lang="nn-NO" dirty="0" smtClean="0"/>
          </a:p>
        </p:txBody>
      </p:sp>
    </p:spTree>
    <p:extLst>
      <p:ext uri="{BB962C8B-B14F-4D97-AF65-F5344CB8AC3E}">
        <p14:creationId xmlns:p14="http://schemas.microsoft.com/office/powerpoint/2010/main" val="2971437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Bagaimana</a:t>
            </a:r>
            <a:r>
              <a:rPr lang="en-US" dirty="0" smtClean="0">
                <a:solidFill>
                  <a:schemeClr val="bg1"/>
                </a:solidFill>
              </a:rPr>
              <a:t> Value Proposition </a:t>
            </a:r>
            <a:r>
              <a:rPr lang="en-US" dirty="0" err="1" smtClean="0">
                <a:solidFill>
                  <a:schemeClr val="bg1"/>
                </a:solidFill>
              </a:rPr>
              <a:t>Produk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Anda</a:t>
            </a:r>
            <a:r>
              <a:rPr lang="en-US" dirty="0" smtClean="0">
                <a:solidFill>
                  <a:schemeClr val="bg1"/>
                </a:solidFill>
              </a:rPr>
              <a:t>???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351170" y="4431081"/>
            <a:ext cx="603082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FEFEFE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13800" dirty="0" smtClean="0">
                <a:solidFill>
                  <a:schemeClr val="tx1"/>
                </a:solidFill>
              </a:rPr>
              <a:t>?</a:t>
            </a:r>
            <a:endParaRPr lang="en-US" sz="13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94273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Sebagai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Contoh</a:t>
            </a:r>
            <a:r>
              <a:rPr lang="en-US" dirty="0" smtClean="0">
                <a:solidFill>
                  <a:schemeClr val="bg1"/>
                </a:solidFill>
              </a:rPr>
              <a:t> Value Proposition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contoh</a:t>
            </a:r>
            <a:r>
              <a:rPr lang="en-US" sz="2400" dirty="0"/>
              <a:t> value proposition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restoran</a:t>
            </a:r>
            <a:r>
              <a:rPr lang="en-US" sz="2400" dirty="0"/>
              <a:t> </a:t>
            </a:r>
            <a:r>
              <a:rPr lang="en-US" sz="2400" dirty="0" err="1"/>
              <a:t>cepat</a:t>
            </a:r>
            <a:r>
              <a:rPr lang="en-US" sz="2400" dirty="0"/>
              <a:t> </a:t>
            </a:r>
            <a:r>
              <a:rPr lang="en-US" sz="2400" dirty="0" err="1"/>
              <a:t>saji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memenuhi</a:t>
            </a:r>
            <a:r>
              <a:rPr lang="en-US" sz="2400" dirty="0"/>
              <a:t> rasa </a:t>
            </a:r>
            <a:r>
              <a:rPr lang="en-US" sz="2400" dirty="0" err="1"/>
              <a:t>lapar</a:t>
            </a:r>
            <a:r>
              <a:rPr lang="en-US" sz="2400" dirty="0"/>
              <a:t> </a:t>
            </a:r>
            <a:r>
              <a:rPr lang="en-US" sz="2400" dirty="0" smtClean="0"/>
              <a:t>para </a:t>
            </a:r>
            <a:r>
              <a:rPr lang="en-US" sz="2400" dirty="0" err="1" smtClean="0"/>
              <a:t>pelanggannya</a:t>
            </a:r>
            <a:r>
              <a:rPr lang="en-US" sz="2400" dirty="0" smtClean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waktu</a:t>
            </a:r>
            <a:r>
              <a:rPr lang="en-US" sz="2400" dirty="0"/>
              <a:t> </a:t>
            </a:r>
            <a:r>
              <a:rPr lang="en-US" sz="2400" dirty="0" err="1" smtClean="0"/>
              <a:t>cepat</a:t>
            </a:r>
            <a:r>
              <a:rPr lang="en-US" sz="24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Ada </a:t>
            </a:r>
            <a:r>
              <a:rPr lang="en-US" sz="2400" dirty="0"/>
              <a:t>juga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restoran</a:t>
            </a:r>
            <a:r>
              <a:rPr lang="en-US" sz="2400" dirty="0"/>
              <a:t> </a:t>
            </a:r>
            <a:r>
              <a:rPr lang="en-US" sz="2400" dirty="0" err="1"/>
              <a:t>mewah</a:t>
            </a:r>
            <a:r>
              <a:rPr lang="en-US" sz="2400" dirty="0"/>
              <a:t>, </a:t>
            </a:r>
            <a:r>
              <a:rPr lang="en-US" sz="2400" dirty="0" err="1"/>
              <a:t>mereka</a:t>
            </a:r>
            <a:r>
              <a:rPr lang="en-US" sz="2400" dirty="0"/>
              <a:t> </a:t>
            </a:r>
            <a:r>
              <a:rPr lang="en-US" sz="2400" dirty="0" err="1" smtClean="0"/>
              <a:t>menawarkan</a:t>
            </a:r>
            <a:r>
              <a:rPr lang="en-US" sz="2400" dirty="0" smtClean="0"/>
              <a:t> value </a:t>
            </a:r>
            <a:r>
              <a:rPr lang="en-US" sz="2400" dirty="0"/>
              <a:t>proposition </a:t>
            </a:r>
            <a:r>
              <a:rPr lang="en-US" sz="2400" dirty="0" err="1"/>
              <a:t>berupa</a:t>
            </a:r>
            <a:r>
              <a:rPr lang="en-US" sz="2400" dirty="0"/>
              <a:t> sauna </a:t>
            </a:r>
            <a:r>
              <a:rPr lang="en-US" sz="2400" dirty="0" err="1"/>
              <a:t>rileks</a:t>
            </a:r>
            <a:r>
              <a:rPr lang="en-US" sz="2400" dirty="0"/>
              <a:t>, </a:t>
            </a:r>
            <a:r>
              <a:rPr lang="en-US" sz="2400" dirty="0" err="1"/>
              <a:t>suasana</a:t>
            </a:r>
            <a:r>
              <a:rPr lang="en-US" sz="2400" dirty="0"/>
              <a:t> romantic, </a:t>
            </a:r>
            <a:r>
              <a:rPr lang="en-US" sz="2400" dirty="0" err="1"/>
              <a:t>jadi</a:t>
            </a:r>
            <a:r>
              <a:rPr lang="en-US" sz="2400" dirty="0"/>
              <a:t> </a:t>
            </a:r>
            <a:r>
              <a:rPr lang="en-US" sz="2400" dirty="0" err="1"/>
              <a:t>selain</a:t>
            </a:r>
            <a:r>
              <a:rPr lang="en-US" sz="2400" dirty="0"/>
              <a:t> </a:t>
            </a:r>
            <a:r>
              <a:rPr lang="en-US" sz="2400" dirty="0" err="1"/>
              <a:t>menyajikan</a:t>
            </a:r>
            <a:r>
              <a:rPr lang="en-US" sz="2400" dirty="0"/>
              <a:t> </a:t>
            </a:r>
            <a:r>
              <a:rPr lang="en-US" sz="2400" dirty="0" err="1" smtClean="0"/>
              <a:t>makanan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/>
              <a:t>minuman</a:t>
            </a:r>
            <a:r>
              <a:rPr lang="en-US" sz="2400" dirty="0"/>
              <a:t> </a:t>
            </a:r>
            <a:r>
              <a:rPr lang="en-US" sz="2400" dirty="0" err="1"/>
              <a:t>mereka</a:t>
            </a:r>
            <a:r>
              <a:rPr lang="en-US" sz="2400" dirty="0"/>
              <a:t> </a:t>
            </a:r>
            <a:r>
              <a:rPr lang="en-US" sz="2400" dirty="0" err="1"/>
              <a:t>menyajikan</a:t>
            </a:r>
            <a:r>
              <a:rPr lang="en-US" sz="2400" dirty="0"/>
              <a:t> </a:t>
            </a:r>
            <a:r>
              <a:rPr lang="en-US" sz="2400" dirty="0" err="1"/>
              <a:t>suasana</a:t>
            </a:r>
            <a:r>
              <a:rPr lang="en-US" sz="2400" dirty="0"/>
              <a:t>, design </a:t>
            </a:r>
            <a:r>
              <a:rPr lang="en-US" sz="2400" dirty="0" err="1"/>
              <a:t>ruangan</a:t>
            </a:r>
            <a:r>
              <a:rPr lang="en-US" sz="2400" dirty="0"/>
              <a:t>, live music, </a:t>
            </a:r>
            <a:r>
              <a:rPr lang="en-US" sz="2400" dirty="0" err="1"/>
              <a:t>pertunjukan</a:t>
            </a:r>
            <a:r>
              <a:rPr lang="en-US" sz="2400" dirty="0"/>
              <a:t> </a:t>
            </a:r>
            <a:r>
              <a:rPr lang="en-US" sz="2400" dirty="0" smtClean="0"/>
              <a:t>lain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/>
              <a:t>menciptakan</a:t>
            </a:r>
            <a:r>
              <a:rPr lang="en-US" sz="2400" dirty="0"/>
              <a:t> </a:t>
            </a:r>
            <a:r>
              <a:rPr lang="en-US" sz="2400" dirty="0" err="1"/>
              <a:t>suasana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75201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Value Proposition Yang </a:t>
            </a:r>
            <a:r>
              <a:rPr lang="en-US" dirty="0" err="1" smtClean="0">
                <a:solidFill>
                  <a:schemeClr val="bg1"/>
                </a:solidFill>
              </a:rPr>
              <a:t>Unik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err="1"/>
              <a:t>Meskipun</a:t>
            </a:r>
            <a:r>
              <a:rPr lang="en-US" sz="2800" dirty="0"/>
              <a:t> </a:t>
            </a:r>
            <a:r>
              <a:rPr lang="en-US" sz="2800" dirty="0" err="1"/>
              <a:t>produk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jasa</a:t>
            </a:r>
            <a:r>
              <a:rPr lang="en-US" sz="2800" dirty="0"/>
              <a:t> </a:t>
            </a:r>
            <a:r>
              <a:rPr lang="en-US" sz="2800" dirty="0" err="1"/>
              <a:t>Anda</a:t>
            </a:r>
            <a:r>
              <a:rPr lang="en-US" sz="2800" dirty="0"/>
              <a:t> </a:t>
            </a:r>
            <a:r>
              <a:rPr lang="en-US" sz="2800" dirty="0" err="1"/>
              <a:t>kualitasnya</a:t>
            </a:r>
            <a:r>
              <a:rPr lang="en-US" sz="2800" dirty="0"/>
              <a:t> </a:t>
            </a:r>
            <a:r>
              <a:rPr lang="en-US" sz="2800" dirty="0" err="1"/>
              <a:t>nomor</a:t>
            </a:r>
            <a:r>
              <a:rPr lang="en-US" sz="2800" dirty="0"/>
              <a:t> </a:t>
            </a:r>
            <a:r>
              <a:rPr lang="en-US" sz="2800" dirty="0" err="1"/>
              <a:t>satu</a:t>
            </a:r>
            <a:r>
              <a:rPr lang="en-US" sz="2800" dirty="0"/>
              <a:t>, </a:t>
            </a:r>
            <a:r>
              <a:rPr lang="en-US" sz="2800" dirty="0" err="1"/>
              <a:t>namun</a:t>
            </a:r>
            <a:r>
              <a:rPr lang="en-US" sz="2800" dirty="0"/>
              <a:t> </a:t>
            </a:r>
            <a:r>
              <a:rPr lang="en-US" sz="2800" dirty="0" err="1"/>
              <a:t>tanpa</a:t>
            </a:r>
            <a:r>
              <a:rPr lang="en-US" sz="2800" dirty="0"/>
              <a:t> value </a:t>
            </a:r>
            <a:r>
              <a:rPr lang="en-US" sz="2800" dirty="0" smtClean="0"/>
              <a:t>proposition yang </a:t>
            </a:r>
            <a:r>
              <a:rPr lang="en-US" sz="2800" dirty="0" err="1"/>
              <a:t>unik</a:t>
            </a:r>
            <a:r>
              <a:rPr lang="en-US" sz="2800" dirty="0"/>
              <a:t>, </a:t>
            </a:r>
            <a:r>
              <a:rPr lang="en-US" sz="2800" dirty="0" err="1"/>
              <a:t>maka</a:t>
            </a:r>
            <a:r>
              <a:rPr lang="en-US" sz="2800" dirty="0"/>
              <a:t>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akan</a:t>
            </a:r>
            <a:r>
              <a:rPr lang="en-US" sz="2800" dirty="0"/>
              <a:t> </a:t>
            </a:r>
            <a:r>
              <a:rPr lang="en-US" sz="2800" dirty="0" err="1"/>
              <a:t>dilirik</a:t>
            </a:r>
            <a:r>
              <a:rPr lang="en-US" sz="2800" dirty="0"/>
              <a:t> </a:t>
            </a:r>
            <a:r>
              <a:rPr lang="en-US" sz="2800" dirty="0" err="1"/>
              <a:t>oleh</a:t>
            </a:r>
            <a:r>
              <a:rPr lang="en-US" sz="2800" dirty="0"/>
              <a:t> </a:t>
            </a:r>
            <a:r>
              <a:rPr lang="en-US" sz="2800" dirty="0" err="1"/>
              <a:t>pasar</a:t>
            </a:r>
            <a:r>
              <a:rPr lang="en-US" sz="2800" dirty="0"/>
              <a:t>. Value proposition yang </a:t>
            </a:r>
            <a:r>
              <a:rPr lang="en-US" sz="2800" dirty="0" err="1"/>
              <a:t>unik</a:t>
            </a:r>
            <a:r>
              <a:rPr lang="en-US" sz="2800" dirty="0"/>
              <a:t> </a:t>
            </a:r>
            <a:r>
              <a:rPr lang="en-US" sz="2800" dirty="0" err="1" smtClean="0"/>
              <a:t>membangun</a:t>
            </a:r>
            <a:r>
              <a:rPr lang="en-US" sz="2800" dirty="0" smtClean="0"/>
              <a:t> awareness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pelanggan</a:t>
            </a:r>
            <a:r>
              <a:rPr lang="en-US" sz="2800" dirty="0"/>
              <a:t>, </a:t>
            </a:r>
            <a:r>
              <a:rPr lang="en-US" sz="2800" dirty="0" err="1"/>
              <a:t>sehingga</a:t>
            </a:r>
            <a:r>
              <a:rPr lang="en-US" sz="2800" dirty="0"/>
              <a:t> positioning di </a:t>
            </a:r>
            <a:r>
              <a:rPr lang="en-US" sz="2800" dirty="0" err="1"/>
              <a:t>benak</a:t>
            </a:r>
            <a:r>
              <a:rPr lang="en-US" sz="2800" dirty="0"/>
              <a:t> </a:t>
            </a:r>
            <a:r>
              <a:rPr lang="en-US" sz="2800" dirty="0" err="1"/>
              <a:t>pelanggan</a:t>
            </a:r>
            <a:r>
              <a:rPr lang="en-US" sz="2800" dirty="0"/>
              <a:t> </a:t>
            </a:r>
            <a:r>
              <a:rPr lang="en-US" sz="2800" dirty="0" err="1"/>
              <a:t>terpatri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kuat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619940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Dalam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Merancang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Suatu</a:t>
            </a:r>
            <a:r>
              <a:rPr lang="en-US" dirty="0" smtClean="0">
                <a:solidFill>
                  <a:schemeClr val="bg1"/>
                </a:solidFill>
              </a:rPr>
              <a:t> Value Proposition Yang </a:t>
            </a:r>
            <a:r>
              <a:rPr lang="en-US" dirty="0" err="1" smtClean="0">
                <a:solidFill>
                  <a:schemeClr val="bg1"/>
                </a:solidFill>
              </a:rPr>
              <a:t>Unik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800" dirty="0"/>
              <a:t>1. Value proposition yang </a:t>
            </a:r>
            <a:r>
              <a:rPr lang="en-US" sz="2800" dirty="0" err="1"/>
              <a:t>unik</a:t>
            </a:r>
            <a:r>
              <a:rPr lang="en-US" sz="2800" dirty="0"/>
              <a:t> </a:t>
            </a:r>
            <a:r>
              <a:rPr lang="en-US" sz="2800" dirty="0" err="1"/>
              <a:t>diciptakan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2 </a:t>
            </a:r>
            <a:r>
              <a:rPr lang="en-US" sz="2800" dirty="0" err="1"/>
              <a:t>tahap</a:t>
            </a:r>
            <a:r>
              <a:rPr lang="en-US" sz="2800" dirty="0"/>
              <a:t>: </a:t>
            </a:r>
            <a:r>
              <a:rPr lang="en-US" sz="2800" dirty="0" err="1"/>
              <a:t>Fase</a:t>
            </a:r>
            <a:r>
              <a:rPr lang="en-US" sz="2800" dirty="0"/>
              <a:t> 1 </a:t>
            </a:r>
            <a:r>
              <a:rPr lang="en-US" sz="2800" dirty="0" err="1"/>
              <a:t>yakni</a:t>
            </a:r>
            <a:r>
              <a:rPr lang="en-US" sz="2800" dirty="0"/>
              <a:t> </a:t>
            </a:r>
            <a:r>
              <a:rPr lang="en-US" sz="2800" dirty="0" err="1"/>
              <a:t>dibuat</a:t>
            </a:r>
            <a:r>
              <a:rPr lang="en-US" sz="2800" dirty="0"/>
              <a:t> </a:t>
            </a:r>
            <a:r>
              <a:rPr lang="en-US" sz="2800" dirty="0" err="1" smtClean="0"/>
              <a:t>secara</a:t>
            </a:r>
            <a:r>
              <a:rPr lang="en-US" sz="2800" dirty="0" smtClean="0"/>
              <a:t> internal</a:t>
            </a:r>
            <a:r>
              <a:rPr lang="en-US" sz="2800" dirty="0"/>
              <a:t>, </a:t>
            </a:r>
            <a:r>
              <a:rPr lang="en-US" sz="2800" dirty="0" err="1"/>
              <a:t>oleh</a:t>
            </a:r>
            <a:r>
              <a:rPr lang="en-US" sz="2800" dirty="0"/>
              <a:t> </a:t>
            </a:r>
            <a:r>
              <a:rPr lang="en-US" sz="2800" dirty="0" err="1"/>
              <a:t>Anda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tim</a:t>
            </a:r>
            <a:r>
              <a:rPr lang="en-US" sz="2800" dirty="0"/>
              <a:t> </a:t>
            </a:r>
            <a:r>
              <a:rPr lang="en-US" sz="2800" dirty="0" err="1"/>
              <a:t>manajemen</a:t>
            </a:r>
            <a:r>
              <a:rPr lang="en-US" sz="2800" dirty="0"/>
              <a:t> senior yang </a:t>
            </a:r>
            <a:r>
              <a:rPr lang="en-US" sz="2800" dirty="0" err="1"/>
              <a:t>menentukan</a:t>
            </a:r>
            <a:r>
              <a:rPr lang="en-US" sz="2800" dirty="0"/>
              <a:t> </a:t>
            </a:r>
            <a:r>
              <a:rPr lang="en-US" sz="2800" dirty="0" err="1"/>
              <a:t>diferensiasi</a:t>
            </a:r>
            <a:r>
              <a:rPr lang="en-US" sz="2800" dirty="0"/>
              <a:t> </a:t>
            </a:r>
            <a:r>
              <a:rPr lang="en-US" sz="2800" dirty="0" err="1" smtClean="0"/>
              <a:t>unik</a:t>
            </a:r>
            <a:r>
              <a:rPr lang="en-US" sz="2800" dirty="0" smtClean="0"/>
              <a:t>. </a:t>
            </a:r>
            <a:r>
              <a:rPr lang="en-US" sz="2800" dirty="0" err="1" smtClean="0"/>
              <a:t>Sementara</a:t>
            </a:r>
            <a:r>
              <a:rPr lang="en-US" sz="2800" dirty="0" smtClean="0"/>
              <a:t> </a:t>
            </a:r>
            <a:r>
              <a:rPr lang="en-US" sz="2800" dirty="0" err="1"/>
              <a:t>fase</a:t>
            </a:r>
            <a:r>
              <a:rPr lang="en-US" sz="2800" dirty="0"/>
              <a:t> 2 </a:t>
            </a:r>
            <a:r>
              <a:rPr lang="en-US" sz="2800" dirty="0" err="1" smtClean="0"/>
              <a:t>menonjolkan</a:t>
            </a:r>
            <a:r>
              <a:rPr lang="en-US" sz="2800" dirty="0" smtClean="0"/>
              <a:t> </a:t>
            </a:r>
            <a:r>
              <a:rPr lang="en-US" sz="2800" dirty="0" err="1" smtClean="0"/>
              <a:t>keunikan</a:t>
            </a:r>
            <a:r>
              <a:rPr lang="en-US" sz="2800" dirty="0" smtClean="0"/>
              <a:t> </a:t>
            </a:r>
            <a:r>
              <a:rPr lang="en-US" sz="2800" dirty="0" err="1"/>
              <a:t>tersebut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err="1"/>
              <a:t>suatu</a:t>
            </a:r>
            <a:r>
              <a:rPr lang="en-US" sz="2800" dirty="0"/>
              <a:t> </a:t>
            </a:r>
            <a:r>
              <a:rPr lang="en-US" sz="2800" dirty="0" err="1"/>
              <a:t>pesan</a:t>
            </a:r>
            <a:r>
              <a:rPr lang="en-US" sz="2800" dirty="0"/>
              <a:t> </a:t>
            </a:r>
            <a:r>
              <a:rPr lang="en-US" sz="2800" dirty="0" err="1"/>
              <a:t>kepada</a:t>
            </a:r>
            <a:r>
              <a:rPr lang="en-US" sz="2800" dirty="0"/>
              <a:t> </a:t>
            </a:r>
            <a:r>
              <a:rPr lang="en-US" sz="2800" dirty="0" smtClean="0"/>
              <a:t>target </a:t>
            </a:r>
            <a:r>
              <a:rPr lang="en-US" sz="2800" dirty="0" err="1" smtClean="0"/>
              <a:t>pasar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615038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Dalam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Merancang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Suatu</a:t>
            </a:r>
            <a:r>
              <a:rPr lang="en-US" dirty="0" smtClean="0">
                <a:solidFill>
                  <a:schemeClr val="bg1"/>
                </a:solidFill>
              </a:rPr>
              <a:t> Value Proposition Yang </a:t>
            </a:r>
            <a:r>
              <a:rPr lang="en-US" dirty="0" err="1" smtClean="0">
                <a:solidFill>
                  <a:schemeClr val="bg1"/>
                </a:solidFill>
              </a:rPr>
              <a:t>Unik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000" dirty="0"/>
              <a:t>2. </a:t>
            </a:r>
            <a:r>
              <a:rPr lang="en-US" sz="2000" dirty="0" err="1"/>
              <a:t>Percayalah</a:t>
            </a:r>
            <a:r>
              <a:rPr lang="en-US" sz="2000" dirty="0"/>
              <a:t> </a:t>
            </a:r>
            <a:r>
              <a:rPr lang="en-US" sz="2000" dirty="0" err="1"/>
              <a:t>terhadap</a:t>
            </a:r>
            <a:r>
              <a:rPr lang="en-US" sz="2000" dirty="0"/>
              <a:t> </a:t>
            </a:r>
            <a:r>
              <a:rPr lang="en-US" sz="2000" dirty="0" err="1"/>
              <a:t>pasar</a:t>
            </a:r>
            <a:r>
              <a:rPr lang="en-US" sz="2000" dirty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/>
              <a:t>memberitahu</a:t>
            </a:r>
            <a:r>
              <a:rPr lang="en-US" sz="2000" dirty="0"/>
              <a:t> </a:t>
            </a:r>
            <a:r>
              <a:rPr lang="en-US" sz="2000" dirty="0" err="1"/>
              <a:t>kebutuhan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keinginan</a:t>
            </a:r>
            <a:r>
              <a:rPr lang="en-US" sz="2000" dirty="0"/>
              <a:t> </a:t>
            </a:r>
            <a:r>
              <a:rPr lang="en-US" sz="2000" dirty="0" err="1" smtClean="0"/>
              <a:t>pelanggan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menemukan</a:t>
            </a:r>
            <a:r>
              <a:rPr lang="en-US" sz="2000" dirty="0" smtClean="0"/>
              <a:t> </a:t>
            </a:r>
            <a:r>
              <a:rPr lang="en-US" sz="2000" dirty="0" err="1" smtClean="0"/>
              <a:t>diferensiasi</a:t>
            </a:r>
            <a:r>
              <a:rPr lang="en-US" sz="2000" dirty="0" smtClean="0"/>
              <a:t> yang </a:t>
            </a:r>
            <a:r>
              <a:rPr lang="en-US" sz="2000" dirty="0" err="1" smtClean="0"/>
              <a:t>unik</a:t>
            </a:r>
            <a:r>
              <a:rPr lang="en-US" sz="2000" dirty="0" smtClean="0"/>
              <a:t>, </a:t>
            </a:r>
            <a:r>
              <a:rPr lang="en-US" sz="2000" dirty="0" err="1"/>
              <a:t>maka</a:t>
            </a:r>
            <a:r>
              <a:rPr lang="en-US" sz="2000" dirty="0"/>
              <a:t> </a:t>
            </a:r>
            <a:r>
              <a:rPr lang="en-US" sz="2000" dirty="0" err="1" smtClean="0"/>
              <a:t>harus</a:t>
            </a:r>
            <a:r>
              <a:rPr lang="en-US" sz="2000" dirty="0" smtClean="0"/>
              <a:t> </a:t>
            </a:r>
            <a:r>
              <a:rPr lang="en-US" sz="2000" dirty="0" err="1" smtClean="0"/>
              <a:t>punya</a:t>
            </a:r>
            <a:r>
              <a:rPr lang="en-US" sz="2000" dirty="0"/>
              <a:t> </a:t>
            </a:r>
            <a:r>
              <a:rPr lang="en-US" sz="2000" dirty="0" err="1" smtClean="0"/>
              <a:t>keterlibatan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pelanggan</a:t>
            </a:r>
            <a:r>
              <a:rPr lang="en-US" sz="2000" dirty="0"/>
              <a:t>, </a:t>
            </a:r>
            <a:r>
              <a:rPr lang="en-US" sz="2000" dirty="0" err="1"/>
              <a:t>serta</a:t>
            </a:r>
            <a:r>
              <a:rPr lang="en-US" sz="2000" dirty="0"/>
              <a:t> </a:t>
            </a:r>
            <a:r>
              <a:rPr lang="en-US" sz="2000" dirty="0" err="1"/>
              <a:t>pemahaman</a:t>
            </a:r>
            <a:r>
              <a:rPr lang="en-US" sz="2000" dirty="0"/>
              <a:t> yang </a:t>
            </a:r>
            <a:r>
              <a:rPr lang="en-US" sz="2000" dirty="0" err="1" smtClean="0"/>
              <a:t>mendalam</a:t>
            </a:r>
            <a:r>
              <a:rPr lang="en-US" sz="2000" dirty="0" smtClean="0"/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 err="1" smtClean="0"/>
              <a:t>Sehingga</a:t>
            </a:r>
            <a:r>
              <a:rPr lang="en-US" sz="2000" dirty="0"/>
              <a:t>,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interaksi</a:t>
            </a:r>
            <a:r>
              <a:rPr lang="en-US" sz="2000" dirty="0"/>
              <a:t> </a:t>
            </a:r>
            <a:r>
              <a:rPr lang="en-US" sz="2000" dirty="0" err="1"/>
              <a:t>tersebut</a:t>
            </a:r>
            <a:r>
              <a:rPr lang="en-US" sz="2000" dirty="0"/>
              <a:t> </a:t>
            </a:r>
            <a:r>
              <a:rPr lang="en-US" sz="2000" dirty="0" err="1" smtClean="0"/>
              <a:t>tahu</a:t>
            </a:r>
            <a:r>
              <a:rPr lang="en-US" sz="2000" dirty="0" smtClean="0"/>
              <a:t> </a:t>
            </a:r>
            <a:r>
              <a:rPr lang="en-US" sz="2000" dirty="0" err="1" smtClean="0"/>
              <a:t>kesempatan</a:t>
            </a:r>
            <a:r>
              <a:rPr lang="en-US" sz="2000" dirty="0" smtClean="0"/>
              <a:t> </a:t>
            </a:r>
            <a:r>
              <a:rPr lang="en-US" sz="2000" dirty="0" err="1"/>
              <a:t>apa</a:t>
            </a:r>
            <a:r>
              <a:rPr lang="en-US" sz="2000" dirty="0"/>
              <a:t> </a:t>
            </a:r>
            <a:r>
              <a:rPr lang="en-US" sz="2000" dirty="0" err="1"/>
              <a:t>saja</a:t>
            </a:r>
            <a:r>
              <a:rPr lang="en-US" sz="2000" dirty="0"/>
              <a:t> yang </a:t>
            </a:r>
            <a:r>
              <a:rPr lang="en-US" sz="2000" dirty="0" err="1"/>
              <a:t>ada</a:t>
            </a:r>
            <a:r>
              <a:rPr lang="en-US" sz="2000" dirty="0"/>
              <a:t>, juga </a:t>
            </a:r>
            <a:r>
              <a:rPr lang="en-US" sz="2000" dirty="0" err="1"/>
              <a:t>preferensi</a:t>
            </a:r>
            <a:r>
              <a:rPr lang="en-US" sz="2000" dirty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ketidaksukaan</a:t>
            </a:r>
            <a:r>
              <a:rPr lang="en-US" sz="2000" dirty="0" smtClean="0"/>
              <a:t> </a:t>
            </a:r>
            <a:r>
              <a:rPr lang="en-US" sz="2000" dirty="0" err="1"/>
              <a:t>mereka</a:t>
            </a:r>
            <a:r>
              <a:rPr lang="en-US" sz="2000" dirty="0"/>
              <a:t>. </a:t>
            </a:r>
            <a:r>
              <a:rPr lang="en-US" sz="2000" dirty="0" err="1"/>
              <a:t>D</a:t>
            </a:r>
            <a:r>
              <a:rPr lang="en-US" sz="2000" dirty="0" err="1" smtClean="0"/>
              <a:t>apat</a:t>
            </a:r>
            <a:r>
              <a:rPr lang="en-US" sz="2000" dirty="0" smtClean="0"/>
              <a:t> </a:t>
            </a:r>
            <a:r>
              <a:rPr lang="en-US" sz="2000" dirty="0" err="1" smtClean="0"/>
              <a:t>memperoleh</a:t>
            </a:r>
            <a:r>
              <a:rPr lang="en-US" sz="2000" dirty="0" smtClean="0"/>
              <a:t> feedback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mereka</a:t>
            </a:r>
            <a:r>
              <a:rPr lang="en-US" sz="2000" dirty="0"/>
              <a:t> </a:t>
            </a:r>
            <a:r>
              <a:rPr lang="en-US" sz="2000" dirty="0" err="1"/>
              <a:t>mengenai</a:t>
            </a:r>
            <a:r>
              <a:rPr lang="en-US" sz="2000" dirty="0"/>
              <a:t> </a:t>
            </a:r>
            <a:r>
              <a:rPr lang="en-US" sz="2000" dirty="0" err="1"/>
              <a:t>konsep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ide yang </a:t>
            </a:r>
            <a:r>
              <a:rPr lang="en-US" sz="2000" dirty="0" err="1" smtClean="0"/>
              <a:t>sedang</a:t>
            </a:r>
            <a:r>
              <a:rPr lang="en-US" sz="2000" dirty="0" smtClean="0"/>
              <a:t> </a:t>
            </a:r>
            <a:r>
              <a:rPr lang="en-US" sz="2000" dirty="0" err="1" smtClean="0"/>
              <a:t>dikembangkan</a:t>
            </a:r>
            <a:r>
              <a:rPr lang="en-US" sz="2000" dirty="0"/>
              <a:t>, juga </a:t>
            </a:r>
            <a:r>
              <a:rPr lang="en-US" sz="2000" dirty="0" err="1"/>
              <a:t>melihat</a:t>
            </a:r>
            <a:r>
              <a:rPr lang="en-US" sz="2000" dirty="0"/>
              <a:t> </a:t>
            </a:r>
            <a:r>
              <a:rPr lang="en-US" sz="2000" dirty="0" err="1"/>
              <a:t>peta</a:t>
            </a:r>
            <a:r>
              <a:rPr lang="en-US" sz="2000" dirty="0"/>
              <a:t> </a:t>
            </a:r>
            <a:r>
              <a:rPr lang="en-US" sz="2000" dirty="0" err="1"/>
              <a:t>persaingan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industri</a:t>
            </a:r>
            <a:r>
              <a:rPr lang="en-US" sz="2000" dirty="0"/>
              <a:t>. </a:t>
            </a:r>
            <a:r>
              <a:rPr lang="en-US" sz="2000" dirty="0" err="1"/>
              <a:t>Jadi</a:t>
            </a:r>
            <a:r>
              <a:rPr lang="en-US" sz="2000" dirty="0"/>
              <a:t>, </a:t>
            </a:r>
            <a:r>
              <a:rPr lang="en-US" sz="2000" dirty="0" err="1"/>
              <a:t>produk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 smtClean="0"/>
              <a:t>jasa</a:t>
            </a:r>
            <a:r>
              <a:rPr lang="en-US" sz="2000" dirty="0" smtClean="0"/>
              <a:t> </a:t>
            </a:r>
            <a:r>
              <a:rPr lang="en-US" sz="2000" dirty="0" err="1" smtClean="0"/>
              <a:t>diciptakan</a:t>
            </a:r>
            <a:r>
              <a:rPr lang="en-US" sz="2000" dirty="0" smtClean="0"/>
              <a:t> </a:t>
            </a:r>
            <a:r>
              <a:rPr lang="en-US" sz="2000" dirty="0" err="1"/>
              <a:t>berdasarkan</a:t>
            </a:r>
            <a:r>
              <a:rPr lang="en-US" sz="2000" dirty="0"/>
              <a:t> value proposition yang </a:t>
            </a:r>
            <a:r>
              <a:rPr lang="en-US" sz="2000" dirty="0" err="1"/>
              <a:t>unik</a:t>
            </a:r>
            <a:r>
              <a:rPr lang="en-US" sz="2000" dirty="0"/>
              <a:t>, </a:t>
            </a:r>
            <a:r>
              <a:rPr lang="en-US" sz="2000" dirty="0" err="1"/>
              <a:t>bukan</a:t>
            </a:r>
            <a:r>
              <a:rPr lang="en-US" sz="2000" dirty="0"/>
              <a:t> </a:t>
            </a:r>
            <a:r>
              <a:rPr lang="en-US" sz="2000" dirty="0" err="1"/>
              <a:t>sebaliknya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017535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Dalam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Merancang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Suatu</a:t>
            </a:r>
            <a:r>
              <a:rPr lang="en-US" dirty="0" smtClean="0">
                <a:solidFill>
                  <a:schemeClr val="bg1"/>
                </a:solidFill>
              </a:rPr>
              <a:t> Value Proposition Yang </a:t>
            </a:r>
            <a:r>
              <a:rPr lang="en-US" dirty="0" err="1" smtClean="0">
                <a:solidFill>
                  <a:schemeClr val="bg1"/>
                </a:solidFill>
              </a:rPr>
              <a:t>Unik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400" dirty="0"/>
              <a:t>3. </a:t>
            </a:r>
            <a:r>
              <a:rPr lang="en-US" sz="2400" dirty="0" err="1"/>
              <a:t>Fokus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kesempatan</a:t>
            </a:r>
            <a:r>
              <a:rPr lang="en-US" sz="2400" dirty="0"/>
              <a:t> </a:t>
            </a:r>
            <a:r>
              <a:rPr lang="en-US" sz="2400" dirty="0" err="1"/>
              <a:t>jangka</a:t>
            </a:r>
            <a:r>
              <a:rPr lang="en-US" sz="2400" dirty="0"/>
              <a:t> </a:t>
            </a:r>
            <a:r>
              <a:rPr lang="en-US" sz="2400" dirty="0" err="1"/>
              <a:t>pendek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jangka</a:t>
            </a:r>
            <a:r>
              <a:rPr lang="en-US" sz="2400" dirty="0"/>
              <a:t> </a:t>
            </a:r>
            <a:r>
              <a:rPr lang="en-US" sz="2400" dirty="0" err="1" smtClean="0"/>
              <a:t>panjang</a:t>
            </a:r>
            <a:r>
              <a:rPr lang="en-US" sz="2400" dirty="0" smtClean="0"/>
              <a:t> </a:t>
            </a:r>
            <a:r>
              <a:rPr lang="en-US" sz="2400" dirty="0" err="1" smtClean="0"/>
              <a:t>Pelanggan</a:t>
            </a:r>
            <a:r>
              <a:rPr lang="en-US" sz="2400" dirty="0" smtClean="0"/>
              <a:t> </a:t>
            </a:r>
            <a:r>
              <a:rPr lang="en-US" sz="2400" dirty="0" err="1"/>
              <a:t>mungkin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 smtClean="0"/>
              <a:t>memberitahu</a:t>
            </a:r>
            <a:r>
              <a:rPr lang="en-US" sz="2400" dirty="0" smtClean="0"/>
              <a:t> </a:t>
            </a:r>
            <a:r>
              <a:rPr lang="en-US" sz="2400" dirty="0" err="1"/>
              <a:t>mengenai</a:t>
            </a:r>
            <a:r>
              <a:rPr lang="en-US" sz="2400" dirty="0"/>
              <a:t> </a:t>
            </a:r>
            <a:r>
              <a:rPr lang="en-US" sz="2400" dirty="0" err="1"/>
              <a:t>apa</a:t>
            </a:r>
            <a:r>
              <a:rPr lang="en-US" sz="2400" dirty="0"/>
              <a:t> yang </a:t>
            </a:r>
            <a:r>
              <a:rPr lang="en-US" sz="2400" dirty="0" err="1"/>
              <a:t>mereka</a:t>
            </a:r>
            <a:r>
              <a:rPr lang="en-US" sz="2400" dirty="0"/>
              <a:t> </a:t>
            </a:r>
            <a:r>
              <a:rPr lang="en-US" sz="2400" dirty="0" err="1"/>
              <a:t>inginkan</a:t>
            </a:r>
            <a:r>
              <a:rPr lang="en-US" sz="2400" dirty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hari</a:t>
            </a:r>
            <a:r>
              <a:rPr lang="en-US" sz="2400" dirty="0"/>
              <a:t> </a:t>
            </a:r>
            <a:r>
              <a:rPr lang="en-US" sz="2400" dirty="0" err="1" smtClean="0"/>
              <a:t>ini</a:t>
            </a:r>
            <a:r>
              <a:rPr lang="en-US" sz="2400" dirty="0"/>
              <a:t>, </a:t>
            </a:r>
            <a:r>
              <a:rPr lang="en-US" sz="2400" dirty="0" err="1"/>
              <a:t>esok</a:t>
            </a:r>
            <a:r>
              <a:rPr lang="en-US" sz="2400" dirty="0"/>
              <a:t> </a:t>
            </a:r>
            <a:r>
              <a:rPr lang="en-US" sz="2400" dirty="0" err="1"/>
              <a:t>maupun</a:t>
            </a:r>
            <a:r>
              <a:rPr lang="en-US" sz="2400" dirty="0"/>
              <a:t> </a:t>
            </a:r>
            <a:r>
              <a:rPr lang="en-US" sz="2400" dirty="0" err="1"/>
              <a:t>lusa</a:t>
            </a:r>
            <a:r>
              <a:rPr lang="en-US" sz="2400" dirty="0"/>
              <a:t>, </a:t>
            </a:r>
            <a:r>
              <a:rPr lang="en-US" sz="2400" dirty="0" err="1"/>
              <a:t>namun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hanya</a:t>
            </a:r>
            <a:r>
              <a:rPr lang="en-US" sz="2400" dirty="0"/>
              <a:t> </a:t>
            </a:r>
            <a:r>
              <a:rPr lang="en-US" sz="2400" dirty="0" err="1"/>
              <a:t>berlaku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jangka</a:t>
            </a:r>
            <a:r>
              <a:rPr lang="en-US" sz="2400" dirty="0"/>
              <a:t> </a:t>
            </a:r>
            <a:r>
              <a:rPr lang="en-US" sz="2400" dirty="0" err="1" smtClean="0"/>
              <a:t>pendek</a:t>
            </a:r>
            <a:r>
              <a:rPr lang="en-US" sz="2400" dirty="0" smtClean="0"/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melihat</a:t>
            </a:r>
            <a:r>
              <a:rPr lang="en-US" sz="2400" dirty="0" smtClean="0"/>
              <a:t> </a:t>
            </a:r>
            <a:r>
              <a:rPr lang="en-US" sz="2400" dirty="0" err="1" smtClean="0"/>
              <a:t>apa</a:t>
            </a:r>
            <a:r>
              <a:rPr lang="en-US" sz="2400" dirty="0" smtClean="0"/>
              <a:t> </a:t>
            </a:r>
            <a:r>
              <a:rPr lang="en-US" sz="2400" dirty="0"/>
              <a:t>yang </a:t>
            </a:r>
            <a:r>
              <a:rPr lang="en-US" sz="2400" dirty="0" err="1"/>
              <a:t>diinginkan</a:t>
            </a:r>
            <a:r>
              <a:rPr lang="en-US" sz="2400" dirty="0"/>
              <a:t> </a:t>
            </a:r>
            <a:r>
              <a:rPr lang="en-US" sz="2400" dirty="0" err="1"/>
              <a:t>pelanggan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jangka</a:t>
            </a:r>
            <a:r>
              <a:rPr lang="en-US" sz="2400" dirty="0"/>
              <a:t> </a:t>
            </a:r>
            <a:r>
              <a:rPr lang="en-US" sz="2400" dirty="0" err="1"/>
              <a:t>panjang</a:t>
            </a:r>
            <a:r>
              <a:rPr lang="en-US" sz="2400" dirty="0"/>
              <a:t>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Anda</a:t>
            </a:r>
            <a:r>
              <a:rPr lang="en-US" sz="2400" dirty="0"/>
              <a:t>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 smtClean="0"/>
              <a:t>menilik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data trend </a:t>
            </a:r>
            <a:r>
              <a:rPr lang="en-US" sz="2400" dirty="0" err="1"/>
              <a:t>dan</a:t>
            </a:r>
            <a:r>
              <a:rPr lang="en-US" sz="2400" dirty="0"/>
              <a:t> pattern yang </a:t>
            </a:r>
            <a:r>
              <a:rPr lang="en-US" sz="2400" dirty="0" err="1"/>
              <a:t>terjadi</a:t>
            </a:r>
            <a:r>
              <a:rPr lang="en-US" sz="2400" dirty="0"/>
              <a:t>. </a:t>
            </a:r>
            <a:r>
              <a:rPr lang="en-US" sz="2400" dirty="0" err="1"/>
              <a:t>Kombinasikan</a:t>
            </a:r>
            <a:r>
              <a:rPr lang="en-US" sz="2400" dirty="0"/>
              <a:t> </a:t>
            </a:r>
            <a:r>
              <a:rPr lang="en-US" sz="2400" dirty="0" err="1"/>
              <a:t>riset</a:t>
            </a:r>
            <a:r>
              <a:rPr lang="en-US" sz="2400" dirty="0"/>
              <a:t> </a:t>
            </a:r>
            <a:r>
              <a:rPr lang="en-US" sz="2400" dirty="0" err="1"/>
              <a:t>pasar</a:t>
            </a:r>
            <a:r>
              <a:rPr lang="en-US" sz="2400" dirty="0"/>
              <a:t> </a:t>
            </a:r>
            <a:r>
              <a:rPr lang="en-US" sz="2400" dirty="0" err="1"/>
              <a:t>jangka</a:t>
            </a:r>
            <a:r>
              <a:rPr lang="en-US" sz="2400" dirty="0"/>
              <a:t> </a:t>
            </a:r>
            <a:r>
              <a:rPr lang="en-US" sz="2400" dirty="0" err="1"/>
              <a:t>pendek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 smtClean="0"/>
              <a:t>jangka</a:t>
            </a:r>
            <a:r>
              <a:rPr lang="en-US" sz="2400" dirty="0" smtClean="0"/>
              <a:t> </a:t>
            </a:r>
            <a:r>
              <a:rPr lang="en-US" sz="2400" dirty="0" err="1" smtClean="0"/>
              <a:t>panjang</a:t>
            </a:r>
            <a:r>
              <a:rPr lang="en-US" sz="2400" dirty="0" smtClean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hasil</a:t>
            </a:r>
            <a:r>
              <a:rPr lang="en-US" sz="2400" dirty="0"/>
              <a:t> yang optimal.</a:t>
            </a:r>
          </a:p>
        </p:txBody>
      </p:sp>
    </p:spTree>
    <p:extLst>
      <p:ext uri="{BB962C8B-B14F-4D97-AF65-F5344CB8AC3E}">
        <p14:creationId xmlns:p14="http://schemas.microsoft.com/office/powerpoint/2010/main" val="25623262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9ECD33"/>
      </a:accent1>
      <a:accent2>
        <a:srgbClr val="E19933"/>
      </a:accent2>
      <a:accent3>
        <a:srgbClr val="DC5D3D"/>
      </a:accent3>
      <a:accent4>
        <a:srgbClr val="A967CB"/>
      </a:accent4>
      <a:accent5>
        <a:srgbClr val="5EA5DD"/>
      </a:accent5>
      <a:accent6>
        <a:srgbClr val="44BEA9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98D1675B-7325-48AD-994B-0DEF3379A98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29</TotalTime>
  <Words>654</Words>
  <Application>Microsoft Office PowerPoint</Application>
  <PresentationFormat>Widescreen</PresentationFormat>
  <Paragraphs>48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Century Gothic</vt:lpstr>
      <vt:lpstr>Wingdings</vt:lpstr>
      <vt:lpstr>Wingdings 2</vt:lpstr>
      <vt:lpstr>Quotable</vt:lpstr>
      <vt:lpstr>WAWASAN KEWIRAUSAHAAN PERTEMUAN 13</vt:lpstr>
      <vt:lpstr>Beberapa Contoh Value Proposition, Perusahaan Di Indonesia</vt:lpstr>
      <vt:lpstr>Beberapa Contoh Value Proposition, Perusahaan Di Indonesia</vt:lpstr>
      <vt:lpstr>Bagaimana Value Proposition Produk Anda???</vt:lpstr>
      <vt:lpstr>Sebagai Contoh Value Proposition</vt:lpstr>
      <vt:lpstr>Value Proposition Yang Unik</vt:lpstr>
      <vt:lpstr>Dalam Merancang Suatu Value Proposition Yang Unik</vt:lpstr>
      <vt:lpstr>Dalam Merancang Suatu Value Proposition Yang Unik</vt:lpstr>
      <vt:lpstr>Dalam Merancang Suatu Value Proposition Yang Unik</vt:lpstr>
      <vt:lpstr>Dalam Merancang Suatu Value Proposition Yang Unik</vt:lpstr>
      <vt:lpstr>Dalam Merancang Suatu Value Proposition Yang Unik</vt:lpstr>
      <vt:lpstr>Dalam Merancang Suatu Value Proposition Yang Unik</vt:lpstr>
      <vt:lpstr>Dalam Merancang Suatu Value Proposition Yang Unik</vt:lpstr>
      <vt:lpstr>PowerPoint Presentation</vt:lpstr>
      <vt:lpstr>TERIMA KASIH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WAWASAN KEWIRAUSAHAAN PERTEMUAN 1</dc:title>
  <dc:creator>HAJIFENDI</dc:creator>
  <cp:lastModifiedBy>HAJIFENDI</cp:lastModifiedBy>
  <cp:revision>17</cp:revision>
  <dcterms:created xsi:type="dcterms:W3CDTF">2020-08-31T06:05:52Z</dcterms:created>
  <dcterms:modified xsi:type="dcterms:W3CDTF">2020-09-04T03:05:26Z</dcterms:modified>
</cp:coreProperties>
</file>