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62" r:id="rId16"/>
    <p:sldId id="273" r:id="rId17"/>
    <p:sldId id="258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04-Sep-20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3" r:id="rId9"/>
    <p:sldLayoutId id="2147483657" r:id="rId10"/>
    <p:sldLayoutId id="2147483666" r:id="rId11"/>
    <p:sldLayoutId id="2147483661" r:id="rId12"/>
    <p:sldLayoutId id="2147483658" r:id="rId13"/>
    <p:sldLayoutId id="2147483659" r:id="rId14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WAWASAN KEWIRAUSAHAAN</a:t>
            </a:r>
            <a:r>
              <a:rPr lang="en-US" dirty="0" smtClean="0">
                <a:solidFill>
                  <a:schemeClr val="bg1"/>
                </a:solidFill>
              </a:rPr>
              <a:t/>
            </a:r>
            <a:br>
              <a:rPr lang="en-US" dirty="0" smtClean="0">
                <a:solidFill>
                  <a:schemeClr val="bg1"/>
                </a:solidFill>
              </a:rPr>
            </a:br>
            <a:r>
              <a:rPr lang="en-US" smtClean="0">
                <a:solidFill>
                  <a:schemeClr val="bg1"/>
                </a:solidFill>
              </a:rPr>
              <a:t>PERTEMUAN </a:t>
            </a:r>
            <a:r>
              <a:rPr lang="en-US" smtClean="0">
                <a:solidFill>
                  <a:schemeClr val="bg1"/>
                </a:solidFill>
              </a:rPr>
              <a:t>10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2" descr="D:\UNIVERSITAS PEMBANGUNAN JAYA\LOGO UPJ PN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72" y="189307"/>
            <a:ext cx="2710121" cy="1259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/>
          <p:cNvSpPr txBox="1">
            <a:spLocks/>
          </p:cNvSpPr>
          <p:nvPr/>
        </p:nvSpPr>
        <p:spPr>
          <a:xfrm>
            <a:off x="1415308" y="6294237"/>
            <a:ext cx="10572000" cy="434974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Font typeface="Wingdings 2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b="1" dirty="0" smtClean="0"/>
              <a:t>FENDI SAPUTRA SE., MM.,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56023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Channel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Seperti</a:t>
            </a:r>
            <a:r>
              <a:rPr lang="en-US" sz="2800" dirty="0"/>
              <a:t> </a:t>
            </a:r>
            <a:r>
              <a:rPr lang="en-US" sz="2800" dirty="0" err="1"/>
              <a:t>apa</a:t>
            </a:r>
            <a:r>
              <a:rPr lang="en-US" sz="2800" dirty="0"/>
              <a:t> </a:t>
            </a:r>
            <a:r>
              <a:rPr lang="en-US" sz="2800" dirty="0" err="1"/>
              <a:t>cara</a:t>
            </a:r>
            <a:r>
              <a:rPr lang="en-US" sz="2800" dirty="0"/>
              <a:t> yang </a:t>
            </a:r>
            <a:r>
              <a:rPr lang="en-US" sz="2800" dirty="0" err="1"/>
              <a:t>ditempuh</a:t>
            </a:r>
            <a:r>
              <a:rPr lang="en-US" sz="2800" dirty="0"/>
              <a:t> </a:t>
            </a:r>
            <a:r>
              <a:rPr lang="en-US" sz="2800" dirty="0" err="1"/>
              <a:t>perusahaan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memasarkan</a:t>
            </a:r>
            <a:r>
              <a:rPr lang="en-US" sz="2800" dirty="0"/>
              <a:t> </a:t>
            </a:r>
            <a:r>
              <a:rPr lang="en-US" sz="2800" dirty="0" err="1"/>
              <a:t>produk</a:t>
            </a:r>
            <a:r>
              <a:rPr lang="en-US" sz="2800" dirty="0"/>
              <a:t>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terlihat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channel mana </a:t>
            </a:r>
            <a:r>
              <a:rPr lang="en-US" sz="2800" dirty="0" err="1"/>
              <a:t>saja</a:t>
            </a:r>
            <a:r>
              <a:rPr lang="en-US" sz="2800" dirty="0"/>
              <a:t> yang </a:t>
            </a:r>
            <a:r>
              <a:rPr lang="en-US" sz="2800" dirty="0" err="1"/>
              <a:t>akan</a:t>
            </a:r>
            <a:r>
              <a:rPr lang="en-US" sz="2800" dirty="0"/>
              <a:t> </a:t>
            </a:r>
            <a:r>
              <a:rPr lang="en-US" sz="2800" dirty="0" err="1"/>
              <a:t>diambil</a:t>
            </a:r>
            <a:r>
              <a:rPr lang="en-US" sz="2800" dirty="0"/>
              <a:t>. </a:t>
            </a:r>
            <a:r>
              <a:rPr lang="en-US" sz="2800" dirty="0" err="1"/>
              <a:t>Dalam</a:t>
            </a:r>
            <a:r>
              <a:rPr lang="en-US" sz="2800" dirty="0"/>
              <a:t> kata lain, channel yang </a:t>
            </a:r>
            <a:r>
              <a:rPr lang="en-US" sz="2800" dirty="0" err="1"/>
              <a:t>dimaksud</a:t>
            </a:r>
            <a:r>
              <a:rPr lang="en-US" sz="2800" dirty="0"/>
              <a:t> </a:t>
            </a:r>
            <a:r>
              <a:rPr lang="en-US" sz="2800" dirty="0" err="1"/>
              <a:t>bisa</a:t>
            </a:r>
            <a:r>
              <a:rPr lang="en-US" sz="2800" dirty="0"/>
              <a:t> </a:t>
            </a:r>
            <a:r>
              <a:rPr lang="en-US" sz="2800" dirty="0" err="1"/>
              <a:t>berupa</a:t>
            </a:r>
            <a:r>
              <a:rPr lang="en-US" sz="2800" dirty="0"/>
              <a:t> media </a:t>
            </a:r>
            <a:r>
              <a:rPr lang="en-US" sz="2800" dirty="0" err="1"/>
              <a:t>perusahaan</a:t>
            </a:r>
            <a:r>
              <a:rPr lang="en-US" sz="2800" dirty="0"/>
              <a:t> </a:t>
            </a:r>
            <a:r>
              <a:rPr lang="en-US" sz="2800" dirty="0" err="1"/>
              <a:t>menggapai</a:t>
            </a:r>
            <a:r>
              <a:rPr lang="en-US" sz="2800" dirty="0"/>
              <a:t> </a:t>
            </a:r>
            <a:r>
              <a:rPr lang="en-US" sz="2800" dirty="0" err="1"/>
              <a:t>pelanggannya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35326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Revenue </a:t>
            </a:r>
            <a:r>
              <a:rPr lang="en-US" dirty="0" smtClean="0">
                <a:solidFill>
                  <a:schemeClr val="bg1"/>
                </a:solidFill>
              </a:rPr>
              <a:t>Stream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Apa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Revenue Stream</a:t>
            </a:r>
            <a:r>
              <a:rPr lang="en-US" sz="2400" dirty="0" smtClean="0"/>
              <a:t>?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Revenue Stream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sumber</a:t>
            </a:r>
            <a:r>
              <a:rPr lang="en-US" sz="2400" dirty="0"/>
              <a:t> </a:t>
            </a:r>
            <a:r>
              <a:rPr lang="en-US" sz="2400" dirty="0" err="1"/>
              <a:t>pendapatan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yang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ambil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pelanggan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619459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Cost </a:t>
            </a:r>
            <a:r>
              <a:rPr lang="en-US" dirty="0" smtClean="0">
                <a:solidFill>
                  <a:schemeClr val="bg1"/>
                </a:solidFill>
              </a:rPr>
              <a:t>Structure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Apa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Cost Structure</a:t>
            </a:r>
            <a:r>
              <a:rPr lang="en-US" sz="2800" dirty="0" smtClean="0"/>
              <a:t>?</a:t>
            </a:r>
            <a:endParaRPr lang="en-US" sz="28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/>
              <a:t>Cost Structure </a:t>
            </a:r>
            <a:r>
              <a:rPr lang="en-US" sz="2800" dirty="0" err="1"/>
              <a:t>adalah</a:t>
            </a:r>
            <a:r>
              <a:rPr lang="en-US" sz="2800" dirty="0"/>
              <a:t> list </a:t>
            </a:r>
            <a:r>
              <a:rPr lang="en-US" sz="2800" dirty="0" err="1"/>
              <a:t>biaya</a:t>
            </a:r>
            <a:r>
              <a:rPr lang="en-US" sz="2800" dirty="0"/>
              <a:t> yang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keluarkan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menjalankan</a:t>
            </a:r>
            <a:r>
              <a:rPr lang="en-US" sz="2800" dirty="0"/>
              <a:t> </a:t>
            </a:r>
            <a:r>
              <a:rPr lang="en-US" sz="2800" dirty="0" err="1"/>
              <a:t>sebuah</a:t>
            </a:r>
            <a:r>
              <a:rPr lang="en-US" sz="2800" dirty="0"/>
              <a:t> </a:t>
            </a:r>
            <a:r>
              <a:rPr lang="en-US" sz="2800" dirty="0" err="1"/>
              <a:t>bisnis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034891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Key </a:t>
            </a:r>
            <a:r>
              <a:rPr lang="en-US" dirty="0" smtClean="0">
                <a:solidFill>
                  <a:schemeClr val="bg1"/>
                </a:solidFill>
              </a:rPr>
              <a:t>Activity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mengetahui</a:t>
            </a:r>
            <a:r>
              <a:rPr lang="en-US" sz="2400" dirty="0"/>
              <a:t>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berjalan</a:t>
            </a:r>
            <a:r>
              <a:rPr lang="en-US" sz="2400" dirty="0"/>
              <a:t> </a:t>
            </a:r>
            <a:r>
              <a:rPr lang="en-US" sz="2400" dirty="0" err="1"/>
              <a:t>sesuai</a:t>
            </a:r>
            <a:r>
              <a:rPr lang="en-US" sz="2400" dirty="0"/>
              <a:t> </a:t>
            </a:r>
            <a:r>
              <a:rPr lang="en-US" sz="2400" dirty="0" err="1"/>
              <a:t>apa</a:t>
            </a:r>
            <a:r>
              <a:rPr lang="en-US" sz="2400" dirty="0"/>
              <a:t> yang </a:t>
            </a:r>
            <a:r>
              <a:rPr lang="en-US" sz="2400" dirty="0" err="1"/>
              <a:t>direncanakan</a:t>
            </a:r>
            <a:r>
              <a:rPr lang="en-US" sz="2400" dirty="0"/>
              <a:t>, </a:t>
            </a:r>
            <a:r>
              <a:rPr lang="en-US" sz="2400" dirty="0" err="1"/>
              <a:t>harus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semacam</a:t>
            </a:r>
            <a:r>
              <a:rPr lang="en-US" sz="2400" dirty="0"/>
              <a:t> </a:t>
            </a:r>
            <a:r>
              <a:rPr lang="en-US" sz="2400" dirty="0" err="1"/>
              <a:t>indikator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parameter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ukuran</a:t>
            </a:r>
            <a:r>
              <a:rPr lang="en-US" sz="2400" dirty="0"/>
              <a:t> </a:t>
            </a:r>
            <a:r>
              <a:rPr lang="en-US" sz="2400" dirty="0" err="1"/>
              <a:t>sukses</a:t>
            </a:r>
            <a:r>
              <a:rPr lang="en-US" sz="2400" dirty="0"/>
              <a:t>. Parameter </a:t>
            </a:r>
            <a:r>
              <a:rPr lang="en-US" sz="2400" dirty="0" err="1"/>
              <a:t>biasanya</a:t>
            </a:r>
            <a:r>
              <a:rPr lang="en-US" sz="2400" dirty="0"/>
              <a:t> </a:t>
            </a:r>
            <a:r>
              <a:rPr lang="en-US" sz="2400" dirty="0" err="1"/>
              <a:t>berbentuk</a:t>
            </a:r>
            <a:r>
              <a:rPr lang="en-US" sz="2400" dirty="0"/>
              <a:t> </a:t>
            </a:r>
            <a:r>
              <a:rPr lang="en-US" sz="2400" dirty="0" err="1"/>
              <a:t>aktivitas</a:t>
            </a:r>
            <a:r>
              <a:rPr lang="en-US" sz="2400" dirty="0"/>
              <a:t> yang </a:t>
            </a:r>
            <a:r>
              <a:rPr lang="en-US" sz="2400" dirty="0" err="1"/>
              <a:t>ditujukan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membantu</a:t>
            </a:r>
            <a:r>
              <a:rPr lang="en-US" sz="2400" dirty="0"/>
              <a:t> </a:t>
            </a:r>
            <a:r>
              <a:rPr lang="en-US" sz="2400" dirty="0" err="1"/>
              <a:t>perkembangan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, </a:t>
            </a:r>
            <a:r>
              <a:rPr lang="en-US" sz="2400" dirty="0" err="1"/>
              <a:t>termasuk</a:t>
            </a:r>
            <a:r>
              <a:rPr lang="en-US" sz="2400" dirty="0"/>
              <a:t> juga </a:t>
            </a:r>
            <a:r>
              <a:rPr lang="en-US" sz="2400" dirty="0" err="1"/>
              <a:t>memonitor</a:t>
            </a:r>
            <a:r>
              <a:rPr lang="en-US" sz="2400" dirty="0"/>
              <a:t> </a:t>
            </a:r>
            <a:r>
              <a:rPr lang="en-US" sz="2400" dirty="0" err="1"/>
              <a:t>perkembangannya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855332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Unfair </a:t>
            </a:r>
            <a:r>
              <a:rPr lang="en-US" dirty="0" smtClean="0">
                <a:solidFill>
                  <a:schemeClr val="bg1"/>
                </a:solidFill>
              </a:rPr>
              <a:t>Advantage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 smtClean="0"/>
              <a:t>Apa</a:t>
            </a:r>
            <a:r>
              <a:rPr lang="en-US" sz="2400" dirty="0" smtClean="0"/>
              <a:t> </a:t>
            </a:r>
            <a:r>
              <a:rPr lang="en-US" sz="2400" dirty="0" err="1"/>
              <a:t>itu</a:t>
            </a:r>
            <a:r>
              <a:rPr lang="en-US" sz="2400" dirty="0"/>
              <a:t> Unfair Advantage</a:t>
            </a:r>
            <a:r>
              <a:rPr lang="en-US" sz="2400" dirty="0" smtClean="0"/>
              <a:t>?</a:t>
            </a: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Unfair Advantage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keunggulan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kelebihan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yang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sulit</a:t>
            </a:r>
            <a:r>
              <a:rPr lang="en-US" sz="2400" dirty="0"/>
              <a:t> </a:t>
            </a:r>
            <a:r>
              <a:rPr lang="en-US" sz="2400" dirty="0" err="1"/>
              <a:t>sekali</a:t>
            </a:r>
            <a:r>
              <a:rPr lang="en-US" sz="2400" dirty="0"/>
              <a:t> </a:t>
            </a:r>
            <a:r>
              <a:rPr lang="en-US" sz="2400" dirty="0" err="1"/>
              <a:t>ditiru</a:t>
            </a:r>
            <a:r>
              <a:rPr lang="en-US" sz="2400" dirty="0"/>
              <a:t> </a:t>
            </a:r>
            <a:r>
              <a:rPr lang="en-US" sz="2400" dirty="0" err="1"/>
              <a:t>oleh</a:t>
            </a:r>
            <a:r>
              <a:rPr lang="en-US" sz="2400" dirty="0"/>
              <a:t> orang lain.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dibilang</a:t>
            </a:r>
            <a:r>
              <a:rPr lang="en-US" sz="2400" dirty="0"/>
              <a:t> Unfair Advantage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sesuatu</a:t>
            </a:r>
            <a:r>
              <a:rPr lang="en-US" sz="2400" dirty="0"/>
              <a:t> yang </a:t>
            </a:r>
            <a:r>
              <a:rPr lang="en-US" sz="2400" dirty="0" err="1"/>
              <a:t>spesial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, </a:t>
            </a:r>
            <a:r>
              <a:rPr lang="en-US" sz="2400" dirty="0" err="1"/>
              <a:t>ciri</a:t>
            </a:r>
            <a:r>
              <a:rPr lang="en-US" sz="2400" dirty="0"/>
              <a:t> </a:t>
            </a:r>
            <a:r>
              <a:rPr lang="en-US" sz="2400" dirty="0" err="1"/>
              <a:t>khas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18919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3785246"/>
            <a:ext cx="16730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CONTOH</a:t>
            </a:r>
          </a:p>
          <a:p>
            <a:r>
              <a:rPr lang="en-US" sz="2000" b="1" dirty="0" smtClean="0">
                <a:latin typeface="Calibri" panose="020F0502020204030204" pitchFamily="34" charset="0"/>
                <a:cs typeface="Arial" panose="020B0604020202020204" pitchFamily="34" charset="0"/>
              </a:rPr>
              <a:t>LEAN CANVAS</a:t>
            </a:r>
            <a:endParaRPr lang="en-US" sz="2000" b="1" dirty="0"/>
          </a:p>
        </p:txBody>
      </p:sp>
      <p:pic>
        <p:nvPicPr>
          <p:cNvPr id="1028" name="Picture 4" descr="https://lh3.googleusercontent.com/ObX29X70qlKzpcxkuPkxWR8XO4xX4XJv-vxfqL7fy8ujwK2GwecqlBZQaPCpTM-4_BNGO7AtBjSlEqKg0jvPdJQsj9YrvocOzaxSBHB8SCeGvXl-b7C85DjvUAE7l_NIQPPTcaY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601"/>
          <a:stretch/>
        </p:blipFill>
        <p:spPr bwMode="auto">
          <a:xfrm>
            <a:off x="1813833" y="0"/>
            <a:ext cx="9584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0193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Manfaat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Lean Canvas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 err="1" smtClean="0"/>
              <a:t>Mempersingkat</a:t>
            </a:r>
            <a:r>
              <a:rPr lang="en-US" sz="2400" dirty="0" smtClean="0"/>
              <a:t> </a:t>
            </a:r>
            <a:r>
              <a:rPr lang="en-US" sz="2400" dirty="0" err="1"/>
              <a:t>penulisan</a:t>
            </a:r>
            <a:r>
              <a:rPr lang="en-US" sz="2400" dirty="0"/>
              <a:t> </a:t>
            </a:r>
            <a:r>
              <a:rPr lang="en-US" sz="2400" dirty="0" err="1"/>
              <a:t>perencanaan</a:t>
            </a:r>
            <a:r>
              <a:rPr lang="en-US" sz="2400" dirty="0"/>
              <a:t> </a:t>
            </a:r>
            <a:r>
              <a:rPr lang="en-US" sz="2400" dirty="0" err="1" smtClean="0"/>
              <a:t>bisnis</a:t>
            </a:r>
            <a:endParaRPr lang="en-US" sz="2400" dirty="0" smtClean="0"/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fi-FI" sz="2400" dirty="0"/>
              <a:t>Meningkatkan fokus perusahaan terhadap poin penting perencanaan </a:t>
            </a:r>
            <a:r>
              <a:rPr lang="fi-FI" sz="2400" dirty="0" smtClean="0"/>
              <a:t>bisnis</a:t>
            </a:r>
          </a:p>
          <a:p>
            <a:pPr marL="457200" indent="-457200">
              <a:lnSpc>
                <a:spcPct val="150000"/>
              </a:lnSpc>
              <a:buAutoNum type="arabicPeriod"/>
            </a:pPr>
            <a:r>
              <a:rPr lang="en-US" sz="2400" dirty="0" err="1"/>
              <a:t>Mengurangi</a:t>
            </a:r>
            <a:r>
              <a:rPr lang="en-US" sz="2400" dirty="0"/>
              <a:t> </a:t>
            </a:r>
            <a:r>
              <a:rPr lang="en-US" sz="2400" dirty="0" err="1"/>
              <a:t>resiko</a:t>
            </a:r>
            <a:r>
              <a:rPr lang="en-US" sz="2400" dirty="0"/>
              <a:t> </a:t>
            </a:r>
            <a:r>
              <a:rPr lang="en-US" sz="2400" dirty="0" err="1"/>
              <a:t>kekeliruan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eksekusi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893118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TERIMA KASIH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397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Lean Canvas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Lean canvas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hanya</a:t>
            </a:r>
            <a:r>
              <a:rPr lang="en-US" sz="2400" dirty="0"/>
              <a:t> </a:t>
            </a:r>
            <a:r>
              <a:rPr lang="en-US" sz="2400" dirty="0" err="1"/>
              <a:t>memudahkan</a:t>
            </a:r>
            <a:r>
              <a:rPr lang="en-US" sz="2400" dirty="0"/>
              <a:t> ide yang </a:t>
            </a:r>
            <a:r>
              <a:rPr lang="en-US" sz="2400" dirty="0" err="1"/>
              <a:t>rumit</a:t>
            </a:r>
            <a:r>
              <a:rPr lang="en-US" sz="2400" dirty="0"/>
              <a:t>, </a:t>
            </a:r>
            <a:r>
              <a:rPr lang="en-US" sz="2400" dirty="0" err="1"/>
              <a:t>tapi</a:t>
            </a:r>
            <a:r>
              <a:rPr lang="en-US" sz="2400" dirty="0"/>
              <a:t> juga </a:t>
            </a:r>
            <a:r>
              <a:rPr lang="en-US" sz="2400" dirty="0" err="1"/>
              <a:t>membantu</a:t>
            </a:r>
            <a:r>
              <a:rPr lang="en-US" sz="2400" dirty="0"/>
              <a:t> </a:t>
            </a:r>
            <a:r>
              <a:rPr lang="en-US" sz="2400" dirty="0" err="1"/>
              <a:t>menemukan</a:t>
            </a:r>
            <a:r>
              <a:rPr lang="en-US" sz="2400" dirty="0"/>
              <a:t> </a:t>
            </a:r>
            <a:r>
              <a:rPr lang="en-US" sz="2400" dirty="0" err="1"/>
              <a:t>informasi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yang </a:t>
            </a:r>
            <a:r>
              <a:rPr lang="en-US" sz="2400" dirty="0" err="1"/>
              <a:t>diperlukan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mudah</a:t>
            </a:r>
            <a:r>
              <a:rPr lang="en-US" sz="2400" dirty="0"/>
              <a:t>. </a:t>
            </a:r>
            <a:r>
              <a:rPr lang="en-US" sz="2400" dirty="0" err="1"/>
              <a:t>Pendekatan</a:t>
            </a:r>
            <a:r>
              <a:rPr lang="en-US" sz="2400" dirty="0"/>
              <a:t> yang </a:t>
            </a:r>
            <a:r>
              <a:rPr lang="en-US" sz="2400" dirty="0" err="1"/>
              <a:t>digunakan</a:t>
            </a:r>
            <a:r>
              <a:rPr lang="en-US" sz="2400" dirty="0"/>
              <a:t> lean canvas </a:t>
            </a: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efisien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, </a:t>
            </a:r>
            <a:r>
              <a:rPr lang="en-US" sz="2400" dirty="0" err="1"/>
              <a:t>terutama</a:t>
            </a:r>
            <a:r>
              <a:rPr lang="en-US" sz="2400" dirty="0"/>
              <a:t> </a:t>
            </a:r>
            <a:r>
              <a:rPr lang="en-US" sz="2400" dirty="0" err="1"/>
              <a:t>saat</a:t>
            </a:r>
            <a:r>
              <a:rPr lang="en-US" sz="2400" dirty="0"/>
              <a:t> </a:t>
            </a:r>
            <a:r>
              <a:rPr lang="en-US" sz="2400" dirty="0" err="1"/>
              <a:t>membangun</a:t>
            </a:r>
            <a:r>
              <a:rPr lang="en-US" sz="2400" dirty="0"/>
              <a:t> ide </a:t>
            </a:r>
            <a:r>
              <a:rPr lang="en-US" sz="2400" dirty="0" err="1"/>
              <a:t>bisnis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9427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chemeClr val="bg1"/>
                </a:solidFill>
              </a:rPr>
              <a:t>Apa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Itu</a:t>
            </a:r>
            <a:r>
              <a:rPr lang="en-US" dirty="0">
                <a:solidFill>
                  <a:schemeClr val="bg1"/>
                </a:solidFill>
              </a:rPr>
              <a:t> Lean Canvas?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/>
              <a:t>Lean canvas </a:t>
            </a:r>
            <a:r>
              <a:rPr lang="en-US" sz="2000" dirty="0" err="1"/>
              <a:t>merupakan</a:t>
            </a:r>
            <a:r>
              <a:rPr lang="en-US" sz="2000" dirty="0"/>
              <a:t> template </a:t>
            </a:r>
            <a:r>
              <a:rPr lang="en-US" sz="2000" dirty="0" err="1"/>
              <a:t>rencana</a:t>
            </a:r>
            <a:r>
              <a:rPr lang="en-US" sz="2000" dirty="0"/>
              <a:t> </a:t>
            </a:r>
            <a:r>
              <a:rPr lang="en-US" sz="2000" dirty="0" err="1"/>
              <a:t>bisnis</a:t>
            </a:r>
            <a:r>
              <a:rPr lang="en-US" sz="2000" dirty="0"/>
              <a:t> yang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membantu</a:t>
            </a:r>
            <a:r>
              <a:rPr lang="en-US" sz="2000" dirty="0"/>
              <a:t> </a:t>
            </a:r>
            <a:r>
              <a:rPr lang="en-US" sz="2000" dirty="0" err="1"/>
              <a:t>memecah</a:t>
            </a:r>
            <a:r>
              <a:rPr lang="en-US" sz="2000" dirty="0"/>
              <a:t> ide </a:t>
            </a:r>
            <a:r>
              <a:rPr lang="en-US" sz="2000" dirty="0" err="1"/>
              <a:t>supaya</a:t>
            </a:r>
            <a:r>
              <a:rPr lang="en-US" sz="2000" dirty="0"/>
              <a:t>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mudah</a:t>
            </a:r>
            <a:r>
              <a:rPr lang="en-US" sz="2000" dirty="0"/>
              <a:t> </a:t>
            </a:r>
            <a:r>
              <a:rPr lang="en-US" sz="2000" dirty="0" err="1"/>
              <a:t>dibaca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dipahami</a:t>
            </a:r>
            <a:r>
              <a:rPr lang="en-US" sz="2000" dirty="0"/>
              <a:t>. </a:t>
            </a:r>
            <a:r>
              <a:rPr lang="en-US" sz="2000" dirty="0" err="1"/>
              <a:t>Metode</a:t>
            </a:r>
            <a:r>
              <a:rPr lang="en-US" sz="2000" dirty="0"/>
              <a:t> lean canvas </a:t>
            </a:r>
            <a:r>
              <a:rPr lang="en-US" sz="2000" dirty="0" err="1"/>
              <a:t>dikembangkan</a:t>
            </a:r>
            <a:r>
              <a:rPr lang="en-US" sz="2000" dirty="0"/>
              <a:t> ash </a:t>
            </a:r>
            <a:r>
              <a:rPr lang="en-US" sz="2000" dirty="0" err="1"/>
              <a:t>maurya</a:t>
            </a:r>
            <a:r>
              <a:rPr lang="en-US" sz="2000" dirty="0"/>
              <a:t> yang </a:t>
            </a:r>
            <a:r>
              <a:rPr lang="en-US" sz="2000" dirty="0" err="1"/>
              <a:t>diadaptasi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business model canvas (BMC) </a:t>
            </a:r>
            <a:r>
              <a:rPr lang="en-US" sz="2000" dirty="0" err="1"/>
              <a:t>buatan</a:t>
            </a:r>
            <a:r>
              <a:rPr lang="en-US" sz="2000" dirty="0"/>
              <a:t> alexander </a:t>
            </a:r>
            <a:r>
              <a:rPr lang="en-US" sz="2000" dirty="0" err="1"/>
              <a:t>osterwalder</a:t>
            </a:r>
            <a:r>
              <a:rPr lang="en-US" sz="2000" dirty="0" smtClean="0"/>
              <a:t>.</a:t>
            </a:r>
            <a:endParaRPr lang="en-US" sz="2000" dirty="0"/>
          </a:p>
          <a:p>
            <a:pPr>
              <a:lnSpc>
                <a:spcPct val="150000"/>
              </a:lnSpc>
            </a:pPr>
            <a:r>
              <a:rPr lang="en-US" sz="2000" dirty="0" err="1"/>
              <a:t>Secara</a:t>
            </a:r>
            <a:r>
              <a:rPr lang="en-US" sz="2000" dirty="0"/>
              <a:t> </a:t>
            </a:r>
            <a:r>
              <a:rPr lang="en-US" sz="2000" dirty="0" err="1"/>
              <a:t>struktur</a:t>
            </a:r>
            <a:r>
              <a:rPr lang="en-US" sz="2000" dirty="0"/>
              <a:t> lean canvas juga </a:t>
            </a:r>
            <a:r>
              <a:rPr lang="en-US" sz="2000" dirty="0" err="1"/>
              <a:t>mengadopsi</a:t>
            </a:r>
            <a:r>
              <a:rPr lang="en-US" sz="2000" dirty="0"/>
              <a:t> BMC, </a:t>
            </a:r>
            <a:r>
              <a:rPr lang="en-US" sz="2000" dirty="0" err="1"/>
              <a:t>tapi</a:t>
            </a:r>
            <a:r>
              <a:rPr lang="en-US" sz="2000" dirty="0"/>
              <a:t> </a:t>
            </a:r>
            <a:r>
              <a:rPr lang="en-US" sz="2000" dirty="0" err="1"/>
              <a:t>dengan</a:t>
            </a:r>
            <a:r>
              <a:rPr lang="en-US" sz="2000" dirty="0"/>
              <a:t> </a:t>
            </a:r>
            <a:r>
              <a:rPr lang="en-US" sz="2000" dirty="0" err="1"/>
              <a:t>disertai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perubahan</a:t>
            </a:r>
            <a:r>
              <a:rPr lang="en-US" sz="2000" dirty="0"/>
              <a:t>. Lean canvas </a:t>
            </a:r>
            <a:r>
              <a:rPr lang="en-US" sz="2000" dirty="0" err="1"/>
              <a:t>lebih</a:t>
            </a:r>
            <a:r>
              <a:rPr lang="en-US" sz="2000" dirty="0"/>
              <a:t> </a:t>
            </a:r>
            <a:r>
              <a:rPr lang="en-US" sz="2000" dirty="0" err="1"/>
              <a:t>fokus</a:t>
            </a:r>
            <a:r>
              <a:rPr lang="en-US" sz="2000" dirty="0"/>
              <a:t> </a:t>
            </a:r>
            <a:r>
              <a:rPr lang="en-US" sz="2000" dirty="0" err="1"/>
              <a:t>pada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, </a:t>
            </a:r>
            <a:r>
              <a:rPr lang="en-US" sz="2000" dirty="0" err="1"/>
              <a:t>solusi</a:t>
            </a:r>
            <a:r>
              <a:rPr lang="en-US" sz="2000" dirty="0"/>
              <a:t>, parameter </a:t>
            </a:r>
            <a:r>
              <a:rPr lang="en-US" sz="2000" dirty="0" err="1"/>
              <a:t>kunci</a:t>
            </a:r>
            <a:r>
              <a:rPr lang="en-US" sz="2000" dirty="0"/>
              <a:t>,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kompetitif</a:t>
            </a:r>
            <a:r>
              <a:rPr lang="en-US" sz="2000" dirty="0"/>
              <a:t>, </a:t>
            </a:r>
            <a:r>
              <a:rPr lang="en-US" sz="2000" dirty="0" err="1"/>
              <a:t>selain</a:t>
            </a:r>
            <a:r>
              <a:rPr lang="en-US" sz="2000" dirty="0"/>
              <a:t> juga </a:t>
            </a:r>
            <a:r>
              <a:rPr lang="en-US" sz="2000" dirty="0" err="1"/>
              <a:t>bisa</a:t>
            </a:r>
            <a:r>
              <a:rPr lang="en-US" sz="2000" dirty="0"/>
              <a:t> </a:t>
            </a:r>
            <a:r>
              <a:rPr lang="en-US" sz="2000" dirty="0" err="1"/>
              <a:t>dimanfaatkan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mengukur</a:t>
            </a:r>
            <a:r>
              <a:rPr lang="en-US" sz="2000" dirty="0"/>
              <a:t> </a:t>
            </a:r>
            <a:r>
              <a:rPr lang="en-US" sz="2000" dirty="0" err="1"/>
              <a:t>risiko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ketidakpastian</a:t>
            </a:r>
            <a:r>
              <a:rPr lang="en-US" sz="2000" dirty="0"/>
              <a:t> </a:t>
            </a:r>
            <a:r>
              <a:rPr lang="en-US" sz="2000" dirty="0" err="1"/>
              <a:t>bisnis</a:t>
            </a:r>
            <a:r>
              <a:rPr lang="en-US" sz="2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619940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Lean Canvas Juga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Sangat</a:t>
            </a:r>
            <a:r>
              <a:rPr lang="en-US" sz="2400" dirty="0"/>
              <a:t> </a:t>
            </a:r>
            <a:r>
              <a:rPr lang="en-US" sz="2400" dirty="0" err="1"/>
              <a:t>memungkinkan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memvisualisasi</a:t>
            </a:r>
            <a:r>
              <a:rPr lang="en-US" sz="2400" dirty="0"/>
              <a:t> </a:t>
            </a:r>
            <a:r>
              <a:rPr lang="en-US" sz="2400" dirty="0" err="1"/>
              <a:t>seluruh</a:t>
            </a:r>
            <a:r>
              <a:rPr lang="en-US" sz="2400" dirty="0"/>
              <a:t> </a:t>
            </a:r>
            <a:r>
              <a:rPr lang="en-US" sz="2400" dirty="0" err="1"/>
              <a:t>rencana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satu</a:t>
            </a:r>
            <a:r>
              <a:rPr lang="en-US" sz="2400" dirty="0"/>
              <a:t> </a:t>
            </a:r>
            <a:r>
              <a:rPr lang="en-US" sz="2400" dirty="0" err="1"/>
              <a:t>tampilan</a:t>
            </a:r>
            <a:r>
              <a:rPr lang="en-US" sz="2400" dirty="0"/>
              <a:t> </a:t>
            </a:r>
            <a:r>
              <a:rPr lang="en-US" sz="2400" dirty="0" err="1"/>
              <a:t>sederhana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lean canvas.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dasarnya</a:t>
            </a:r>
            <a:r>
              <a:rPr lang="en-US" sz="2400" dirty="0"/>
              <a:t>, lean canvas </a:t>
            </a:r>
            <a:r>
              <a:rPr lang="en-US" sz="2400" dirty="0" err="1"/>
              <a:t>memang</a:t>
            </a:r>
            <a:r>
              <a:rPr lang="en-US" sz="2400" dirty="0"/>
              <a:t> </a:t>
            </a:r>
            <a:r>
              <a:rPr lang="en-US" sz="2400" dirty="0" err="1"/>
              <a:t>ditujukan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pengusaha</a:t>
            </a:r>
            <a:r>
              <a:rPr lang="en-US" sz="2400" dirty="0"/>
              <a:t> agar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sederhana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jelas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membuat</a:t>
            </a:r>
            <a:r>
              <a:rPr lang="en-US" sz="2400" dirty="0"/>
              <a:t> ide </a:t>
            </a:r>
            <a:r>
              <a:rPr lang="en-US" sz="2400" dirty="0" err="1"/>
              <a:t>tentang</a:t>
            </a:r>
            <a:r>
              <a:rPr lang="en-US" sz="2400" dirty="0"/>
              <a:t> </a:t>
            </a:r>
            <a:r>
              <a:rPr lang="en-US" sz="2400" dirty="0" err="1"/>
              <a:t>bisnis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61503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>
                <a:solidFill>
                  <a:schemeClr val="bg1"/>
                </a:solidFill>
              </a:rPr>
              <a:t>komponen </a:t>
            </a:r>
            <a:r>
              <a:rPr lang="sv-SE" dirty="0">
                <a:solidFill>
                  <a:schemeClr val="bg1"/>
                </a:solidFill>
              </a:rPr>
              <a:t>dalam lean canvas </a:t>
            </a:r>
            <a:r>
              <a:rPr lang="sv-SE" dirty="0" smtClean="0">
                <a:solidFill>
                  <a:schemeClr val="bg1"/>
                </a:solidFill>
              </a:rPr>
              <a:t>yang </a:t>
            </a:r>
            <a:r>
              <a:rPr lang="sv-SE" dirty="0">
                <a:solidFill>
                  <a:schemeClr val="bg1"/>
                </a:solidFill>
              </a:rPr>
              <a:t>diperlukan bisnis, </a:t>
            </a:r>
            <a:r>
              <a:rPr lang="sv-SE" dirty="0" smtClean="0">
                <a:solidFill>
                  <a:schemeClr val="bg1"/>
                </a:solidFill>
              </a:rPr>
              <a:t>Yaitu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4989660" cy="3636511"/>
          </a:xfrm>
        </p:spPr>
        <p:txBody>
          <a:bodyPr anchor="t">
            <a:noAutofit/>
          </a:bodyPr>
          <a:lstStyle/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800" dirty="0"/>
              <a:t>Customer </a:t>
            </a:r>
            <a:r>
              <a:rPr lang="en-US" sz="2800" dirty="0" smtClean="0"/>
              <a:t>Segment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Problem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Solution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800" dirty="0"/>
              <a:t>Unique Value </a:t>
            </a:r>
            <a:r>
              <a:rPr lang="en-US" sz="2800" dirty="0" smtClean="0"/>
              <a:t>Proposition</a:t>
            </a:r>
          </a:p>
          <a:p>
            <a:pPr>
              <a:lnSpc>
                <a:spcPct val="150000"/>
              </a:lnSpc>
              <a:buFont typeface="+mj-lt"/>
              <a:buAutoNum type="arabicPeriod"/>
            </a:pPr>
            <a:r>
              <a:rPr lang="en-US" sz="2800" dirty="0" smtClean="0"/>
              <a:t>Channel </a:t>
            </a:r>
          </a:p>
        </p:txBody>
      </p:sp>
      <p:sp>
        <p:nvSpPr>
          <p:cNvPr id="4" name="Rectangle 3"/>
          <p:cNvSpPr/>
          <p:nvPr/>
        </p:nvSpPr>
        <p:spPr>
          <a:xfrm>
            <a:off x="6538175" y="2222287"/>
            <a:ext cx="6096000" cy="2595711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en-US" sz="2800" dirty="0"/>
              <a:t>Revenue </a:t>
            </a:r>
            <a:r>
              <a:rPr lang="en-US" sz="2800" dirty="0" smtClean="0"/>
              <a:t>Stream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en-US" sz="2800" dirty="0" smtClean="0"/>
              <a:t>Cost Structure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en-US" sz="2800" dirty="0" smtClean="0"/>
              <a:t>Key Activity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en-US" sz="2800" dirty="0" smtClean="0"/>
              <a:t>Unfair </a:t>
            </a:r>
            <a:r>
              <a:rPr lang="en-US" sz="2800" dirty="0"/>
              <a:t>Advantage</a:t>
            </a:r>
          </a:p>
        </p:txBody>
      </p:sp>
    </p:spTree>
    <p:extLst>
      <p:ext uri="{BB962C8B-B14F-4D97-AF65-F5344CB8AC3E}">
        <p14:creationId xmlns:p14="http://schemas.microsoft.com/office/powerpoint/2010/main" val="1132605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Customer </a:t>
            </a:r>
            <a:r>
              <a:rPr lang="en-US" dirty="0" smtClean="0">
                <a:solidFill>
                  <a:schemeClr val="bg1"/>
                </a:solidFill>
              </a:rPr>
              <a:t>Segment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/>
              <a:t>Apa</a:t>
            </a:r>
            <a:r>
              <a:rPr lang="en-US" sz="2400" dirty="0"/>
              <a:t> </a:t>
            </a:r>
            <a:r>
              <a:rPr lang="en-US" sz="2400" dirty="0" err="1"/>
              <a:t>itu</a:t>
            </a:r>
            <a:r>
              <a:rPr lang="en-US" sz="2400" dirty="0"/>
              <a:t> Customer Segment</a:t>
            </a:r>
            <a:r>
              <a:rPr lang="en-US" sz="2400" dirty="0" smtClean="0"/>
              <a:t>?</a:t>
            </a:r>
            <a:endParaRPr lang="en-US" sz="24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400" dirty="0"/>
              <a:t>Customer Segment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pelanggan</a:t>
            </a:r>
            <a:r>
              <a:rPr lang="en-US" sz="2400" dirty="0"/>
              <a:t> yang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targetkan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membeli</a:t>
            </a:r>
            <a:r>
              <a:rPr lang="en-US" sz="2400" dirty="0"/>
              <a:t> </a:t>
            </a:r>
            <a:r>
              <a:rPr lang="en-US" sz="2400" dirty="0" err="1"/>
              <a:t>produk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093653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PROBLEM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/>
              <a:t>Apa</a:t>
            </a:r>
            <a:r>
              <a:rPr lang="en-US" sz="2000" dirty="0"/>
              <a:t> </a:t>
            </a:r>
            <a:r>
              <a:rPr lang="en-US" sz="2000" dirty="0" err="1"/>
              <a:t>itu</a:t>
            </a:r>
            <a:r>
              <a:rPr lang="en-US" sz="2000" dirty="0"/>
              <a:t> Problem</a:t>
            </a:r>
            <a:r>
              <a:rPr lang="en-US" sz="2000" dirty="0" smtClean="0"/>
              <a:t>?</a:t>
            </a:r>
            <a:endParaRPr lang="en-US" sz="20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 smtClean="0"/>
              <a:t>Bisa</a:t>
            </a:r>
            <a:r>
              <a:rPr lang="en-US" sz="2000" dirty="0" smtClean="0"/>
              <a:t> </a:t>
            </a:r>
            <a:r>
              <a:rPr lang="en-US" sz="2000" dirty="0" err="1"/>
              <a:t>dibilang</a:t>
            </a:r>
            <a:r>
              <a:rPr lang="en-US" sz="2000" dirty="0"/>
              <a:t> </a:t>
            </a:r>
            <a:r>
              <a:rPr lang="en-US" sz="2000" dirty="0" err="1"/>
              <a:t>didalam</a:t>
            </a:r>
            <a:r>
              <a:rPr lang="en-US" sz="2000" dirty="0"/>
              <a:t> problem </a:t>
            </a:r>
            <a:r>
              <a:rPr lang="en-US" sz="2000" dirty="0" err="1"/>
              <a:t>itu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tempat</a:t>
            </a:r>
            <a:r>
              <a:rPr lang="en-US" sz="2000" dirty="0"/>
              <a:t>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menuliskan</a:t>
            </a:r>
            <a:r>
              <a:rPr lang="en-US" sz="2000" dirty="0"/>
              <a:t> </a:t>
            </a:r>
            <a:r>
              <a:rPr lang="en-US" sz="2000" dirty="0" err="1"/>
              <a:t>permasalahan</a:t>
            </a:r>
            <a:r>
              <a:rPr lang="en-US" sz="2000" dirty="0"/>
              <a:t> yang </a:t>
            </a:r>
            <a:r>
              <a:rPr lang="en-US" sz="2000" dirty="0" err="1"/>
              <a:t>ingin</a:t>
            </a:r>
            <a:r>
              <a:rPr lang="en-US" sz="2000" dirty="0"/>
              <a:t> </a:t>
            </a:r>
            <a:r>
              <a:rPr lang="en-US" sz="2000" dirty="0" err="1"/>
              <a:t>kita</a:t>
            </a:r>
            <a:r>
              <a:rPr lang="en-US" sz="2000" dirty="0"/>
              <a:t> </a:t>
            </a:r>
            <a:r>
              <a:rPr lang="en-US" sz="2000" dirty="0" err="1"/>
              <a:t>selesaikan</a:t>
            </a:r>
            <a:r>
              <a:rPr lang="en-US" sz="2000" dirty="0"/>
              <a:t> </a:t>
            </a:r>
            <a:r>
              <a:rPr lang="en-US" sz="2000" dirty="0" err="1"/>
              <a:t>menggunakan</a:t>
            </a:r>
            <a:r>
              <a:rPr lang="en-US" sz="2000" dirty="0"/>
              <a:t> </a:t>
            </a:r>
            <a:r>
              <a:rPr lang="en-US" sz="2000" dirty="0" err="1"/>
              <a:t>produk</a:t>
            </a:r>
            <a:r>
              <a:rPr lang="en-US" sz="2000" dirty="0"/>
              <a:t> </a:t>
            </a:r>
            <a:r>
              <a:rPr lang="en-US" sz="2000" dirty="0" err="1" smtClean="0"/>
              <a:t>kita</a:t>
            </a:r>
            <a:r>
              <a:rPr lang="en-US" sz="2000" dirty="0" smtClean="0"/>
              <a:t>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err="1" smtClean="0"/>
              <a:t>Contoh</a:t>
            </a:r>
            <a:r>
              <a:rPr lang="en-US" sz="2000" dirty="0" smtClean="0"/>
              <a:t> </a:t>
            </a:r>
            <a:r>
              <a:rPr lang="en-US" sz="2000" dirty="0" err="1" smtClean="0"/>
              <a:t>misalnya</a:t>
            </a:r>
            <a:r>
              <a:rPr lang="en-US" sz="2000" dirty="0" smtClean="0"/>
              <a:t> </a:t>
            </a:r>
            <a:r>
              <a:rPr lang="en-US" sz="2000" dirty="0" err="1" smtClean="0"/>
              <a:t>membuat</a:t>
            </a:r>
            <a:r>
              <a:rPr lang="en-US" sz="2000" dirty="0" smtClean="0"/>
              <a:t> </a:t>
            </a:r>
            <a:r>
              <a:rPr lang="en-US" sz="2000" dirty="0" err="1" smtClean="0"/>
              <a:t>aplikasi</a:t>
            </a:r>
            <a:r>
              <a:rPr lang="en-US" sz="2000" dirty="0" smtClean="0"/>
              <a:t> </a:t>
            </a:r>
            <a:r>
              <a:rPr lang="en-US" sz="2000" dirty="0" err="1" smtClean="0"/>
              <a:t>untuk</a:t>
            </a:r>
            <a:r>
              <a:rPr lang="en-US" sz="2000" dirty="0" smtClean="0"/>
              <a:t> </a:t>
            </a:r>
            <a:r>
              <a:rPr lang="en-US" sz="2000" dirty="0" err="1" smtClean="0"/>
              <a:t>membayar</a:t>
            </a:r>
            <a:r>
              <a:rPr lang="en-US" sz="2000" dirty="0" smtClean="0"/>
              <a:t> </a:t>
            </a:r>
            <a:r>
              <a:rPr lang="en-US" sz="2000" dirty="0" err="1" smtClean="0"/>
              <a:t>jajan</a:t>
            </a:r>
            <a:r>
              <a:rPr lang="en-US" sz="2000" dirty="0" smtClean="0"/>
              <a:t> </a:t>
            </a:r>
            <a:r>
              <a:rPr lang="en-US" sz="2000" dirty="0" err="1" smtClean="0"/>
              <a:t>menggunakan</a:t>
            </a:r>
            <a:r>
              <a:rPr lang="en-US" sz="2000" dirty="0" smtClean="0"/>
              <a:t> </a:t>
            </a:r>
            <a:r>
              <a:rPr lang="en-US" sz="2000" dirty="0" err="1" smtClean="0"/>
              <a:t>fitur</a:t>
            </a:r>
            <a:r>
              <a:rPr lang="en-US" sz="2000" dirty="0" smtClean="0"/>
              <a:t> QR Code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membayar</a:t>
            </a:r>
            <a:r>
              <a:rPr lang="en-US" sz="2000" dirty="0" smtClean="0"/>
              <a:t> SPP </a:t>
            </a:r>
            <a:r>
              <a:rPr lang="en-US" sz="2000" dirty="0" err="1" smtClean="0"/>
              <a:t>Kuliah</a:t>
            </a:r>
            <a:r>
              <a:rPr lang="en-US" sz="2000" dirty="0" smtClean="0"/>
              <a:t> </a:t>
            </a:r>
            <a:r>
              <a:rPr lang="en-US" sz="2000" dirty="0" err="1" smtClean="0"/>
              <a:t>melalui</a:t>
            </a:r>
            <a:r>
              <a:rPr lang="en-US" sz="2000" dirty="0" smtClean="0"/>
              <a:t> </a:t>
            </a:r>
            <a:r>
              <a:rPr lang="en-US" sz="2000" dirty="0" err="1" smtClean="0"/>
              <a:t>aplikasi</a:t>
            </a:r>
            <a:r>
              <a:rPr lang="en-US" sz="2000" dirty="0" smtClean="0"/>
              <a:t>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49149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Solution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 smtClean="0"/>
              <a:t>Apa</a:t>
            </a:r>
            <a:r>
              <a:rPr lang="en-US" sz="2800" dirty="0" smtClean="0"/>
              <a:t> </a:t>
            </a:r>
            <a:r>
              <a:rPr lang="en-US" sz="2800" dirty="0" err="1"/>
              <a:t>itu</a:t>
            </a:r>
            <a:r>
              <a:rPr lang="en-US" sz="2800" dirty="0"/>
              <a:t> Solution</a:t>
            </a:r>
            <a:r>
              <a:rPr lang="en-US" sz="2800" dirty="0" smtClean="0"/>
              <a:t>?</a:t>
            </a:r>
            <a:endParaRPr lang="en-US" sz="2800" dirty="0"/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/>
              <a:t>Solution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solusi</a:t>
            </a:r>
            <a:r>
              <a:rPr lang="en-US" sz="2800" dirty="0"/>
              <a:t> yang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tawarkan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</a:t>
            </a:r>
            <a:r>
              <a:rPr lang="en-US" sz="2800" dirty="0" err="1"/>
              <a:t>produk</a:t>
            </a:r>
            <a:r>
              <a:rPr lang="en-US" sz="2800" dirty="0"/>
              <a:t> </a:t>
            </a:r>
            <a:r>
              <a:rPr lang="en-US" sz="2800" dirty="0" err="1"/>
              <a:t>kita</a:t>
            </a:r>
            <a:r>
              <a:rPr lang="en-US" sz="2800" dirty="0"/>
              <a:t>. </a:t>
            </a:r>
            <a:r>
              <a:rPr lang="en-US" sz="2800" dirty="0" err="1"/>
              <a:t>Apa</a:t>
            </a:r>
            <a:r>
              <a:rPr lang="en-US" sz="2800" dirty="0"/>
              <a:t> yang </a:t>
            </a:r>
            <a:r>
              <a:rPr lang="en-US" sz="2800" dirty="0" err="1"/>
              <a:t>pelanggan</a:t>
            </a:r>
            <a:r>
              <a:rPr lang="en-US" sz="2800" dirty="0"/>
              <a:t> </a:t>
            </a:r>
            <a:r>
              <a:rPr lang="en-US" sz="2800" dirty="0" err="1"/>
              <a:t>bisa</a:t>
            </a:r>
            <a:r>
              <a:rPr lang="en-US" sz="2800" dirty="0"/>
              <a:t> </a:t>
            </a:r>
            <a:r>
              <a:rPr lang="en-US" sz="2800" dirty="0" err="1"/>
              <a:t>dapatkan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menggunakan</a:t>
            </a:r>
            <a:r>
              <a:rPr lang="en-US" sz="2800" dirty="0"/>
              <a:t> </a:t>
            </a:r>
            <a:r>
              <a:rPr lang="en-US" sz="2800" dirty="0" err="1"/>
              <a:t>produk</a:t>
            </a:r>
            <a:r>
              <a:rPr lang="en-US" sz="2800" dirty="0"/>
              <a:t> </a:t>
            </a:r>
            <a:r>
              <a:rPr lang="en-US" sz="2800" dirty="0" err="1"/>
              <a:t>kita</a:t>
            </a:r>
            <a:r>
              <a:rPr lang="en-US" sz="28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810669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Unique Value </a:t>
            </a:r>
            <a:r>
              <a:rPr lang="en-US" dirty="0" smtClean="0">
                <a:solidFill>
                  <a:schemeClr val="bg1"/>
                </a:solidFill>
              </a:rPr>
              <a:t>Proposition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Apa</a:t>
            </a:r>
            <a:r>
              <a:rPr lang="en-US" sz="2800" dirty="0"/>
              <a:t> </a:t>
            </a:r>
            <a:r>
              <a:rPr lang="en-US" sz="2800" dirty="0" err="1"/>
              <a:t>itu</a:t>
            </a:r>
            <a:r>
              <a:rPr lang="en-US" sz="2800" dirty="0"/>
              <a:t> Unique Value </a:t>
            </a:r>
            <a:r>
              <a:rPr lang="en-US" sz="2800" dirty="0" smtClean="0"/>
              <a:t>Proposition</a:t>
            </a:r>
            <a:r>
              <a:rPr lang="en-US" sz="2800" dirty="0"/>
              <a:t>?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/>
              <a:t>Unique Value Proposition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</a:t>
            </a:r>
            <a:r>
              <a:rPr lang="en-US" sz="2800" dirty="0" err="1"/>
              <a:t>lebih</a:t>
            </a:r>
            <a:r>
              <a:rPr lang="en-US" sz="2800" dirty="0"/>
              <a:t> </a:t>
            </a:r>
            <a:r>
              <a:rPr lang="en-US" sz="2800" dirty="0" err="1"/>
              <a:t>atau</a:t>
            </a:r>
            <a:r>
              <a:rPr lang="en-US" sz="2800" dirty="0"/>
              <a:t> </a:t>
            </a:r>
            <a:r>
              <a:rPr lang="en-US" sz="2800" dirty="0" err="1"/>
              <a:t>nilai</a:t>
            </a:r>
            <a:r>
              <a:rPr lang="en-US" sz="2800" dirty="0"/>
              <a:t> plus </a:t>
            </a:r>
            <a:r>
              <a:rPr lang="en-US" sz="2800" dirty="0" err="1"/>
              <a:t>produk</a:t>
            </a:r>
            <a:r>
              <a:rPr lang="en-US" sz="2800" dirty="0"/>
              <a:t> </a:t>
            </a:r>
            <a:r>
              <a:rPr lang="en-US" sz="2800" dirty="0" err="1"/>
              <a:t>kita</a:t>
            </a:r>
            <a:r>
              <a:rPr lang="en-US" sz="2800" dirty="0"/>
              <a:t> </a:t>
            </a:r>
            <a:r>
              <a:rPr lang="en-US" sz="2800" dirty="0" err="1"/>
              <a:t>dibandingkan</a:t>
            </a:r>
            <a:r>
              <a:rPr lang="en-US" sz="2800" dirty="0"/>
              <a:t> </a:t>
            </a:r>
            <a:r>
              <a:rPr lang="en-US" sz="2800" dirty="0" err="1"/>
              <a:t>produk</a:t>
            </a:r>
            <a:r>
              <a:rPr lang="en-US" sz="2800" dirty="0"/>
              <a:t> </a:t>
            </a:r>
            <a:r>
              <a:rPr lang="en-US" sz="2800" dirty="0" err="1"/>
              <a:t>lainnya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114460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Quotable">
  <a:themeElements>
    <a:clrScheme name="Quotable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9ECD33"/>
      </a:accent1>
      <a:accent2>
        <a:srgbClr val="E19933"/>
      </a:accent2>
      <a:accent3>
        <a:srgbClr val="DC5D3D"/>
      </a:accent3>
      <a:accent4>
        <a:srgbClr val="A967CB"/>
      </a:accent4>
      <a:accent5>
        <a:srgbClr val="5EA5DD"/>
      </a:accent5>
      <a:accent6>
        <a:srgbClr val="44BEA9"/>
      </a:accent6>
      <a:hlink>
        <a:srgbClr val="8F8F8F"/>
      </a:hlink>
      <a:folHlink>
        <a:srgbClr val="A5A5A5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TM03457503[[fn=Quotable]]</Template>
  <TotalTime>43</TotalTime>
  <Words>489</Words>
  <Application>Microsoft Office PowerPoint</Application>
  <PresentationFormat>Widescreen</PresentationFormat>
  <Paragraphs>52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Century Gothic</vt:lpstr>
      <vt:lpstr>Wingdings 2</vt:lpstr>
      <vt:lpstr>Quotable</vt:lpstr>
      <vt:lpstr>WAWASAN KEWIRAUSAHAAN PERTEMUAN 10</vt:lpstr>
      <vt:lpstr>Lean Canvas</vt:lpstr>
      <vt:lpstr>Apa Itu Lean Canvas?</vt:lpstr>
      <vt:lpstr>Lean Canvas Juga</vt:lpstr>
      <vt:lpstr>komponen dalam lean canvas yang diperlukan bisnis, Yaitu</vt:lpstr>
      <vt:lpstr>Customer Segment</vt:lpstr>
      <vt:lpstr>PROBLEM</vt:lpstr>
      <vt:lpstr>Solution</vt:lpstr>
      <vt:lpstr>Unique Value Proposition</vt:lpstr>
      <vt:lpstr>Channel </vt:lpstr>
      <vt:lpstr>Revenue Stream</vt:lpstr>
      <vt:lpstr>Cost Structure</vt:lpstr>
      <vt:lpstr>Key Activity</vt:lpstr>
      <vt:lpstr>Unfair Advantage</vt:lpstr>
      <vt:lpstr>PowerPoint Presentation</vt:lpstr>
      <vt:lpstr>Manfaat Lean Canvas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WAWASAN KEWIRAUSAHAAN PERTEMUAN 1</dc:title>
  <dc:creator>HAJIFENDI</dc:creator>
  <cp:lastModifiedBy>HAJIFENDI</cp:lastModifiedBy>
  <cp:revision>9</cp:revision>
  <dcterms:created xsi:type="dcterms:W3CDTF">2020-08-31T06:05:52Z</dcterms:created>
  <dcterms:modified xsi:type="dcterms:W3CDTF">2020-09-04T03:06:07Z</dcterms:modified>
</cp:coreProperties>
</file>