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6" r:id="rId10"/>
    <p:sldId id="265" r:id="rId11"/>
    <p:sldId id="267" r:id="rId12"/>
    <p:sldId id="268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PERTEMUAN </a:t>
            </a:r>
            <a:r>
              <a:rPr lang="en-US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Dari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percobaan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. Dari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didapatkan</a:t>
            </a:r>
            <a:r>
              <a:rPr lang="en-US" sz="2400" dirty="0"/>
              <a:t> </a:t>
            </a:r>
            <a:r>
              <a:rPr lang="en-US" sz="2400" dirty="0" err="1"/>
              <a:t>masukkan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perbaikan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.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sv-SE" sz="2400" dirty="0" smtClean="0"/>
              <a:t>Catat </a:t>
            </a:r>
            <a:r>
              <a:rPr lang="sv-SE" sz="2400" dirty="0"/>
              <a:t>saran dan opini yang selama testing berlanjut, dan perbaiki kesalahan yang ada sebelum produk/aplikasi itu benar-benar diluncurkan ke pasar.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9149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Manfaat</a:t>
            </a:r>
            <a:r>
              <a:rPr lang="en-US" sz="3600" dirty="0" smtClean="0">
                <a:solidFill>
                  <a:schemeClr val="bg1"/>
                </a:solidFill>
              </a:rPr>
              <a:t> Design Thinking </a:t>
            </a:r>
            <a:r>
              <a:rPr lang="en-US" sz="3600" dirty="0" err="1" smtClean="0">
                <a:solidFill>
                  <a:schemeClr val="bg1"/>
                </a:solidFill>
              </a:rPr>
              <a:t>Bagi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Industri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Bisnis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Penghematan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ROI yang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inovasi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retensi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loyalitas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diterapkan</a:t>
            </a:r>
            <a:r>
              <a:rPr lang="en-US" sz="2400" dirty="0"/>
              <a:t> di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61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Contoh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kesuksesan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penerapan</a:t>
            </a:r>
            <a:r>
              <a:rPr lang="en-US" dirty="0">
                <a:solidFill>
                  <a:schemeClr val="bg1"/>
                </a:solidFill>
              </a:rPr>
              <a:t> design thinking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kesuksesan</a:t>
            </a:r>
            <a:r>
              <a:rPr lang="en-US" sz="2000" dirty="0"/>
              <a:t> </a:t>
            </a:r>
            <a:r>
              <a:rPr lang="en-US" sz="2000" dirty="0" err="1"/>
              <a:t>penerapan</a:t>
            </a:r>
            <a:r>
              <a:rPr lang="en-US" sz="2000" dirty="0"/>
              <a:t> design thinking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AirBnB</a:t>
            </a:r>
            <a:r>
              <a:rPr lang="en-US" sz="2000" dirty="0"/>
              <a:t> yang </a:t>
            </a:r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eksperimen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membawanya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yang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AirBnb</a:t>
            </a:r>
            <a:r>
              <a:rPr lang="en-US" sz="2000" dirty="0"/>
              <a:t>,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contoh</a:t>
            </a:r>
            <a:r>
              <a:rPr lang="en-US" sz="2000" dirty="0"/>
              <a:t> design thinking yang </a:t>
            </a:r>
            <a:r>
              <a:rPr lang="en-US" sz="2000" dirty="0" err="1"/>
              <a:t>diterapkan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lain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UberEats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take away yang </a:t>
            </a:r>
            <a:r>
              <a:rPr lang="en-US" sz="2000" dirty="0" err="1"/>
              <a:t>diinginkan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user. </a:t>
            </a:r>
          </a:p>
        </p:txBody>
      </p:sp>
    </p:spTree>
    <p:extLst>
      <p:ext uri="{BB962C8B-B14F-4D97-AF65-F5344CB8AC3E}">
        <p14:creationId xmlns:p14="http://schemas.microsoft.com/office/powerpoint/2010/main" val="770038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Pertanyaannya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Itu</a:t>
            </a:r>
            <a:r>
              <a:rPr lang="en-US" dirty="0" smtClean="0">
                <a:solidFill>
                  <a:schemeClr val="bg1"/>
                </a:solidFill>
              </a:rPr>
              <a:t> Design Thinking?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pengertian</a:t>
            </a:r>
            <a:r>
              <a:rPr lang="en-US" sz="2200" dirty="0"/>
              <a:t> yang paling </a:t>
            </a:r>
            <a:r>
              <a:rPr lang="en-US" sz="2200" dirty="0" err="1"/>
              <a:t>sederhana</a:t>
            </a:r>
            <a:r>
              <a:rPr lang="en-US" sz="2200" dirty="0"/>
              <a:t>, design thinking </a:t>
            </a:r>
            <a:r>
              <a:rPr lang="en-US" sz="2200" dirty="0" err="1"/>
              <a:t>adalah</a:t>
            </a:r>
            <a:r>
              <a:rPr lang="en-US" sz="2200" dirty="0"/>
              <a:t> proses </a:t>
            </a:r>
            <a:r>
              <a:rPr lang="en-US" sz="2200" dirty="0" err="1"/>
              <a:t>menciptakan</a:t>
            </a:r>
            <a:r>
              <a:rPr lang="en-US" sz="2200" dirty="0"/>
              <a:t> ide-ide </a:t>
            </a:r>
            <a:r>
              <a:rPr lang="en-US" sz="2200" dirty="0" err="1"/>
              <a:t>baru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inovatif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memecahkan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. Hal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terbatas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industri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 </a:t>
            </a:r>
            <a:r>
              <a:rPr lang="en-US" sz="2200" dirty="0" err="1"/>
              <a:t>keahlian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 smtClean="0"/>
              <a:t>.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Design thinking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berguna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kaitannya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teknologi</a:t>
            </a:r>
            <a:r>
              <a:rPr lang="en-US" sz="2200" dirty="0"/>
              <a:t>,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halnya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servis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. </a:t>
            </a:r>
            <a:r>
              <a:rPr lang="en-US" sz="2200" dirty="0" err="1"/>
              <a:t>Kehadirannya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menciptakan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layanan</a:t>
            </a:r>
            <a:r>
              <a:rPr lang="en-US" sz="2200" dirty="0"/>
              <a:t> </a:t>
            </a:r>
            <a:r>
              <a:rPr lang="en-US" sz="2200" dirty="0" err="1"/>
              <a:t>baru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pelanggan</a:t>
            </a:r>
            <a:r>
              <a:rPr lang="en-US" sz="2200" dirty="0"/>
              <a:t>, </a:t>
            </a:r>
            <a:r>
              <a:rPr lang="en-US" sz="2200" dirty="0" err="1"/>
              <a:t>hingga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meningkatkan</a:t>
            </a:r>
            <a:r>
              <a:rPr lang="en-US" sz="2200" dirty="0"/>
              <a:t> </a:t>
            </a:r>
            <a:r>
              <a:rPr lang="en-US" sz="2200" dirty="0" err="1"/>
              <a:t>produktivitas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operasi</a:t>
            </a:r>
            <a:r>
              <a:rPr lang="en-US" sz="2200" dirty="0"/>
              <a:t> internal.</a:t>
            </a:r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4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“</a:t>
            </a:r>
            <a:r>
              <a:rPr lang="en-US" sz="2400" b="1" dirty="0" err="1"/>
              <a:t>Secara</a:t>
            </a:r>
            <a:r>
              <a:rPr lang="en-US" sz="2400" b="1" dirty="0"/>
              <a:t> </a:t>
            </a:r>
            <a:r>
              <a:rPr lang="en-US" sz="2400" b="1" dirty="0" err="1"/>
              <a:t>garis</a:t>
            </a:r>
            <a:r>
              <a:rPr lang="en-US" sz="2400" b="1" dirty="0"/>
              <a:t> </a:t>
            </a:r>
            <a:r>
              <a:rPr lang="en-US" sz="2400" b="1" dirty="0" err="1"/>
              <a:t>besar</a:t>
            </a:r>
            <a:r>
              <a:rPr lang="en-US" sz="2400" b="1" dirty="0"/>
              <a:t>, design thinking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kolaborasi</a:t>
            </a:r>
            <a:r>
              <a:rPr lang="en-US" sz="2400" b="1" dirty="0"/>
              <a:t> yang </a:t>
            </a:r>
            <a:r>
              <a:rPr lang="en-US" sz="2400" b="1" dirty="0" err="1"/>
              <a:t>mengumpulkan</a:t>
            </a:r>
            <a:r>
              <a:rPr lang="en-US" sz="2400" b="1" dirty="0"/>
              <a:t> </a:t>
            </a:r>
            <a:r>
              <a:rPr lang="en-US" sz="2400" b="1" dirty="0" err="1"/>
              <a:t>banyak</a:t>
            </a:r>
            <a:r>
              <a:rPr lang="en-US" sz="2400" b="1" dirty="0"/>
              <a:t> ide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disiplin</a:t>
            </a:r>
            <a:r>
              <a:rPr lang="en-US" sz="2400" b="1" dirty="0"/>
              <a:t> </a:t>
            </a:r>
            <a:r>
              <a:rPr lang="en-US" sz="2400" b="1" dirty="0" err="1"/>
              <a:t>ilmu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memperoleh</a:t>
            </a:r>
            <a:r>
              <a:rPr lang="en-US" sz="2400" b="1" dirty="0"/>
              <a:t> </a:t>
            </a:r>
            <a:r>
              <a:rPr lang="en-US" sz="2400" b="1" dirty="0" err="1"/>
              <a:t>sebuah</a:t>
            </a:r>
            <a:r>
              <a:rPr lang="en-US" sz="2400" b="1" dirty="0"/>
              <a:t> </a:t>
            </a:r>
            <a:r>
              <a:rPr lang="en-US" sz="2400" b="1" dirty="0" err="1"/>
              <a:t>solusi</a:t>
            </a:r>
            <a:r>
              <a:rPr lang="en-US" sz="2400" b="1" dirty="0"/>
              <a:t>,” </a:t>
            </a:r>
            <a:r>
              <a:rPr lang="en-US" sz="2400" b="1" dirty="0" err="1"/>
              <a:t>ungkap</a:t>
            </a:r>
            <a:r>
              <a:rPr lang="en-US" sz="2400" b="1" dirty="0"/>
              <a:t> Vice President of Technology Product Go-</a:t>
            </a:r>
            <a:r>
              <a:rPr lang="en-US" sz="2400" b="1" dirty="0" err="1"/>
              <a:t>Jek</a:t>
            </a:r>
            <a:r>
              <a:rPr lang="en-US" sz="2400" b="1" dirty="0"/>
              <a:t> </a:t>
            </a:r>
            <a:r>
              <a:rPr lang="en-US" sz="2400" b="1" dirty="0" err="1"/>
              <a:t>Alamanda</a:t>
            </a:r>
            <a:r>
              <a:rPr lang="en-US" sz="2400" b="1" dirty="0"/>
              <a:t> </a:t>
            </a:r>
            <a:r>
              <a:rPr lang="en-US" sz="2400" b="1" dirty="0" err="1"/>
              <a:t>Shantika</a:t>
            </a:r>
            <a:r>
              <a:rPr lang="en-US" sz="2400" b="1" dirty="0"/>
              <a:t> </a:t>
            </a:r>
            <a:r>
              <a:rPr lang="en-US" sz="2400" b="1" dirty="0" err="1"/>
              <a:t>Santoso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Lima </a:t>
            </a:r>
            <a:r>
              <a:rPr lang="en-US" dirty="0" err="1">
                <a:solidFill>
                  <a:schemeClr val="bg1"/>
                </a:solidFill>
              </a:rPr>
              <a:t>Langkah</a:t>
            </a:r>
            <a:r>
              <a:rPr lang="en-US" dirty="0">
                <a:solidFill>
                  <a:schemeClr val="bg1"/>
                </a:solidFill>
              </a:rPr>
              <a:t> Design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/>
              <a:t>Empatize</a:t>
            </a:r>
            <a:endParaRPr lang="en-US" sz="28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Define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Ideate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Prototype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Test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/>
              <a:t>“</a:t>
            </a:r>
            <a:r>
              <a:rPr lang="en-US" sz="2400" b="1" dirty="0" err="1"/>
              <a:t>Semua</a:t>
            </a:r>
            <a:r>
              <a:rPr lang="en-US" sz="2400" b="1" dirty="0"/>
              <a:t> orang </a:t>
            </a:r>
            <a:r>
              <a:rPr lang="en-US" sz="2400" b="1" dirty="0" err="1"/>
              <a:t>bisa</a:t>
            </a:r>
            <a:r>
              <a:rPr lang="en-US" sz="2400" b="1" dirty="0"/>
              <a:t> </a:t>
            </a:r>
            <a:r>
              <a:rPr lang="en-US" sz="2400" b="1" dirty="0" err="1"/>
              <a:t>menjadi</a:t>
            </a:r>
            <a:r>
              <a:rPr lang="en-US" sz="2400" b="1" dirty="0"/>
              <a:t> user </a:t>
            </a:r>
            <a:r>
              <a:rPr lang="en-US" sz="2400" b="1" dirty="0" err="1"/>
              <a:t>experince</a:t>
            </a:r>
            <a:r>
              <a:rPr lang="en-US" sz="2400" b="1" dirty="0"/>
              <a:t> designer. </a:t>
            </a:r>
            <a:r>
              <a:rPr lang="en-US" sz="2400" b="1" dirty="0" err="1"/>
              <a:t>Sebab</a:t>
            </a:r>
            <a:r>
              <a:rPr lang="en-US" sz="2400" b="1" dirty="0"/>
              <a:t>,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manusia</a:t>
            </a:r>
            <a:r>
              <a:rPr lang="en-US" sz="2400" b="1" dirty="0"/>
              <a:t> yang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dasarnya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user </a:t>
            </a:r>
            <a:r>
              <a:rPr lang="en-US" sz="2400" b="1" dirty="0" err="1"/>
              <a:t>atau</a:t>
            </a:r>
            <a:r>
              <a:rPr lang="en-US" sz="2400" b="1" dirty="0"/>
              <a:t> target </a:t>
            </a:r>
            <a:r>
              <a:rPr lang="en-US" sz="2400" b="1" dirty="0" err="1"/>
              <a:t>pasar</a:t>
            </a:r>
            <a:r>
              <a:rPr lang="en-US" sz="2400" b="1" dirty="0"/>
              <a:t>. </a:t>
            </a:r>
            <a:r>
              <a:rPr lang="en-US" sz="2400" b="1" dirty="0" err="1"/>
              <a:t>Cobalah</a:t>
            </a:r>
            <a:r>
              <a:rPr lang="en-US" sz="2400" b="1" dirty="0"/>
              <a:t> </a:t>
            </a:r>
            <a:r>
              <a:rPr lang="en-US" sz="2400" b="1" dirty="0" err="1"/>
              <a:t>menggunakan</a:t>
            </a:r>
            <a:r>
              <a:rPr lang="en-US" sz="2400" b="1" dirty="0"/>
              <a:t> </a:t>
            </a:r>
            <a:r>
              <a:rPr lang="en-US" sz="2400" b="1" dirty="0" err="1"/>
              <a:t>aplikasi</a:t>
            </a:r>
            <a:r>
              <a:rPr lang="en-US" sz="2400" b="1" dirty="0"/>
              <a:t> yang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buat</a:t>
            </a:r>
            <a:r>
              <a:rPr lang="en-US" sz="2400" b="1" dirty="0"/>
              <a:t>, </a:t>
            </a:r>
            <a:r>
              <a:rPr lang="en-US" sz="2400" b="1" dirty="0" err="1"/>
              <a:t>apakah</a:t>
            </a:r>
            <a:r>
              <a:rPr lang="en-US" sz="2400" b="1" dirty="0"/>
              <a:t> </a:t>
            </a:r>
            <a:r>
              <a:rPr lang="en-US" sz="2400" b="1" dirty="0" err="1"/>
              <a:t>sudah</a:t>
            </a:r>
            <a:r>
              <a:rPr lang="en-US" sz="2400" b="1" dirty="0"/>
              <a:t> </a:t>
            </a:r>
            <a:r>
              <a:rPr lang="en-US" sz="2400" b="1" dirty="0" err="1"/>
              <a:t>benar-benar</a:t>
            </a:r>
            <a:r>
              <a:rPr lang="en-US" sz="2400" b="1" dirty="0"/>
              <a:t> yang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butuhkan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manusia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,”</a:t>
            </a:r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Empatize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50000"/>
              </a:lnSpc>
            </a:pPr>
            <a:r>
              <a:rPr lang="en-US" dirty="0" err="1" smtClean="0"/>
              <a:t>Empati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ide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target market </a:t>
            </a:r>
            <a:r>
              <a:rPr lang="en-US" dirty="0" err="1"/>
              <a:t>kita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orang lain),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user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dituju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desainer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, </a:t>
            </a:r>
            <a:r>
              <a:rPr lang="en-US" dirty="0" err="1"/>
              <a:t>emosi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.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, </a:t>
            </a:r>
            <a:r>
              <a:rPr lang="en-US" dirty="0" err="1"/>
              <a:t>observasi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Define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desainer</a:t>
            </a:r>
            <a:r>
              <a:rPr lang="en-US" sz="2400" dirty="0" smtClean="0"/>
              <a:t> </a:t>
            </a: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desainer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ide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user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list </a:t>
            </a:r>
            <a:r>
              <a:rPr lang="en-US" sz="2400" dirty="0" err="1"/>
              <a:t>kebutuhan</a:t>
            </a:r>
            <a:r>
              <a:rPr lang="en-US" sz="2400" dirty="0"/>
              <a:t> user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yang </a:t>
            </a:r>
            <a:r>
              <a:rPr lang="en-US" sz="2400" dirty="0" err="1"/>
              <a:t>sedang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Ideate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Langkah</a:t>
            </a:r>
            <a:r>
              <a:rPr lang="en-US" sz="2800" dirty="0"/>
              <a:t> </a:t>
            </a:r>
            <a:r>
              <a:rPr lang="en-US" sz="2800" dirty="0" err="1"/>
              <a:t>selanjutnya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design thinking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meng</a:t>
            </a:r>
            <a:r>
              <a:rPr lang="en-US" sz="2800" dirty="0"/>
              <a:t>-ideate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brainstorming ide-ide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target market </a:t>
            </a:r>
            <a:r>
              <a:rPr lang="en-US" sz="2800" dirty="0" err="1"/>
              <a:t>kita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desainer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menggambarkan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yang </a:t>
            </a:r>
            <a:r>
              <a:rPr lang="en-US" sz="2800" dirty="0" err="1" smtClean="0"/>
              <a:t>dibutuhkan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/>
              <a:t>bersama</a:t>
            </a:r>
            <a:r>
              <a:rPr lang="en-US" sz="2800" dirty="0"/>
              <a:t> </a:t>
            </a:r>
            <a:r>
              <a:rPr lang="en-US" sz="2800" dirty="0" err="1"/>
              <a:t>tim</a:t>
            </a:r>
            <a:r>
              <a:rPr lang="en-US" sz="2800" dirty="0"/>
              <a:t> </a:t>
            </a:r>
            <a:r>
              <a:rPr lang="en-US" sz="2800" dirty="0" err="1"/>
              <a:t>desain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menggabungkan</a:t>
            </a:r>
            <a:r>
              <a:rPr lang="en-US" sz="2800" dirty="0"/>
              <a:t> </a:t>
            </a:r>
            <a:r>
              <a:rPr lang="en-US" sz="2800" dirty="0" err="1"/>
              <a:t>kreativitas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desainer</a:t>
            </a:r>
            <a:r>
              <a:rPr lang="en-US" sz="2800" dirty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09365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Prototype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Buatlah</a:t>
            </a:r>
            <a:r>
              <a:rPr lang="en-US" sz="2400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/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proptotype</a:t>
            </a:r>
            <a:r>
              <a:rPr lang="en-US" sz="2400" dirty="0"/>
              <a:t> yang </a:t>
            </a:r>
            <a:r>
              <a:rPr lang="en-US" sz="2400" dirty="0" err="1" smtClean="0"/>
              <a:t>dibuat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Ide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diimplementasikan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.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skenario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46824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26</TotalTime>
  <Words>546</Words>
  <Application>Microsoft Office PowerPoint</Application>
  <PresentationFormat>Widescreen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Quotable</vt:lpstr>
      <vt:lpstr>WAWASAN KEWIRAUSAHAAN PERTEMUAN 9</vt:lpstr>
      <vt:lpstr>Pertanyaannya, Apa Itu Design Thinking? </vt:lpstr>
      <vt:lpstr>PowerPoint Presentation</vt:lpstr>
      <vt:lpstr>Lima Langkah Design Thinking</vt:lpstr>
      <vt:lpstr>PowerPoint Presentation</vt:lpstr>
      <vt:lpstr>Empatize</vt:lpstr>
      <vt:lpstr>Define</vt:lpstr>
      <vt:lpstr>Ideate</vt:lpstr>
      <vt:lpstr>Prototype</vt:lpstr>
      <vt:lpstr>Test</vt:lpstr>
      <vt:lpstr>Manfaat Design Thinking Bagi Industri Bisnis</vt:lpstr>
      <vt:lpstr>Contoh kesuksesan penerapan design thinking 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10</cp:revision>
  <dcterms:created xsi:type="dcterms:W3CDTF">2020-08-31T06:05:52Z</dcterms:created>
  <dcterms:modified xsi:type="dcterms:W3CDTF">2020-09-04T03:06:00Z</dcterms:modified>
</cp:coreProperties>
</file>