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2" r:id="rId4"/>
    <p:sldId id="273" r:id="rId5"/>
    <p:sldId id="274" r:id="rId6"/>
    <p:sldId id="275" r:id="rId7"/>
    <p:sldId id="261" r:id="rId8"/>
    <p:sldId id="277" r:id="rId9"/>
    <p:sldId id="259" r:id="rId10"/>
    <p:sldId id="260" r:id="rId11"/>
    <p:sldId id="276" r:id="rId12"/>
    <p:sldId id="262" r:id="rId13"/>
    <p:sldId id="25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31-Aug-20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WAWASAN KEWIRAUSAHAAN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PERTEMUAN </a:t>
            </a:r>
            <a:r>
              <a:rPr lang="en-US" dirty="0" smtClean="0">
                <a:solidFill>
                  <a:schemeClr val="bg1"/>
                </a:solidFill>
              </a:rPr>
              <a:t>7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D:\UNIVERSITAS PEMBANGUNAN JAYA\LOGO UPJ P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72" y="189307"/>
            <a:ext cx="2710121" cy="125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415308" y="6294237"/>
            <a:ext cx="10572000" cy="43497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/>
              <a:t>FENDI SAPUTRA SE., MM.,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5602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>
                <a:solidFill>
                  <a:schemeClr val="bg1"/>
                </a:solidFill>
              </a:rPr>
              <a:t>Contoh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Usaha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dengan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Resiko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Kecil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Usaha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resiko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yang di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membutuhkan</a:t>
            </a:r>
            <a:r>
              <a:rPr lang="en-US" sz="2400" dirty="0"/>
              <a:t> modal yang </a:t>
            </a:r>
            <a:r>
              <a:rPr lang="en-US" sz="2400" dirty="0" err="1"/>
              <a:t>kecil</a:t>
            </a:r>
            <a:r>
              <a:rPr lang="en-US" sz="2400" dirty="0"/>
              <a:t>.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dikeluarkannya</a:t>
            </a:r>
            <a:r>
              <a:rPr lang="en-US" sz="2400" dirty="0"/>
              <a:t> modal yang </a:t>
            </a:r>
            <a:r>
              <a:rPr lang="en-US" sz="2400" dirty="0" err="1"/>
              <a:t>kecil</a:t>
            </a:r>
            <a:r>
              <a:rPr lang="en-US" sz="2400" dirty="0"/>
              <a:t>, </a:t>
            </a:r>
            <a:r>
              <a:rPr lang="en-US" sz="2400" dirty="0" err="1"/>
              <a:t>otomatis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resiko</a:t>
            </a:r>
            <a:r>
              <a:rPr lang="en-US" sz="2400" dirty="0"/>
              <a:t> </a:t>
            </a:r>
            <a:r>
              <a:rPr lang="en-US" sz="2400" dirty="0" err="1"/>
              <a:t>kerugian</a:t>
            </a:r>
            <a:r>
              <a:rPr lang="en-US" sz="2400" dirty="0"/>
              <a:t> yang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pula. Lain </a:t>
            </a:r>
            <a:r>
              <a:rPr lang="en-US" sz="2400" dirty="0" err="1"/>
              <a:t>halnya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yang </a:t>
            </a:r>
            <a:r>
              <a:rPr lang="en-US" sz="2400" dirty="0" err="1"/>
              <a:t>memerlukan</a:t>
            </a:r>
            <a:r>
              <a:rPr lang="en-US" sz="2400" dirty="0"/>
              <a:t> modal yang </a:t>
            </a:r>
            <a:r>
              <a:rPr lang="en-US" sz="2400" dirty="0" err="1"/>
              <a:t>besar</a:t>
            </a:r>
            <a:r>
              <a:rPr lang="en-US" sz="2400" dirty="0"/>
              <a:t>, </a:t>
            </a:r>
            <a:r>
              <a:rPr lang="en-US" sz="2400" dirty="0" err="1"/>
              <a:t>tentu</a:t>
            </a:r>
            <a:r>
              <a:rPr lang="en-US" sz="2400" dirty="0"/>
              <a:t> </a:t>
            </a:r>
            <a:r>
              <a:rPr lang="en-US" sz="2400" dirty="0" err="1"/>
              <a:t>resiko</a:t>
            </a:r>
            <a:r>
              <a:rPr lang="en-US" sz="2400" dirty="0"/>
              <a:t> yang </a:t>
            </a:r>
            <a:r>
              <a:rPr lang="en-US" sz="2400" dirty="0" err="1"/>
              <a:t>dimiliki</a:t>
            </a:r>
            <a:r>
              <a:rPr lang="en-US" sz="2400" dirty="0"/>
              <a:t> juga </a:t>
            </a:r>
            <a:r>
              <a:rPr lang="en-US" sz="2400" dirty="0" err="1"/>
              <a:t>besar</a:t>
            </a:r>
            <a:r>
              <a:rPr lang="en-US" sz="2400" dirty="0"/>
              <a:t>.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rumahan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yang </a:t>
            </a:r>
            <a:r>
              <a:rPr lang="en-US" sz="2400" dirty="0" err="1"/>
              <a:t>biasa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kenal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sebutan</a:t>
            </a:r>
            <a:r>
              <a:rPr lang="en-US" sz="2400" dirty="0"/>
              <a:t> home industry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digolongkan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resiko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1994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>
                <a:solidFill>
                  <a:schemeClr val="bg1"/>
                </a:solidFill>
              </a:rPr>
              <a:t>Contoh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Usaha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dengan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Resiko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Kecil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Contoh-contoh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resiko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lain: </a:t>
            </a:r>
            <a:r>
              <a:rPr lang="en-US" sz="2400" dirty="0" err="1"/>
              <a:t>jasa</a:t>
            </a:r>
            <a:r>
              <a:rPr lang="en-US" sz="2400" dirty="0"/>
              <a:t> </a:t>
            </a:r>
            <a:r>
              <a:rPr lang="en-US" sz="2400" dirty="0" err="1"/>
              <a:t>kurir</a:t>
            </a:r>
            <a:r>
              <a:rPr lang="en-US" sz="2400" dirty="0"/>
              <a:t>, </a:t>
            </a:r>
            <a:r>
              <a:rPr lang="en-US" sz="2400" dirty="0" err="1"/>
              <a:t>bimbingan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, </a:t>
            </a:r>
            <a:r>
              <a:rPr lang="en-US" sz="2400" dirty="0" err="1"/>
              <a:t>jasa</a:t>
            </a:r>
            <a:r>
              <a:rPr lang="en-US" sz="2400" dirty="0"/>
              <a:t> </a:t>
            </a:r>
            <a:r>
              <a:rPr lang="en-US" sz="2400" dirty="0" err="1"/>
              <a:t>cuci</a:t>
            </a:r>
            <a:r>
              <a:rPr lang="en-US" sz="2400" dirty="0"/>
              <a:t> </a:t>
            </a:r>
            <a:r>
              <a:rPr lang="en-US" sz="2400" dirty="0" err="1"/>
              <a:t>pakaian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en-US" sz="2400" dirty="0"/>
              <a:t> </a:t>
            </a:r>
            <a:r>
              <a:rPr lang="en-US" sz="2400" dirty="0" err="1"/>
              <a:t>pengetikan</a:t>
            </a:r>
            <a:r>
              <a:rPr lang="en-US" sz="2400" dirty="0"/>
              <a:t>.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membutuhkan</a:t>
            </a:r>
            <a:r>
              <a:rPr lang="en-US" sz="2400" dirty="0"/>
              <a:t> modal yang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membuka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yang </a:t>
            </a:r>
            <a:r>
              <a:rPr lang="en-US" sz="2400" dirty="0" err="1"/>
              <a:t>bergerak</a:t>
            </a:r>
            <a:r>
              <a:rPr lang="en-US" sz="2400" dirty="0"/>
              <a:t> di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en-US" sz="2400" dirty="0"/>
              <a:t>,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kemungkinan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merugi</a:t>
            </a:r>
            <a:r>
              <a:rPr lang="en-US" sz="2400" dirty="0"/>
              <a:t>, </a:t>
            </a:r>
            <a:r>
              <a:rPr lang="en-US" sz="2400" dirty="0" err="1"/>
              <a:t>karena</a:t>
            </a:r>
            <a:r>
              <a:rPr lang="en-US" sz="2400" dirty="0"/>
              <a:t> modal yang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keluarkan</a:t>
            </a:r>
            <a:r>
              <a:rPr lang="en-US" sz="2400" dirty="0"/>
              <a:t> pun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terlalu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9944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Contoh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Bisnis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Inovatif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GOJEK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GRAB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TOKOPEDIA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BUKALAPAK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SHOOPE</a:t>
            </a:r>
          </a:p>
        </p:txBody>
      </p:sp>
    </p:spTree>
    <p:extLst>
      <p:ext uri="{BB962C8B-B14F-4D97-AF65-F5344CB8AC3E}">
        <p14:creationId xmlns:p14="http://schemas.microsoft.com/office/powerpoint/2010/main" val="228019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TERIMA KASIH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9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Inovatif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Berwirausaha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 err="1" smtClean="0"/>
              <a:t>Arti</a:t>
            </a:r>
            <a:r>
              <a:rPr lang="en-US" sz="2800" dirty="0" smtClean="0"/>
              <a:t> </a:t>
            </a:r>
            <a:r>
              <a:rPr lang="en-US" sz="2800" dirty="0" err="1"/>
              <a:t>dari</a:t>
            </a:r>
            <a:r>
              <a:rPr lang="en-US" sz="2800" dirty="0"/>
              <a:t> kata ‘</a:t>
            </a:r>
            <a:r>
              <a:rPr lang="en-US" sz="2800" dirty="0" err="1"/>
              <a:t>inovatif</a:t>
            </a:r>
            <a:r>
              <a:rPr lang="en-US" sz="2800" dirty="0"/>
              <a:t>’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menciptakan</a:t>
            </a:r>
            <a:r>
              <a:rPr lang="en-US" sz="2800" dirty="0"/>
              <a:t> </a:t>
            </a:r>
            <a:r>
              <a:rPr lang="en-US" sz="2800" dirty="0" err="1"/>
              <a:t>sesuatu</a:t>
            </a:r>
            <a:r>
              <a:rPr lang="en-US" sz="2800" dirty="0"/>
              <a:t> yang </a:t>
            </a:r>
            <a:r>
              <a:rPr lang="en-US" sz="2800" dirty="0" err="1"/>
              <a:t>belum</a:t>
            </a:r>
            <a:r>
              <a:rPr lang="en-US" sz="2800" dirty="0"/>
              <a:t> </a:t>
            </a:r>
            <a:r>
              <a:rPr lang="en-US" sz="2800" dirty="0" err="1"/>
              <a:t>pernah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menciptakan</a:t>
            </a:r>
            <a:r>
              <a:rPr lang="en-US" sz="2800" dirty="0"/>
              <a:t> </a:t>
            </a:r>
            <a:r>
              <a:rPr lang="en-US" sz="2800" dirty="0" err="1"/>
              <a:t>sesuatu</a:t>
            </a:r>
            <a:r>
              <a:rPr lang="en-US" sz="2800" dirty="0"/>
              <a:t> yang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sekali</a:t>
            </a:r>
            <a:r>
              <a:rPr lang="en-US" sz="2800" dirty="0"/>
              <a:t> </a:t>
            </a:r>
            <a:r>
              <a:rPr lang="en-US" sz="2800" dirty="0" err="1"/>
              <a:t>berbeda</a:t>
            </a:r>
            <a:r>
              <a:rPr lang="en-US" sz="2800" dirty="0"/>
              <a:t>. </a:t>
            </a:r>
          </a:p>
          <a:p>
            <a:pPr>
              <a:lnSpc>
                <a:spcPct val="15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721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Cara </a:t>
            </a:r>
            <a:r>
              <a:rPr lang="en-US" dirty="0" err="1" smtClean="0">
                <a:solidFill>
                  <a:schemeClr val="bg1"/>
                </a:solidFill>
              </a:rPr>
              <a:t>Mengembangkan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Inovasi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Dapat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Dilakukan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/>
              <a:t>Pertama</a:t>
            </a:r>
            <a:r>
              <a:rPr lang="en-US" sz="2800" dirty="0" smtClean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wirausahawan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mengenali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.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penemuan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inovasi</a:t>
            </a:r>
            <a:r>
              <a:rPr lang="en-US" sz="2800" dirty="0"/>
              <a:t> </a:t>
            </a:r>
            <a:r>
              <a:rPr lang="en-US" sz="2800" dirty="0" err="1"/>
              <a:t>lahir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</a:t>
            </a:r>
            <a:r>
              <a:rPr lang="en-US" sz="2800" dirty="0" err="1"/>
              <a:t>pandang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baru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berbeda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objek</a:t>
            </a:r>
            <a:r>
              <a:rPr lang="en-US" sz="2800" dirty="0"/>
              <a:t>, proses, </a:t>
            </a:r>
            <a:r>
              <a:rPr lang="en-US" sz="2800" dirty="0" err="1"/>
              <a:t>bahan</a:t>
            </a:r>
            <a:r>
              <a:rPr lang="en-US" sz="2800" dirty="0"/>
              <a:t>, </a:t>
            </a: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orang. </a:t>
            </a:r>
          </a:p>
        </p:txBody>
      </p:sp>
    </p:spTree>
    <p:extLst>
      <p:ext uri="{BB962C8B-B14F-4D97-AF65-F5344CB8AC3E}">
        <p14:creationId xmlns:p14="http://schemas.microsoft.com/office/powerpoint/2010/main" val="719072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membantu</a:t>
            </a:r>
            <a:r>
              <a:rPr lang="en-US" sz="2800" dirty="0"/>
              <a:t> </a:t>
            </a:r>
            <a:r>
              <a:rPr lang="en-US" sz="2800" dirty="0" err="1"/>
              <a:t>kreatifitas</a:t>
            </a:r>
            <a:r>
              <a:rPr lang="en-US" sz="2800" dirty="0"/>
              <a:t>,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</a:t>
            </a:r>
            <a:r>
              <a:rPr lang="en-US" sz="2800" dirty="0" err="1"/>
              <a:t>pandang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alam</a:t>
            </a:r>
            <a:r>
              <a:rPr lang="en-US" sz="2800" dirty="0"/>
              <a:t> </a:t>
            </a:r>
            <a:r>
              <a:rPr lang="en-US" sz="2800" dirty="0" err="1"/>
              <a:t>sekitar</a:t>
            </a:r>
            <a:r>
              <a:rPr lang="en-US" sz="2800" dirty="0"/>
              <a:t>. Orang yang </a:t>
            </a:r>
            <a:r>
              <a:rPr lang="en-US" sz="2800" dirty="0" err="1"/>
              <a:t>kreatif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intuisi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mengenali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yang </a:t>
            </a:r>
            <a:r>
              <a:rPr lang="en-US" sz="2800" dirty="0" err="1"/>
              <a:t>baru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4025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Agar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berimajinasi</a:t>
            </a:r>
            <a:r>
              <a:rPr lang="en-US" sz="2400" dirty="0"/>
              <a:t>  yang </a:t>
            </a:r>
            <a:r>
              <a:rPr lang="en-US" sz="2400" dirty="0" err="1"/>
              <a:t>inovatif</a:t>
            </a:r>
            <a:r>
              <a:rPr lang="en-US" sz="2400" dirty="0"/>
              <a:t> </a:t>
            </a:r>
            <a:r>
              <a:rPr lang="en-US" sz="2400" dirty="0" err="1"/>
              <a:t>gunakanlah</a:t>
            </a:r>
            <a:r>
              <a:rPr lang="en-US" sz="2400" dirty="0"/>
              <a:t> </a:t>
            </a:r>
            <a:r>
              <a:rPr lang="en-US" sz="2400" dirty="0" err="1"/>
              <a:t>otak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kanan</a:t>
            </a:r>
            <a:r>
              <a:rPr lang="en-US" sz="2400" dirty="0"/>
              <a:t>,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otak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kiri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bekerja</a:t>
            </a:r>
            <a:r>
              <a:rPr lang="en-US" sz="2400" dirty="0"/>
              <a:t>. Proses </a:t>
            </a:r>
            <a:r>
              <a:rPr lang="en-US" sz="2400" dirty="0" err="1"/>
              <a:t>kreativitas</a:t>
            </a:r>
            <a:r>
              <a:rPr lang="en-US" sz="2400" dirty="0"/>
              <a:t> yang </a:t>
            </a:r>
            <a:r>
              <a:rPr lang="en-US" sz="2400" dirty="0" err="1"/>
              <a:t>inovatif</a:t>
            </a:r>
            <a:r>
              <a:rPr lang="en-US" sz="2400" dirty="0"/>
              <a:t> </a:t>
            </a:r>
            <a:r>
              <a:rPr lang="en-US" sz="2400" dirty="0" err="1"/>
              <a:t>meliputi</a:t>
            </a:r>
            <a:r>
              <a:rPr lang="en-US" sz="2400" dirty="0"/>
              <a:t> </a:t>
            </a:r>
            <a:r>
              <a:rPr lang="en-US" sz="2400" dirty="0" err="1"/>
              <a:t>pemikiran</a:t>
            </a:r>
            <a:r>
              <a:rPr lang="en-US" sz="2400" dirty="0"/>
              <a:t> </a:t>
            </a:r>
            <a:r>
              <a:rPr lang="en-US" sz="2400" dirty="0" err="1"/>
              <a:t>logis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analitis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, </a:t>
            </a:r>
            <a:r>
              <a:rPr lang="en-US" sz="2400" dirty="0" err="1"/>
              <a:t>evaluasi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implementasi</a:t>
            </a:r>
            <a:r>
              <a:rPr lang="en-US" sz="2400" dirty="0"/>
              <a:t>. </a:t>
            </a:r>
            <a:r>
              <a:rPr lang="en-US" sz="2400" dirty="0" err="1"/>
              <a:t>Jadi</a:t>
            </a:r>
            <a:r>
              <a:rPr lang="en-US" sz="2400" dirty="0"/>
              <a:t> </a:t>
            </a:r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kreatif</a:t>
            </a:r>
            <a:r>
              <a:rPr lang="en-US" sz="2400" dirty="0"/>
              <a:t>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melatih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otak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27923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Dan yang </a:t>
            </a:r>
            <a:r>
              <a:rPr lang="en-US" sz="2800" dirty="0" smtClean="0"/>
              <a:t>paling </a:t>
            </a:r>
            <a:r>
              <a:rPr lang="en-US" sz="2800" dirty="0" err="1" smtClean="0"/>
              <a:t>penting</a:t>
            </a:r>
            <a:r>
              <a:rPr lang="en-US" sz="2800" dirty="0" smtClean="0"/>
              <a:t>,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seorang</a:t>
            </a:r>
            <a:r>
              <a:rPr lang="en-US" sz="2800" dirty="0"/>
              <a:t> yang </a:t>
            </a:r>
            <a:r>
              <a:rPr lang="en-US" sz="2800" dirty="0" err="1"/>
              <a:t>kreatif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inovatif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berwirausaha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selalu</a:t>
            </a:r>
            <a:r>
              <a:rPr lang="en-US" sz="2800" dirty="0"/>
              <a:t> </a:t>
            </a:r>
            <a:r>
              <a:rPr lang="en-US" sz="2800" dirty="0" err="1"/>
              <a:t>berfikir</a:t>
            </a:r>
            <a:r>
              <a:rPr lang="en-US" sz="2800" dirty="0"/>
              <a:t> </a:t>
            </a:r>
            <a:r>
              <a:rPr lang="en-US" sz="2800" dirty="0" err="1"/>
              <a:t>positif</a:t>
            </a:r>
            <a:r>
              <a:rPr lang="en-US" sz="2800" dirty="0"/>
              <a:t> agar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orang yang </a:t>
            </a:r>
            <a:r>
              <a:rPr lang="en-US" sz="2800" dirty="0" err="1"/>
              <a:t>sukses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0919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Resiko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Bisnis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/>
              <a:t>Resiko</a:t>
            </a:r>
            <a:r>
              <a:rPr lang="en-US" sz="3200" dirty="0"/>
              <a:t> </a:t>
            </a:r>
            <a:r>
              <a:rPr lang="en-US" sz="3200" dirty="0" err="1"/>
              <a:t>bisnis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ketidaksesuaian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rencana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hasil</a:t>
            </a:r>
            <a:r>
              <a:rPr lang="en-US" sz="3200" dirty="0"/>
              <a:t>, yang </a:t>
            </a:r>
            <a:r>
              <a:rPr lang="en-US" sz="3200" dirty="0" err="1"/>
              <a:t>ujungnya</a:t>
            </a:r>
            <a:r>
              <a:rPr lang="en-US" sz="3200" dirty="0"/>
              <a:t> </a:t>
            </a:r>
            <a:r>
              <a:rPr lang="en-US" sz="3200" dirty="0" err="1"/>
              <a:t>membuahkan</a:t>
            </a:r>
            <a:r>
              <a:rPr lang="en-US" sz="3200" dirty="0"/>
              <a:t> </a:t>
            </a:r>
            <a:r>
              <a:rPr lang="en-US" sz="3200" dirty="0" err="1"/>
              <a:t>kerugian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finansial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reputasi</a:t>
            </a:r>
            <a:r>
              <a:rPr lang="en-US" sz="3200" dirty="0"/>
              <a:t> </a:t>
            </a:r>
            <a:r>
              <a:rPr lang="en-US" sz="3200" dirty="0" err="1"/>
              <a:t>buat</a:t>
            </a:r>
            <a:r>
              <a:rPr lang="en-US" sz="3200" dirty="0"/>
              <a:t> </a:t>
            </a:r>
            <a:r>
              <a:rPr lang="en-US" sz="3200" dirty="0" err="1"/>
              <a:t>perusahaan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usaha</a:t>
            </a:r>
            <a:r>
              <a:rPr lang="en-US" sz="3200" dirty="0"/>
              <a:t> yang </a:t>
            </a:r>
            <a:r>
              <a:rPr lang="en-US" sz="3200" dirty="0" err="1"/>
              <a:t>sedang</a:t>
            </a:r>
            <a:r>
              <a:rPr lang="en-US" sz="3200" dirty="0"/>
              <a:t> </a:t>
            </a:r>
            <a:r>
              <a:rPr lang="en-US" sz="3200" dirty="0" err="1"/>
              <a:t>dijalani</a:t>
            </a:r>
            <a:r>
              <a:rPr lang="en-US" sz="3200" dirty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61503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Resiko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Bisnis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 smtClean="0"/>
              <a:t>Kerugian</a:t>
            </a:r>
            <a:endParaRPr lang="en-US" sz="2800" dirty="0"/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 smtClean="0"/>
              <a:t>Persaingan</a:t>
            </a:r>
            <a:r>
              <a:rPr lang="en-US" sz="2800" dirty="0" smtClean="0"/>
              <a:t> </a:t>
            </a:r>
            <a:r>
              <a:rPr lang="en-US" sz="2800" dirty="0" err="1" smtClean="0"/>
              <a:t>Ketat</a:t>
            </a:r>
            <a:endParaRPr lang="en-US" sz="2800" dirty="0" smtClean="0"/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/>
              <a:t>Kondisi</a:t>
            </a:r>
            <a:r>
              <a:rPr lang="en-US" sz="2800" dirty="0"/>
              <a:t> </a:t>
            </a:r>
            <a:r>
              <a:rPr lang="en-US" sz="2800" dirty="0" err="1"/>
              <a:t>Pasar</a:t>
            </a:r>
            <a:r>
              <a:rPr lang="en-US" sz="2800" dirty="0"/>
              <a:t>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smtClean="0"/>
              <a:t>Stabil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sv-SE" sz="2800" dirty="0"/>
              <a:t>Butuh Kerja Keras dan Tidak Mudah Menyerah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428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</a:rPr>
              <a:t>3 </a:t>
            </a:r>
            <a:r>
              <a:rPr lang="en-US" sz="3600" dirty="0" err="1" smtClean="0">
                <a:solidFill>
                  <a:schemeClr val="bg1"/>
                </a:solidFill>
              </a:rPr>
              <a:t>Faktor</a:t>
            </a:r>
            <a:r>
              <a:rPr lang="en-US" sz="3600" dirty="0" smtClean="0">
                <a:solidFill>
                  <a:schemeClr val="bg1"/>
                </a:solidFill>
              </a:rPr>
              <a:t> Yang </a:t>
            </a:r>
            <a:r>
              <a:rPr lang="en-US" sz="3600" dirty="0" err="1" smtClean="0">
                <a:solidFill>
                  <a:schemeClr val="bg1"/>
                </a:solidFill>
              </a:rPr>
              <a:t>Mempengaruhi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Ketidakpastian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Ketidakpastian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(</a:t>
            </a:r>
            <a:r>
              <a:rPr lang="en-US" sz="2400" dirty="0" err="1"/>
              <a:t>economoc</a:t>
            </a:r>
            <a:r>
              <a:rPr lang="en-US" sz="2400" dirty="0"/>
              <a:t> uncertainly caused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err="1"/>
              <a:t>Ketidakpastian</a:t>
            </a:r>
            <a:r>
              <a:rPr lang="en-US" sz="2400" dirty="0"/>
              <a:t> yang </a:t>
            </a:r>
            <a:r>
              <a:rPr lang="en-US" sz="2400" dirty="0" err="1"/>
              <a:t>disebabkan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alam</a:t>
            </a:r>
            <a:r>
              <a:rPr lang="en-US" sz="2400" dirty="0"/>
              <a:t> (nature uncertainly caused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err="1"/>
              <a:t>Ketidakpastian</a:t>
            </a:r>
            <a:r>
              <a:rPr lang="en-US" sz="2400" dirty="0"/>
              <a:t> yang </a:t>
            </a:r>
            <a:r>
              <a:rPr lang="en-US" sz="2400" dirty="0" err="1"/>
              <a:t>disebabkan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(human uncertainly caused)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94273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27</TotalTime>
  <Words>409</Words>
  <Application>Microsoft Office PowerPoint</Application>
  <PresentationFormat>Widescreen</PresentationFormat>
  <Paragraphs>31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Quotable</vt:lpstr>
      <vt:lpstr>WAWASAN KEWIRAUSAHAAN PERTEMUAN 7</vt:lpstr>
      <vt:lpstr>Inovatif Dalam Berwirausaha</vt:lpstr>
      <vt:lpstr>Cara Mengembangkan Inovasi Dapat Dilakukan</vt:lpstr>
      <vt:lpstr>PowerPoint Presentation</vt:lpstr>
      <vt:lpstr>PowerPoint Presentation</vt:lpstr>
      <vt:lpstr>PowerPoint Presentation</vt:lpstr>
      <vt:lpstr>Resiko Bisnis</vt:lpstr>
      <vt:lpstr>Resiko Dalam Bisnis</vt:lpstr>
      <vt:lpstr>3 Faktor Yang Mempengaruhi Ketidakpastian</vt:lpstr>
      <vt:lpstr>Contoh Usaha dengan Resiko Kecil</vt:lpstr>
      <vt:lpstr>Contoh Usaha dengan Resiko Kecil</vt:lpstr>
      <vt:lpstr>Contoh Bisnis Inovatif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WAWASAN KEWIRAUSAHAAN PERTEMUAN 1</dc:title>
  <dc:creator>HAJIFENDI</dc:creator>
  <cp:lastModifiedBy>HAJIFENDI</cp:lastModifiedBy>
  <cp:revision>7</cp:revision>
  <dcterms:created xsi:type="dcterms:W3CDTF">2020-08-31T06:05:52Z</dcterms:created>
  <dcterms:modified xsi:type="dcterms:W3CDTF">2020-08-31T08:47:06Z</dcterms:modified>
</cp:coreProperties>
</file>