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61" r:id="rId4"/>
    <p:sldId id="262" r:id="rId5"/>
    <p:sldId id="277" r:id="rId6"/>
    <p:sldId id="260" r:id="rId7"/>
    <p:sldId id="263" r:id="rId8"/>
    <p:sldId id="272" r:id="rId9"/>
    <p:sldId id="273" r:id="rId10"/>
    <p:sldId id="274" r:id="rId11"/>
    <p:sldId id="276" r:id="rId12"/>
    <p:sldId id="275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PERTEMUAN 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err="1"/>
              <a:t>Bertanggungjawab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Berani</a:t>
            </a:r>
            <a:r>
              <a:rPr lang="en-US" sz="2800" b="1" dirty="0"/>
              <a:t> </a:t>
            </a:r>
            <a:r>
              <a:rPr lang="en-US" sz="2800" b="1" dirty="0" err="1"/>
              <a:t>Mengambil</a:t>
            </a:r>
            <a:r>
              <a:rPr lang="en-US" sz="2800" b="1" dirty="0"/>
              <a:t> </a:t>
            </a:r>
            <a:r>
              <a:rPr lang="en-US" sz="2800" b="1" dirty="0" err="1"/>
              <a:t>Risiko</a:t>
            </a:r>
            <a:endParaRPr lang="en-US" sz="28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 smtClean="0"/>
              <a:t>memiliki</a:t>
            </a:r>
            <a:r>
              <a:rPr lang="en-US" sz="2800" dirty="0"/>
              <a:t> </a:t>
            </a:r>
            <a:r>
              <a:rPr lang="en-US" sz="2800" dirty="0" err="1" smtClean="0"/>
              <a:t>tanggungjawab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berani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 smtClean="0"/>
              <a:t>risiko</a:t>
            </a:r>
            <a:r>
              <a:rPr lang="en-US" sz="28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yang </a:t>
            </a:r>
            <a:r>
              <a:rPr lang="en-US" sz="2800" dirty="0" err="1"/>
              <a:t>dijalankan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5388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err="1"/>
              <a:t>Mudah</a:t>
            </a:r>
            <a:r>
              <a:rPr lang="en-US" sz="2800" b="1" dirty="0"/>
              <a:t> </a:t>
            </a:r>
            <a:r>
              <a:rPr lang="en-US" sz="2800" b="1" dirty="0" err="1"/>
              <a:t>Beradaptasi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Fleksibel</a:t>
            </a:r>
            <a:endParaRPr lang="en-US" sz="28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dihadapkan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risiko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ide-ide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menyelesaikan</a:t>
            </a:r>
            <a:r>
              <a:rPr lang="en-US" sz="2800" dirty="0"/>
              <a:t> </a:t>
            </a:r>
            <a:r>
              <a:rPr lang="en-US" sz="2800" dirty="0" err="1"/>
              <a:t>masalahnya</a:t>
            </a:r>
            <a:r>
              <a:rPr lang="en-US" sz="2800" dirty="0"/>
              <a:t>. Hal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beradaptasi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situasi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fleksibel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0875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 err="1"/>
              <a:t>Memiliki</a:t>
            </a:r>
            <a:r>
              <a:rPr lang="en-US" sz="2400" b="1" dirty="0"/>
              <a:t> </a:t>
            </a:r>
            <a:r>
              <a:rPr lang="en-US" sz="2400" b="1" dirty="0" err="1"/>
              <a:t>Rencana</a:t>
            </a:r>
            <a:endParaRPr lang="en-US" sz="2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dituntut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bertindak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. </a:t>
            </a:r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tentu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disertai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. </a:t>
            </a:r>
            <a:r>
              <a:rPr lang="en-US" sz="2400" dirty="0" err="1"/>
              <a:t>Itulah</a:t>
            </a:r>
            <a:r>
              <a:rPr lang="en-US" sz="2400" dirty="0"/>
              <a:t> </a:t>
            </a:r>
            <a:r>
              <a:rPr lang="en-US" sz="2400" dirty="0" err="1"/>
              <a:t>sebabnya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1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2.wp.com/saintif.com/wp-content/uploads/2020/07/8.jpg?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966" y="171605"/>
            <a:ext cx="7571749" cy="65436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3862" y="2763199"/>
            <a:ext cx="3379801" cy="1808801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 smtClean="0"/>
              <a:t>APA ITU WIRAUSAHA?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3947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588856"/>
            <a:ext cx="10571998" cy="97045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APA YANG DIMAKSUD DENGAN WIRAUSAHA?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menilai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peluang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mengumpulkan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yang </a:t>
            </a:r>
            <a:r>
              <a:rPr lang="en-US" sz="2800" dirty="0" err="1"/>
              <a:t>dibutuhkan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kentungan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peluang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ISTILAH “WIRAUSAHA”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Wirausaha</a:t>
            </a:r>
            <a:r>
              <a:rPr lang="en-US" sz="2400" dirty="0" smtClean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gabungan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kata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kata </a:t>
            </a:r>
            <a:r>
              <a:rPr lang="en-US" sz="2400" dirty="0" err="1"/>
              <a:t>wira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. </a:t>
            </a:r>
            <a:r>
              <a:rPr lang="en-US" sz="2400" b="1" dirty="0" err="1"/>
              <a:t>Wira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pahlawan</a:t>
            </a:r>
            <a:r>
              <a:rPr lang="en-US" sz="2400" dirty="0"/>
              <a:t>, </a:t>
            </a:r>
            <a:r>
              <a:rPr lang="en-US" sz="2400" dirty="0" err="1"/>
              <a:t>laki-laki</a:t>
            </a:r>
            <a:r>
              <a:rPr lang="en-US" sz="2400" dirty="0"/>
              <a:t>, </a:t>
            </a:r>
            <a:r>
              <a:rPr lang="en-US" sz="2400" dirty="0" err="1"/>
              <a:t>sifat</a:t>
            </a:r>
            <a:r>
              <a:rPr lang="en-US" sz="2400" dirty="0"/>
              <a:t> </a:t>
            </a:r>
            <a:r>
              <a:rPr lang="en-US" sz="2400" dirty="0" err="1"/>
              <a:t>jantan</a:t>
            </a:r>
            <a:r>
              <a:rPr lang="en-US" sz="2400" dirty="0"/>
              <a:t>, </a:t>
            </a:r>
            <a:r>
              <a:rPr lang="en-US" sz="2400" dirty="0" err="1"/>
              <a:t>perwira</a:t>
            </a:r>
            <a:r>
              <a:rPr lang="en-US" sz="2400" dirty="0"/>
              <a:t>. </a:t>
            </a:r>
            <a:r>
              <a:rPr lang="en-US" sz="2400" b="1" dirty="0"/>
              <a:t>Usaha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mengerahkan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, </a:t>
            </a:r>
            <a:r>
              <a:rPr lang="en-US" sz="2400" dirty="0" err="1"/>
              <a:t>pikiran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maksud</a:t>
            </a:r>
            <a:r>
              <a:rPr lang="en-US" sz="2400" dirty="0"/>
              <a:t>. Usaha juga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(</a:t>
            </a:r>
            <a:r>
              <a:rPr lang="en-US" sz="2400" dirty="0" err="1"/>
              <a:t>perbuatan</a:t>
            </a:r>
            <a:r>
              <a:rPr lang="en-US" sz="2400" dirty="0"/>
              <a:t>, </a:t>
            </a:r>
            <a:r>
              <a:rPr lang="en-US" sz="2400" dirty="0" err="1"/>
              <a:t>prakarsa</a:t>
            </a:r>
            <a:r>
              <a:rPr lang="en-US" sz="2400" dirty="0"/>
              <a:t>, </a:t>
            </a:r>
            <a:r>
              <a:rPr lang="en-US" sz="2400" dirty="0" err="1"/>
              <a:t>ikhtiar</a:t>
            </a:r>
            <a:r>
              <a:rPr lang="en-US" sz="2400" dirty="0"/>
              <a:t>,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. Usaha </a:t>
            </a:r>
            <a:r>
              <a:rPr lang="en-US" sz="2400" dirty="0" err="1"/>
              <a:t>dibidang</a:t>
            </a:r>
            <a:r>
              <a:rPr lang="en-US" sz="2400" dirty="0"/>
              <a:t> </a:t>
            </a:r>
            <a:r>
              <a:rPr lang="en-US" sz="2400" dirty="0" err="1"/>
              <a:t>perdagangan</a:t>
            </a:r>
            <a:r>
              <a:rPr lang="en-US" sz="2400" dirty="0"/>
              <a:t> (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maksud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)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perdagangan</a:t>
            </a:r>
            <a:r>
              <a:rPr lang="en-US" sz="2400" dirty="0"/>
              <a:t>, </a:t>
            </a:r>
            <a:r>
              <a:rPr lang="en-US" sz="2400" dirty="0" err="1"/>
              <a:t>perusahaan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ISTILAH “WIRAUSAHA”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Istilah</a:t>
            </a:r>
            <a:r>
              <a:rPr lang="en-US" sz="2800" dirty="0" smtClean="0"/>
              <a:t> </a:t>
            </a:r>
            <a:r>
              <a:rPr lang="en-US" sz="2800" dirty="0"/>
              <a:t>entrepreneur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didefinisikan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smtClean="0"/>
              <a:t>orang - orang </a:t>
            </a:r>
            <a:r>
              <a:rPr lang="en-US" sz="2800" dirty="0"/>
              <a:t>yang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menilai</a:t>
            </a:r>
            <a:r>
              <a:rPr lang="en-US" sz="2800" dirty="0"/>
              <a:t> </a:t>
            </a:r>
            <a:r>
              <a:rPr lang="en-US" sz="2800" dirty="0" err="1"/>
              <a:t>kesempatan-kesempatan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, </a:t>
            </a:r>
            <a:r>
              <a:rPr lang="en-US" sz="2800" dirty="0" err="1"/>
              <a:t>mengumpulkan</a:t>
            </a:r>
            <a:r>
              <a:rPr lang="en-US" sz="2800" dirty="0"/>
              <a:t> </a:t>
            </a:r>
            <a:r>
              <a:rPr lang="en-US" sz="2800" dirty="0" err="1"/>
              <a:t>sumber-sumber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yang </a:t>
            </a:r>
            <a:r>
              <a:rPr lang="en-US" sz="2800" dirty="0" err="1"/>
              <a:t>dibutuhkan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keuntungan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tindakan</a:t>
            </a:r>
            <a:r>
              <a:rPr lang="en-US" sz="2800" dirty="0"/>
              <a:t> yang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memastikan</a:t>
            </a:r>
            <a:r>
              <a:rPr lang="en-US" sz="2800" dirty="0"/>
              <a:t> </a:t>
            </a:r>
            <a:r>
              <a:rPr lang="en-US" sz="2800" dirty="0" err="1"/>
              <a:t>sukses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42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RUANG LINGKUP KEWIRAUSAHAAN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106377"/>
            <a:ext cx="10554574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Kewirausahaan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disiplin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yang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, </a:t>
            </a:r>
            <a:r>
              <a:rPr lang="en-US" sz="2400" dirty="0" err="1"/>
              <a:t>kemampuan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tantangan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yang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dihadapinya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menurut</a:t>
            </a:r>
            <a:r>
              <a:rPr lang="en-US" sz="2400" dirty="0"/>
              <a:t> Thomas W. </a:t>
            </a:r>
            <a:r>
              <a:rPr lang="en-US" sz="2400" dirty="0" err="1"/>
              <a:t>Zimmerer</a:t>
            </a:r>
            <a:r>
              <a:rPr lang="en-US" sz="2400" dirty="0"/>
              <a:t>, </a:t>
            </a:r>
            <a:r>
              <a:rPr lang="en-US" sz="2400" dirty="0" err="1"/>
              <a:t>kewirausahaan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disiplin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proses </a:t>
            </a:r>
            <a:r>
              <a:rPr lang="en-US" sz="2400" dirty="0" err="1"/>
              <a:t>sistematis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kreativitas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di </a:t>
            </a:r>
            <a:r>
              <a:rPr lang="en-US" sz="2400" dirty="0" err="1"/>
              <a:t>pasar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CIRI-CIRI SEORANG WIRASWASTA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err="1" smtClean="0"/>
              <a:t>Memiliki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Memahami</a:t>
            </a:r>
            <a:r>
              <a:rPr lang="en-US" sz="2800" b="1" dirty="0" smtClean="0"/>
              <a:t> Passion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passion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.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passion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memanfaatkannya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ladang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. </a:t>
            </a:r>
            <a:r>
              <a:rPr lang="en-US" sz="2800" dirty="0" err="1"/>
              <a:t>Bisnis</a:t>
            </a:r>
            <a:r>
              <a:rPr lang="en-US" sz="2800" dirty="0"/>
              <a:t> yang </a:t>
            </a:r>
            <a:r>
              <a:rPr lang="en-US" sz="2800" dirty="0" err="1"/>
              <a:t>dibangun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passion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bertahan</a:t>
            </a:r>
            <a:r>
              <a:rPr lang="en-US" sz="2800" dirty="0"/>
              <a:t> lama.</a:t>
            </a:r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err="1"/>
              <a:t>Bersikap</a:t>
            </a:r>
            <a:r>
              <a:rPr lang="en-US" sz="2800" b="1" dirty="0"/>
              <a:t> </a:t>
            </a:r>
            <a:r>
              <a:rPr lang="en-US" sz="2800" b="1" dirty="0" err="1"/>
              <a:t>Positif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Percaya</a:t>
            </a:r>
            <a:r>
              <a:rPr lang="en-US" sz="2800" b="1" dirty="0"/>
              <a:t> </a:t>
            </a:r>
            <a:r>
              <a:rPr lang="en-US" sz="2800" b="1" dirty="0" err="1"/>
              <a:t>Diri</a:t>
            </a:r>
            <a:endParaRPr lang="en-US" sz="28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mengandalkan</a:t>
            </a:r>
            <a:r>
              <a:rPr lang="en-US" sz="2800" dirty="0"/>
              <a:t> orang lain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seringkali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percaya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punya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bekerja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21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err="1"/>
              <a:t>Memiliki</a:t>
            </a:r>
            <a:r>
              <a:rPr lang="en-US" sz="2800" b="1" dirty="0"/>
              <a:t> </a:t>
            </a:r>
            <a:r>
              <a:rPr lang="en-US" sz="2800" b="1" dirty="0" err="1"/>
              <a:t>Dedikasi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Disiplin</a:t>
            </a:r>
            <a:endParaRPr lang="en-US" sz="28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/>
              <a:t>identik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dedikasi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juga </a:t>
            </a:r>
            <a:r>
              <a:rPr lang="en-US" sz="2800" dirty="0" err="1"/>
              <a:t>disiplin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bekerja</a:t>
            </a:r>
            <a:r>
              <a:rPr lang="en-US" sz="2800" dirty="0"/>
              <a:t>. </a:t>
            </a:r>
            <a:r>
              <a:rPr lang="en-US" sz="2800" dirty="0" err="1"/>
              <a:t>Faktanya</a:t>
            </a:r>
            <a:r>
              <a:rPr lang="en-US" sz="2800" dirty="0"/>
              <a:t>,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sukses</a:t>
            </a:r>
            <a:r>
              <a:rPr lang="en-US" sz="2800" dirty="0"/>
              <a:t>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dedikasi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disiplin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yang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208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32</TotalTime>
  <Words>445</Words>
  <Application>Microsoft Office PowerPoint</Application>
  <PresentationFormat>Widescreen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2</vt:lpstr>
      <vt:lpstr>Quotable</vt:lpstr>
      <vt:lpstr>WAWASAN KEWIRAUSAHAAN PERTEMUAN 1</vt:lpstr>
      <vt:lpstr>PowerPoint Presentation</vt:lpstr>
      <vt:lpstr>APA YANG DIMAKSUD DENGAN WIRAUSAHA? </vt:lpstr>
      <vt:lpstr>ISTILAH “WIRAUSAHA”</vt:lpstr>
      <vt:lpstr>ISTILAH “WIRAUSAHA”</vt:lpstr>
      <vt:lpstr>RUANG LINGKUP KEWIRAUSAHAAN</vt:lpstr>
      <vt:lpstr>CIRI-CIRI SEORANG WIRASWASTA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10</cp:revision>
  <dcterms:created xsi:type="dcterms:W3CDTF">2020-08-31T06:05:52Z</dcterms:created>
  <dcterms:modified xsi:type="dcterms:W3CDTF">2020-09-04T03:21:30Z</dcterms:modified>
</cp:coreProperties>
</file>