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4"/>
  </p:notesMasterIdLst>
  <p:sldIdLst>
    <p:sldId id="256" r:id="rId2"/>
    <p:sldId id="367" r:id="rId3"/>
  </p:sldIdLst>
  <p:sldSz cx="9144000" cy="6858000" type="screen4x3"/>
  <p:notesSz cx="6858000" cy="9144000"/>
  <p:defaultTextStyle>
    <a:defPPr>
      <a:defRPr lang="id-ID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800000"/>
    <a:srgbClr val="EABD00"/>
    <a:srgbClr val="FFCC00"/>
    <a:srgbClr val="FF6600"/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59" autoAdjust="0"/>
    <p:restoredTop sz="94086" autoAdjust="0"/>
  </p:normalViewPr>
  <p:slideViewPr>
    <p:cSldViewPr>
      <p:cViewPr varScale="1">
        <p:scale>
          <a:sx n="70" d="100"/>
          <a:sy n="70" d="100"/>
        </p:scale>
        <p:origin x="122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0A013EE-08A8-40DC-B39A-F6C4AE1434A6}" type="datetimeFigureOut">
              <a:rPr lang="id-ID"/>
              <a:pPr>
                <a:defRPr/>
              </a:pPr>
              <a:t>07/11/2019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id-ID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79DA5D3F-A298-495F-9EDD-25FC2ABDE21D}" type="slidenum">
              <a:rPr lang="id-ID" altLang="id-ID"/>
              <a:pPr/>
              <a:t>‹#›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14527676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Rounded Rectangle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Rounded Rectangle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7" name="Picture 4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2813" y="5038725"/>
            <a:ext cx="1828800" cy="183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86DCE-1E2E-4112-A4F0-AF1192FB2C90}" type="datetimeFigureOut">
              <a:rPr lang="id-ID"/>
              <a:pPr>
                <a:defRPr/>
              </a:pPr>
              <a:t>07/11/2019</a:t>
            </a:fld>
            <a:endParaRPr lang="id-ID"/>
          </a:p>
        </p:txBody>
      </p:sp>
      <p:sp>
        <p:nvSpPr>
          <p:cNvPr id="19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20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4A2C75C-FBCD-4EE6-98A8-606E0746106D}" type="slidenum">
              <a:rPr lang="id-ID" altLang="id-ID"/>
              <a:pPr/>
              <a:t>‹#›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3156042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205A6-EE0D-4A65-8439-7C92AAFC6D30}" type="datetimeFigureOut">
              <a:rPr lang="id-ID"/>
              <a:pPr>
                <a:defRPr/>
              </a:pPr>
              <a:t>07/11/2019</a:t>
            </a:fld>
            <a:endParaRPr lang="id-ID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ABDCA7-F334-4804-9683-7063CBE5BBAA}" type="slidenum">
              <a:rPr lang="id-ID" altLang="id-ID"/>
              <a:pPr/>
              <a:t>‹#›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89859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8FEAD-262D-420E-AA73-3E9E500FF1B8}" type="datetimeFigureOut">
              <a:rPr lang="id-ID"/>
              <a:pPr>
                <a:defRPr/>
              </a:pPr>
              <a:t>07/11/2019</a:t>
            </a:fld>
            <a:endParaRPr lang="id-ID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5D931D-63B1-40BC-99BE-75AFFFC6C081}" type="slidenum">
              <a:rPr lang="id-ID" altLang="id-ID"/>
              <a:pPr/>
              <a:t>‹#›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541489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 userDrawn="1"/>
        </p:nvSpPr>
        <p:spPr>
          <a:xfrm>
            <a:off x="0" y="-23813"/>
            <a:ext cx="8121650" cy="35718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1200" i="1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E4DE3-F1DF-4569-B018-FBC9F080A3E4}" type="datetimeFigureOut">
              <a:rPr lang="id-ID"/>
              <a:pPr>
                <a:defRPr/>
              </a:pPr>
              <a:t>07/11/2019</a:t>
            </a:fld>
            <a:endParaRPr lang="id-ID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7D48DA-9630-47F5-B561-E0B6C9374488}" type="slidenum">
              <a:rPr lang="id-ID" altLang="id-ID"/>
              <a:pPr/>
              <a:t>‹#›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3472418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77DE9-2F9E-4F4C-9AA2-758B935D90E9}" type="datetimeFigureOut">
              <a:rPr lang="id-ID"/>
              <a:pPr>
                <a:defRPr/>
              </a:pPr>
              <a:t>07/11/2019</a:t>
            </a:fld>
            <a:endParaRPr lang="id-ID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0BB860-3EC1-46B0-97E8-8890A95EBE06}" type="slidenum">
              <a:rPr lang="id-ID" altLang="id-ID"/>
              <a:pPr/>
              <a:t>‹#›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1798182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55EB3-C535-4E2D-B61B-E1C729043CAA}" type="datetimeFigureOut">
              <a:rPr lang="id-ID"/>
              <a:pPr>
                <a:defRPr/>
              </a:pPr>
              <a:t>07/11/2019</a:t>
            </a:fld>
            <a:endParaRPr lang="id-ID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E910B5-9098-4234-B3C9-A61DB277C724}" type="slidenum">
              <a:rPr lang="id-ID" altLang="id-ID"/>
              <a:pPr/>
              <a:t>‹#›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2907745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ABA7A01-8E48-45A2-9B40-B7E068D558A4}" type="datetimeFigureOut">
              <a:rPr lang="id-ID"/>
              <a:pPr>
                <a:defRPr/>
              </a:pPr>
              <a:t>07/11/2019</a:t>
            </a:fld>
            <a:endParaRPr lang="id-ID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508BA56-B4D2-42AD-9211-721BCFF6DDEA}" type="slidenum">
              <a:rPr lang="id-ID" altLang="id-ID"/>
              <a:pPr/>
              <a:t>‹#›</a:t>
            </a:fld>
            <a:endParaRPr lang="id-ID" altLang="id-ID"/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2015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AB98B-FD8E-4E13-AD47-88BA045A1D95}" type="datetimeFigureOut">
              <a:rPr lang="id-ID"/>
              <a:pPr>
                <a:defRPr/>
              </a:pPr>
              <a:t>07/11/2019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2FA087-A17C-4604-AB84-047F46A5FD89}" type="slidenum">
              <a:rPr lang="id-ID" altLang="id-ID"/>
              <a:pPr/>
              <a:t>‹#›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1910642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57C2A-9332-4043-B99E-42E309BEDC2A}" type="datetimeFigureOut">
              <a:rPr lang="id-ID"/>
              <a:pPr>
                <a:defRPr/>
              </a:pPr>
              <a:t>07/11/2019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38F83-DABC-4648-90C7-ECFFE8EB2BFE}" type="slidenum">
              <a:rPr lang="id-ID" altLang="id-ID"/>
              <a:pPr/>
              <a:t>‹#›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3789594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B5100-133D-49C7-B055-F189C46CF8E8}" type="datetimeFigureOut">
              <a:rPr lang="id-ID"/>
              <a:pPr>
                <a:defRPr/>
              </a:pPr>
              <a:t>07/11/2019</a:t>
            </a:fld>
            <a:endParaRPr lang="id-ID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532F07-BE84-42F2-BBA6-6DFF8FBC71B6}" type="slidenum">
              <a:rPr lang="id-ID" altLang="id-ID"/>
              <a:pPr/>
              <a:t>‹#›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1371158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10C32-FEDC-41AC-8003-027CBFD51F56}" type="datetimeFigureOut">
              <a:rPr lang="id-ID"/>
              <a:pPr>
                <a:defRPr/>
              </a:pPr>
              <a:t>07/11/2019</a:t>
            </a:fld>
            <a:endParaRPr lang="id-ID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EFD629-9A74-42D2-BA39-2B20E4500091}" type="slidenum">
              <a:rPr lang="id-ID" altLang="id-ID"/>
              <a:pPr/>
              <a:t>‹#›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1486235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836613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d-ID" smtClean="0"/>
              <a:t>Click to edit Master title style</a:t>
            </a:r>
          </a:p>
        </p:txBody>
      </p:sp>
      <p:sp>
        <p:nvSpPr>
          <p:cNvPr id="104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943100"/>
            <a:ext cx="8229600" cy="432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d-ID" smtClean="0"/>
              <a:t>Click to edit Master text styles</a:t>
            </a:r>
          </a:p>
          <a:p>
            <a:pPr lvl="1"/>
            <a:r>
              <a:rPr lang="en-US" altLang="id-ID" smtClean="0"/>
              <a:t>Second level</a:t>
            </a:r>
          </a:p>
          <a:p>
            <a:pPr lvl="2"/>
            <a:r>
              <a:rPr lang="en-US" altLang="id-ID" smtClean="0"/>
              <a:t>Third level</a:t>
            </a:r>
          </a:p>
          <a:p>
            <a:pPr lvl="3"/>
            <a:r>
              <a:rPr lang="en-US" altLang="id-ID" smtClean="0"/>
              <a:t>Fourth level</a:t>
            </a:r>
          </a:p>
          <a:p>
            <a:pPr lvl="4"/>
            <a:r>
              <a:rPr lang="en-US" altLang="id-ID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FBB761-136F-4EFC-8BBD-0114F99B4C36}" type="datetimeFigureOut">
              <a:rPr lang="id-ID"/>
              <a:pPr>
                <a:defRPr/>
              </a:pPr>
              <a:t>07/11/2019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FFFFFF"/>
                </a:solidFill>
              </a:defRPr>
            </a:lvl1pPr>
          </a:lstStyle>
          <a:p>
            <a:fld id="{A2CA173C-0729-426E-A6DF-5DD8A056C318}" type="slidenum">
              <a:rPr lang="id-ID" altLang="id-ID"/>
              <a:pPr/>
              <a:t>‹#›</a:t>
            </a:fld>
            <a:endParaRPr lang="id-ID" altLang="id-ID"/>
          </a:p>
        </p:txBody>
      </p:sp>
      <p:pic>
        <p:nvPicPr>
          <p:cNvPr id="1044" name="Picture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949950"/>
            <a:ext cx="914400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23" r:id="rId1"/>
    <p:sldLayoutId id="2147484524" r:id="rId2"/>
    <p:sldLayoutId id="2147484516" r:id="rId3"/>
    <p:sldLayoutId id="2147484517" r:id="rId4"/>
    <p:sldLayoutId id="2147484525" r:id="rId5"/>
    <p:sldLayoutId id="2147484526" r:id="rId6"/>
    <p:sldLayoutId id="2147484518" r:id="rId7"/>
    <p:sldLayoutId id="2147484519" r:id="rId8"/>
    <p:sldLayoutId id="2147484520" r:id="rId9"/>
    <p:sldLayoutId id="2147484521" r:id="rId10"/>
    <p:sldLayoutId id="2147484522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C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00000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00000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00000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00000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00000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00000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00000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00000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anose="02040502050405020303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anose="02040502050405020303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anose="02040502050405020303" pitchFamily="18" charset="0"/>
        <a:buChar char="▫"/>
        <a:defRPr sz="2000" kern="1200">
          <a:solidFill>
            <a:srgbClr val="9BBB59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2"/>
          <p:cNvSpPr>
            <a:spLocks noGrp="1"/>
          </p:cNvSpPr>
          <p:nvPr>
            <p:ph type="subTitle" idx="1"/>
          </p:nvPr>
        </p:nvSpPr>
        <p:spPr>
          <a:xfrm>
            <a:off x="457200" y="4248150"/>
            <a:ext cx="7543800" cy="2181225"/>
          </a:xfrm>
        </p:spPr>
        <p:txBody>
          <a:bodyPr/>
          <a:lstStyle/>
          <a:p>
            <a:pPr marL="63500" eaLnBrk="1" hangingPunct="1"/>
            <a:r>
              <a:rPr lang="en-US" altLang="id-ID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Pertemuan</a:t>
            </a:r>
            <a:r>
              <a:rPr lang="en-US" altLang="id-ID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altLang="id-ID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lang="en-US" altLang="id-ID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id-ID" altLang="id-ID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UTS</a:t>
            </a:r>
            <a:endParaRPr lang="en-US" altLang="id-ID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57200" y="2071688"/>
            <a:ext cx="8458200" cy="147002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Dasar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Logika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Matematika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ubtitle 2"/>
          <p:cNvSpPr txBox="1">
            <a:spLocks/>
          </p:cNvSpPr>
          <p:nvPr/>
        </p:nvSpPr>
        <p:spPr bwMode="auto">
          <a:xfrm>
            <a:off x="500063" y="857250"/>
            <a:ext cx="7543800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3500" indent="-255588" eaLnBrk="0" hangingPunct="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•"/>
            </a:pPr>
            <a:r>
              <a:rPr lang="en-US" altLang="id-ID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Pertemuan</a:t>
            </a:r>
            <a:r>
              <a:rPr lang="en-US" altLang="id-ID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altLang="id-ID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lang="en-US" altLang="id-ID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id-ID" altLang="id-ID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Ujian Tengah Semester</a:t>
            </a:r>
            <a:endParaRPr lang="id-ID" altLang="id-ID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•"/>
            </a:pPr>
            <a:endParaRPr lang="id-ID" altLang="id-ID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•"/>
            </a:pPr>
            <a:r>
              <a:rPr lang="id-ID" altLang="id-ID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Materi dari Week 2 - 7</a:t>
            </a:r>
            <a:endParaRPr lang="id-ID" altLang="id-ID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•"/>
            </a:pPr>
            <a:r>
              <a:rPr lang="id-ID" altLang="id-ID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Tidak boleh menggunakan laptop - gadget</a:t>
            </a:r>
          </a:p>
          <a:p>
            <a:pPr eaLnBrk="1" hangingPunct="1"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•"/>
            </a:pPr>
            <a:r>
              <a:rPr lang="id-ID" altLang="id-ID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Sifat : Close book</a:t>
            </a:r>
          </a:p>
          <a:p>
            <a:pPr eaLnBrk="1" hangingPunct="1"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•"/>
            </a:pPr>
            <a:r>
              <a:rPr lang="id-ID" altLang="id-ID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Boleh menggunakan kalkulator bila diperlukan</a:t>
            </a:r>
            <a:endParaRPr lang="id-ID" altLang="id-ID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•"/>
            </a:pPr>
            <a:r>
              <a:rPr lang="id-ID" altLang="id-ID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Tidak boleh kerja </a:t>
            </a:r>
            <a:r>
              <a:rPr lang="id-ID" altLang="id-ID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sama dan meminjam alat</a:t>
            </a:r>
            <a:endParaRPr lang="id-ID" altLang="id-ID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•"/>
            </a:pPr>
            <a:r>
              <a:rPr lang="id-ID" altLang="id-ID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Waktu </a:t>
            </a:r>
            <a:r>
              <a:rPr lang="id-ID" altLang="id-ID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1 jam 30 menit</a:t>
            </a:r>
            <a:endParaRPr lang="en-US" altLang="id-ID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7815</TotalTime>
  <Words>46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Georgia</vt:lpstr>
      <vt:lpstr>Trebuchet MS</vt:lpstr>
      <vt:lpstr>Wingdings 2</vt:lpstr>
      <vt:lpstr>Urban</vt:lpstr>
      <vt:lpstr>Dasar Logika Matematika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Chaerul Anwar</cp:lastModifiedBy>
  <cp:revision>705</cp:revision>
  <dcterms:created xsi:type="dcterms:W3CDTF">2011-09-16T02:11:44Z</dcterms:created>
  <dcterms:modified xsi:type="dcterms:W3CDTF">2019-11-06T23:20:58Z</dcterms:modified>
</cp:coreProperties>
</file>