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"/>
  </p:notesMasterIdLst>
  <p:sldIdLst>
    <p:sldId id="256" r:id="rId2"/>
    <p:sldId id="367" r:id="rId3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anose="0204050205040502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800000"/>
    <a:srgbClr val="EABD00"/>
    <a:srgbClr val="FFCC00"/>
    <a:srgbClr val="FF6600"/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59" autoAdjust="0"/>
    <p:restoredTop sz="94086" autoAdjust="0"/>
  </p:normalViewPr>
  <p:slideViewPr>
    <p:cSldViewPr>
      <p:cViewPr varScale="1">
        <p:scale>
          <a:sx n="70" d="100"/>
          <a:sy n="70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A013EE-08A8-40DC-B39A-F6C4AE1434A6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9DA5D3F-A298-495F-9EDD-25FC2ABDE21D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452767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" name="Picture 4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5038725"/>
            <a:ext cx="18288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86DCE-1E2E-4112-A4F0-AF1192FB2C90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A2C75C-FBCD-4EE6-98A8-606E0746106D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156042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205A6-EE0D-4A65-8439-7C92AAFC6D30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BDCA7-F334-4804-9683-7063CBE5BBAA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8985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8FEAD-262D-420E-AA73-3E9E500FF1B8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D931D-63B1-40BC-99BE-75AFFFC6C081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54148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>
          <a:xfrm>
            <a:off x="0" y="-23813"/>
            <a:ext cx="8121650" cy="3571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1200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E4DE3-F1DF-4569-B018-FBC9F080A3E4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D48DA-9630-47F5-B561-E0B6C9374488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47241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77DE9-2F9E-4F4C-9AA2-758B935D90E9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BB860-3EC1-46B0-97E8-8890A95EBE06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79818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5EB3-C535-4E2D-B61B-E1C729043CAA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910B5-9098-4234-B3C9-A61DB277C724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290774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BA7A01-8E48-45A2-9B40-B7E068D558A4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08BA56-B4D2-42AD-9211-721BCFF6DDEA}" type="slidenum">
              <a:rPr lang="id-ID" altLang="id-ID"/>
              <a:pPr/>
              <a:t>‹#›</a:t>
            </a:fld>
            <a:endParaRPr lang="id-ID" altLang="id-ID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01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AB98B-FD8E-4E13-AD47-88BA045A1D95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2FA087-A17C-4604-AB84-047F46A5FD89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91064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57C2A-9332-4043-B99E-42E309BEDC2A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38F83-DABC-4648-90C7-ECFFE8EB2BFE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378959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B5100-133D-49C7-B055-F189C46CF8E8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32F07-BE84-42F2-BBA6-6DFF8FBC71B6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37115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10C32-FEDC-41AC-8003-027CBFD51F56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EFD629-9A74-42D2-BA39-2B20E4500091}" type="slidenum">
              <a:rPr lang="id-ID" altLang="id-ID"/>
              <a:pPr/>
              <a:t>‹#›</a:t>
            </a:fld>
            <a:endParaRPr lang="id-ID" altLang="id-ID"/>
          </a:p>
        </p:txBody>
      </p:sp>
    </p:spTree>
    <p:extLst>
      <p:ext uri="{BB962C8B-B14F-4D97-AF65-F5344CB8AC3E}">
        <p14:creationId xmlns:p14="http://schemas.microsoft.com/office/powerpoint/2010/main" val="148623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8366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FBB761-136F-4EFC-8BBD-0114F99B4C36}" type="datetimeFigureOut">
              <a:rPr lang="id-ID"/>
              <a:pPr>
                <a:defRPr/>
              </a:pPr>
              <a:t>07/11/2019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fld id="{A2CA173C-0729-426E-A6DF-5DD8A056C318}" type="slidenum">
              <a:rPr lang="id-ID" altLang="id-ID"/>
              <a:pPr/>
              <a:t>‹#›</a:t>
            </a:fld>
            <a:endParaRPr lang="id-ID" altLang="id-ID"/>
          </a:p>
        </p:txBody>
      </p:sp>
      <p:pic>
        <p:nvPicPr>
          <p:cNvPr id="1044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23" r:id="rId1"/>
    <p:sldLayoutId id="2147484524" r:id="rId2"/>
    <p:sldLayoutId id="2147484516" r:id="rId3"/>
    <p:sldLayoutId id="2147484517" r:id="rId4"/>
    <p:sldLayoutId id="2147484525" r:id="rId5"/>
    <p:sldLayoutId id="2147484526" r:id="rId6"/>
    <p:sldLayoutId id="2147484518" r:id="rId7"/>
    <p:sldLayoutId id="2147484519" r:id="rId8"/>
    <p:sldLayoutId id="2147484520" r:id="rId9"/>
    <p:sldLayoutId id="2147484521" r:id="rId10"/>
    <p:sldLayoutId id="214748452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00000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457200" y="4248150"/>
            <a:ext cx="7543800" cy="2181225"/>
          </a:xfrm>
        </p:spPr>
        <p:txBody>
          <a:bodyPr/>
          <a:lstStyle/>
          <a:p>
            <a:pPr marL="63500" eaLnBrk="1" hangingPunct="1"/>
            <a:r>
              <a:rPr lang="en-US" altLang="id-ID" sz="2800" smtClean="0">
                <a:latin typeface="Calibri" panose="020F0502020204030204" pitchFamily="34" charset="0"/>
                <a:cs typeface="Calibri" panose="020F0502020204030204" pitchFamily="34" charset="0"/>
              </a:rPr>
              <a:t>Pertemuan 7: Studi Kasus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2071688"/>
            <a:ext cx="8458200" cy="14700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Dasar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/>
          <p:cNvSpPr txBox="1">
            <a:spLocks/>
          </p:cNvSpPr>
          <p:nvPr/>
        </p:nvSpPr>
        <p:spPr bwMode="auto">
          <a:xfrm>
            <a:off x="500063" y="857250"/>
            <a:ext cx="75438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3500" indent="-255588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en-US" altLang="id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Pertemuan</a:t>
            </a:r>
            <a:r>
              <a:rPr lang="en-US" altLang="id-ID" sz="2800" dirty="0">
                <a:latin typeface="Calibri" panose="020F0502020204030204" pitchFamily="34" charset="0"/>
                <a:cs typeface="Calibri" panose="020F0502020204030204" pitchFamily="34" charset="0"/>
              </a:rPr>
              <a:t> 7: </a:t>
            </a:r>
            <a:r>
              <a:rPr lang="en-US" altLang="id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Studi</a:t>
            </a:r>
            <a:r>
              <a:rPr lang="en-US" altLang="id-ID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d-ID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Kasus</a:t>
            </a:r>
            <a:r>
              <a:rPr lang="en-US" altLang="id-ID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01</a:t>
            </a:r>
            <a:endParaRPr lang="id-ID" altLang="id-ID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endParaRPr lang="id-ID" altLang="id-ID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Siapkan kertas jawaban anda</a:t>
            </a: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Tidak boleh menggunakan laptop - gadget</a:t>
            </a: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Open book</a:t>
            </a: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Tidak boleh kerja sama</a:t>
            </a:r>
          </a:p>
          <a:p>
            <a:pPr eaLnBrk="1" hangingPunct="1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</a:pPr>
            <a:r>
              <a:rPr lang="id-ID" altLang="id-ID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Waktu 2 jam</a:t>
            </a:r>
            <a:endParaRPr lang="en-US" altLang="id-ID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7814</TotalTime>
  <Words>33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Georgia</vt:lpstr>
      <vt:lpstr>Arial</vt:lpstr>
      <vt:lpstr>Trebuchet MS</vt:lpstr>
      <vt:lpstr>Wingdings 2</vt:lpstr>
      <vt:lpstr>Calibri</vt:lpstr>
      <vt:lpstr>Urban</vt:lpstr>
      <vt:lpstr>Dasar Logika Matematika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704</cp:revision>
  <dcterms:created xsi:type="dcterms:W3CDTF">2011-09-16T02:11:44Z</dcterms:created>
  <dcterms:modified xsi:type="dcterms:W3CDTF">2019-11-06T23:05:50Z</dcterms:modified>
</cp:coreProperties>
</file>