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70478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7026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524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32877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8806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7425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0037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1777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0068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60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3206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537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495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1038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876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1614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772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7936E4-99E2-4A1E-ABFF-1A7381FF71E6}" type="datetimeFigureOut">
              <a:rPr lang="en-ID" smtClean="0"/>
              <a:t>07/01/2020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A93C711-9861-4963-A166-D79DDA5A113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855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6AC39-BF56-49C5-AF96-89F626C8D5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Agama Lokal</a:t>
            </a:r>
            <a:br>
              <a:rPr lang="en-US" dirty="0"/>
            </a:br>
            <a:r>
              <a:rPr lang="en-US" dirty="0"/>
              <a:t>Tak Diakui Ada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AA6FE0-82E3-4CC4-9747-38C21A8CE2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Pertemuan Keenam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7755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DC8B-B0C6-4F09-B05C-DA1CF2EB9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Ekspresi Iman yang Tak Sama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6BCB3-15B6-48A5-A5E8-21B23767F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Ada di hampir semua kebudayaan manusia</a:t>
            </a:r>
          </a:p>
          <a:p>
            <a:r>
              <a:rPr lang="en-US" dirty="0"/>
              <a:t>Mengimani kekuatan spiritual lokal; lebih dekat, lebih mudah dikenali.</a:t>
            </a:r>
          </a:p>
          <a:p>
            <a:r>
              <a:rPr lang="en-US" dirty="0"/>
              <a:t>Tak memiliki kitab suci. Ajaran agama diturunkan secara oral, dari generasi ke generasi</a:t>
            </a:r>
          </a:p>
          <a:p>
            <a:r>
              <a:rPr lang="en-US" dirty="0"/>
              <a:t>Tokoh sentral berasal dari komunitas sendiri; sesepuh, pimpinan suku, dst.</a:t>
            </a:r>
          </a:p>
          <a:p>
            <a:r>
              <a:rPr lang="en-US" dirty="0"/>
              <a:t>Berorientasi pada keselamatan komunitas lokal dan alam sekitar</a:t>
            </a:r>
          </a:p>
          <a:p>
            <a:r>
              <a:rPr lang="en-ID" dirty="0"/>
              <a:t>Telah ada sebelum kehadiran agama; tetap saja tak diakui sebagai agama</a:t>
            </a:r>
          </a:p>
          <a:p>
            <a:r>
              <a:rPr lang="en-ID" dirty="0"/>
              <a:t>Menekankan pada penghayatan ajaran dan ritual</a:t>
            </a:r>
          </a:p>
          <a:p>
            <a:r>
              <a:rPr lang="en-ID" dirty="0"/>
              <a:t>Lekat dengan sesuatu yang bersifat magis dan mistis</a:t>
            </a:r>
          </a:p>
        </p:txBody>
      </p:sp>
    </p:spTree>
    <p:extLst>
      <p:ext uri="{BB962C8B-B14F-4D97-AF65-F5344CB8AC3E}">
        <p14:creationId xmlns:p14="http://schemas.microsoft.com/office/powerpoint/2010/main" val="298684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7FFC9-261B-4465-A676-8868F865F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Peran Untuk Alam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C140F-0728-4F3D-A633-A12972EE6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Manusia adalah penjaga kelestarian alam; tak boleh melakukan perusakan</a:t>
            </a:r>
          </a:p>
          <a:p>
            <a:r>
              <a:rPr lang="en-US" dirty="0"/>
              <a:t>Menjaga kelestarian alam adalah sebagian dari perwujudan iman dan bakti kepada Tuhan</a:t>
            </a:r>
          </a:p>
          <a:p>
            <a:r>
              <a:rPr lang="en-US" dirty="0"/>
              <a:t>Percaya bahwa Tuhan sangat dekat, sehingga dapat sewaktu-waktu memberi pertolongan atau bahkan hukuman jika umat melakukan kesalahan.</a:t>
            </a:r>
          </a:p>
          <a:p>
            <a:r>
              <a:rPr lang="en-ID" dirty="0"/>
              <a:t>Agama lokal kerap dianggap gagap beradaptasi dengan kemajuan zaman sebab memilih lebih dekat dengan alam (hutan, lautan, pegunungan, dst) ketimbang gedung-gedung beton.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6511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48D5C-72C8-4770-B3B8-AE9AEC631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Ajaran Luhur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DDD30-EB6C-4A5B-B929-99B39B0A2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335"/>
            <a:ext cx="10515600" cy="4351338"/>
          </a:xfrm>
        </p:spPr>
        <p:txBody>
          <a:bodyPr/>
          <a:lstStyle/>
          <a:p>
            <a:r>
              <a:rPr lang="en-US" dirty="0"/>
              <a:t>Mengajarkan cinta kasih terhadap sesama</a:t>
            </a:r>
          </a:p>
          <a:p>
            <a:r>
              <a:rPr lang="en-US" dirty="0"/>
              <a:t>Manusia tak bisa hidup sendiri, karenanya harus saling tolong menolong</a:t>
            </a:r>
          </a:p>
          <a:p>
            <a:r>
              <a:rPr lang="en-US" dirty="0"/>
              <a:t>Manusia hidup dari kebaikan alam, karenanya tak boleh membuat alam ‘marah’</a:t>
            </a:r>
          </a:p>
          <a:p>
            <a:r>
              <a:rPr lang="en-US" dirty="0"/>
              <a:t>Kunci kebahagiaan bukan kepemilikan, tapi </a:t>
            </a:r>
            <a:r>
              <a:rPr lang="en-US" dirty="0" err="1"/>
              <a:t>kebermanfaatan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9861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22</TotalTime>
  <Words>205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Agama Lokal Tak Diakui Ada</vt:lpstr>
      <vt:lpstr>Ekspresi Iman yang Tak Sama</vt:lpstr>
      <vt:lpstr>Peran Untuk Alam</vt:lpstr>
      <vt:lpstr>Ajaran Luhur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Agama Lokal Tak Diakui Ada</dc:title>
  <dc:creator>User</dc:creator>
  <cp:lastModifiedBy>User</cp:lastModifiedBy>
  <cp:revision>4</cp:revision>
  <dcterms:created xsi:type="dcterms:W3CDTF">2020-01-07T11:30:39Z</dcterms:created>
  <dcterms:modified xsi:type="dcterms:W3CDTF">2020-01-07T11:53:24Z</dcterms:modified>
</cp:coreProperties>
</file>