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35347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64025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0457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30258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63988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6912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08915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24017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4938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7277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708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0689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15666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993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478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7934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1965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A14CA8F-DFAA-41C9-8D0B-BE4195F8D003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633A0F8-E2BA-410F-BA2A-D91792FE69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452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F0D0C-BC92-4226-8318-5F65E1DFDC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Agama Masyarakat Jepang</a:t>
            </a:r>
            <a:br>
              <a:rPr lang="en-US" dirty="0"/>
            </a:br>
            <a:r>
              <a:rPr lang="en-US" dirty="0"/>
              <a:t>Lebih Dari Sekadar Agama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AB51D2-4643-409C-AFFA-BA975DBEAA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Pertemuan Keempat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94423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25BEA-3D90-4102-8C30-BA108F7E6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Shinto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AA910-7FFF-4FDD-87EA-59A862A8D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Jalan para Kami (dewa)</a:t>
            </a:r>
          </a:p>
          <a:p>
            <a:r>
              <a:rPr lang="en-US" dirty="0"/>
              <a:t>Shinto adalah agama, tradisi, budaya sekaligus identitas bangsa; hanya orang Jepang yang bisa menjadi Shinto.</a:t>
            </a:r>
          </a:p>
          <a:p>
            <a:r>
              <a:rPr lang="en-US" dirty="0"/>
              <a:t>Kami adalah dewa yang menciptakan Jepang beserta seluruh isinya.</a:t>
            </a:r>
          </a:p>
          <a:p>
            <a:r>
              <a:rPr lang="en-US" dirty="0"/>
              <a:t>Semua manusia, khususnya warga Jepang, adalah putra Kami. </a:t>
            </a:r>
          </a:p>
          <a:p>
            <a:r>
              <a:rPr lang="en-US" dirty="0"/>
              <a:t>Dunia adalah satu-satunya tempat untuk manusia</a:t>
            </a:r>
          </a:p>
          <a:p>
            <a:r>
              <a:rPr lang="en-US" dirty="0"/>
              <a:t>Dewa yang disembah adalah dewa Matahari, yang memberi terang dan kehangatan</a:t>
            </a:r>
          </a:p>
        </p:txBody>
      </p:sp>
    </p:spTree>
    <p:extLst>
      <p:ext uri="{BB962C8B-B14F-4D97-AF65-F5344CB8AC3E}">
        <p14:creationId xmlns:p14="http://schemas.microsoft.com/office/powerpoint/2010/main" val="23646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1BEB3-C625-4D56-89E3-8A55603C3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Menjadi Dewa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815B6-0391-4F18-BB81-AF33D2418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Tujuan utama agama Shinto adalah mencapai keabadian ruhani, bersemayam bersama Kami.</a:t>
            </a:r>
          </a:p>
          <a:p>
            <a:r>
              <a:rPr lang="en-US" dirty="0"/>
              <a:t>Semua makhluk memiliki Kami, namun manusia yang memilikinya paling banyak, sehingga manusia memiliki potensi paling besar untuk menjadi Kami.</a:t>
            </a:r>
          </a:p>
          <a:p>
            <a:r>
              <a:rPr lang="en-US" dirty="0"/>
              <a:t>Tantangannya juga besar; manusia sangat rapuh terhadap godaan. Untuk mengatasinya, banyak berbuat baik dan sembahyang.</a:t>
            </a:r>
          </a:p>
        </p:txBody>
      </p:sp>
    </p:spTree>
    <p:extLst>
      <p:ext uri="{BB962C8B-B14F-4D97-AF65-F5344CB8AC3E}">
        <p14:creationId xmlns:p14="http://schemas.microsoft.com/office/powerpoint/2010/main" val="107049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2AC34-5896-4F6E-B7E2-742C73E23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Tantangan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F1EA8-367A-4A30-9C10-928527317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2799" y="2062565"/>
            <a:ext cx="10018713" cy="3124201"/>
          </a:xfrm>
        </p:spPr>
        <p:txBody>
          <a:bodyPr/>
          <a:lstStyle/>
          <a:p>
            <a:r>
              <a:rPr lang="en-US" dirty="0"/>
              <a:t>Agama sudah tak dianggap penting oleh orang Jepang</a:t>
            </a:r>
          </a:p>
          <a:p>
            <a:r>
              <a:rPr lang="en-US" dirty="0"/>
              <a:t>Teori selimut: selimut tak selamanya bisa menyelimuti. Agama dianggap tak bisa mengikuti perkembangan zaman. Tidak lagi relevan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1756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52</TotalTime>
  <Words>160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Parallax</vt:lpstr>
      <vt:lpstr>Agama Masyarakat Jepang Lebih Dari Sekadar Agama</vt:lpstr>
      <vt:lpstr>Shinto</vt:lpstr>
      <vt:lpstr>Menjadi Dewa</vt:lpstr>
      <vt:lpstr>Tantangan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Agama Masyarakat Jepang Lebih Dari Sekadar Agama</dc:title>
  <dc:creator>User</dc:creator>
  <cp:lastModifiedBy>User</cp:lastModifiedBy>
  <cp:revision>5</cp:revision>
  <dcterms:created xsi:type="dcterms:W3CDTF">2020-01-07T03:13:06Z</dcterms:created>
  <dcterms:modified xsi:type="dcterms:W3CDTF">2020-01-07T12:02:58Z</dcterms:modified>
</cp:coreProperties>
</file>