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3DBA-07FD-4B61-9667-21D8FFCF1259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80E1-FFC2-4C6F-B791-8D9007611F3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28330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3DBA-07FD-4B61-9667-21D8FFCF1259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80E1-FFC2-4C6F-B791-8D9007611F3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9372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3DBA-07FD-4B61-9667-21D8FFCF1259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80E1-FFC2-4C6F-B791-8D9007611F3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59442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3DBA-07FD-4B61-9667-21D8FFCF1259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80E1-FFC2-4C6F-B791-8D9007611F3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847149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3DBA-07FD-4B61-9667-21D8FFCF1259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80E1-FFC2-4C6F-B791-8D9007611F3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279854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3DBA-07FD-4B61-9667-21D8FFCF1259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80E1-FFC2-4C6F-B791-8D9007611F3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69613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3DBA-07FD-4B61-9667-21D8FFCF1259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80E1-FFC2-4C6F-B791-8D9007611F3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366216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3DBA-07FD-4B61-9667-21D8FFCF1259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80E1-FFC2-4C6F-B791-8D9007611F3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317681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3DBA-07FD-4B61-9667-21D8FFCF1259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80E1-FFC2-4C6F-B791-8D9007611F3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00034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3DBA-07FD-4B61-9667-21D8FFCF1259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EF8D80E1-FFC2-4C6F-B791-8D9007611F3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69392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3DBA-07FD-4B61-9667-21D8FFCF1259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80E1-FFC2-4C6F-B791-8D9007611F3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80936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3DBA-07FD-4B61-9667-21D8FFCF1259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80E1-FFC2-4C6F-B791-8D9007611F3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83724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3DBA-07FD-4B61-9667-21D8FFCF1259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80E1-FFC2-4C6F-B791-8D9007611F3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98685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3DBA-07FD-4B61-9667-21D8FFCF1259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80E1-FFC2-4C6F-B791-8D9007611F3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99645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3DBA-07FD-4B61-9667-21D8FFCF1259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80E1-FFC2-4C6F-B791-8D9007611F3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41163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3DBA-07FD-4B61-9667-21D8FFCF1259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80E1-FFC2-4C6F-B791-8D9007611F3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5068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3DBA-07FD-4B61-9667-21D8FFCF1259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80E1-FFC2-4C6F-B791-8D9007611F3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20745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2213DBA-07FD-4B61-9667-21D8FFCF1259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F8D80E1-FFC2-4C6F-B791-8D9007611F3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93103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0B556-F15E-402D-B64B-46D213D45D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Agama Bangsa China</a:t>
            </a:r>
            <a:br>
              <a:rPr lang="en-US" dirty="0"/>
            </a:br>
            <a:r>
              <a:rPr lang="en-US" dirty="0"/>
              <a:t>Kita Semua Keluarga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547496-097B-47AF-A682-47D3166ECC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Pertemuan Ketiga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1511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31D73-E4C7-46D0-B672-13F6E6A9C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Ajaran Kebajikan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17FCE-F615-4162-9EBD-68EB0B772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Agama China yang paling berpengaruh adalah Konghucu dan Tao. Ditambah dengan Buddha yang masuk belakangan. Ketiganya disebut sebagai “Tiga Pengajaran”</a:t>
            </a:r>
          </a:p>
          <a:p>
            <a:r>
              <a:rPr lang="en-US" dirty="0"/>
              <a:t>Mengajarkan keselarasan hidup. Yin dan Yang</a:t>
            </a:r>
          </a:p>
          <a:p>
            <a:r>
              <a:rPr lang="en-US" dirty="0"/>
              <a:t>Tak perlu terburu-buru; yang penting jangan berhenti.</a:t>
            </a:r>
          </a:p>
          <a:p>
            <a:r>
              <a:rPr lang="en-US" dirty="0"/>
              <a:t>Berorientasi keluarga. Lebih pas disebut “Praktik kebudayaan” atau “Way of Life” ketimbang “agama”</a:t>
            </a:r>
          </a:p>
          <a:p>
            <a:r>
              <a:rPr lang="en-US" dirty="0"/>
              <a:t>Menekankan pada </a:t>
            </a:r>
            <a:r>
              <a:rPr lang="en-US" i="1" dirty="0" err="1"/>
              <a:t>shisu</a:t>
            </a:r>
            <a:r>
              <a:rPr lang="en-US" i="1" dirty="0"/>
              <a:t>, </a:t>
            </a:r>
            <a:r>
              <a:rPr lang="en-US" dirty="0"/>
              <a:t>perilaku nyata di dunia. Tak berorientasi pada akhirat. “Jika tak mengerti hidup, bagaimana bisa mengerti mati?”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39493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630B0-8D89-4623-B002-F3F362DCE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 Kebajikan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373D5-91FC-4E01-8A28-A906F0CAF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116810"/>
            <a:ext cx="10018713" cy="405539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ID" dirty="0"/>
              <a:t>Xiao - Laku Bakti; berbakti kepada orang tua, leluhur dan guru.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 err="1"/>
              <a:t>Ti</a:t>
            </a:r>
            <a:r>
              <a:rPr lang="en-ID" dirty="0"/>
              <a:t> - Rendah Hati; sikap kasih sayang antar saudara, yang lebih muda menghormati yang tua dan yang tua membimbing yang muda.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/>
              <a:t>Zhong - Setia; kesetiaan terhadap atasan, teman, kerabat dan negara.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/>
              <a:t>Xin - Dapat Dipercaya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/>
              <a:t>Li - Susila; sopan santun dan bersusila.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/>
              <a:t>Yi - Bijaksana; berpegang teguh pada kebenaran.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/>
              <a:t>Lian - Suci Hati; sifat hidup yang sederhana, selalu menjaga kesucian, dan tidak menyeleweng/ menyimpang.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/>
              <a:t>Chi - Tahu Malu; sikap mawas diri dan malu jika melanggar etika dan budi pekerti.</a:t>
            </a:r>
          </a:p>
          <a:p>
            <a:pPr marL="514350" indent="-514350">
              <a:buFont typeface="+mj-lt"/>
              <a:buAutoNum type="arabicPeriod"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68128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BF176-12A0-40FD-A492-AEE8D406E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Keluarga Sebagai Pusat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93EED-9794-4F34-86CF-0794B5826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Agama lahir untuk menyelamatkan kehidupan manusia yang kian merosot.</a:t>
            </a:r>
          </a:p>
          <a:p>
            <a:r>
              <a:rPr lang="en-US" dirty="0"/>
              <a:t>Agama adalah panduan hidup; seimbang dan berguna untuk masyarakat. (lima etika)</a:t>
            </a:r>
          </a:p>
          <a:p>
            <a:pPr marL="1524000" indent="-514350">
              <a:buFont typeface="+mj-lt"/>
              <a:buAutoNum type="arabicPeriod"/>
            </a:pPr>
            <a:r>
              <a:rPr lang="en-ID" i="1" dirty="0"/>
              <a:t>Hubungan antara Pimpinan dan Bawahan</a:t>
            </a:r>
          </a:p>
          <a:p>
            <a:pPr marL="1524000" indent="-514350">
              <a:buFont typeface="+mj-lt"/>
              <a:buAutoNum type="arabicPeriod"/>
            </a:pPr>
            <a:r>
              <a:rPr lang="en-ID" i="1" dirty="0"/>
              <a:t>Hubungan antara Suami dan Isteri</a:t>
            </a:r>
          </a:p>
          <a:p>
            <a:pPr marL="1524000" indent="-514350">
              <a:buFont typeface="+mj-lt"/>
              <a:buAutoNum type="arabicPeriod"/>
            </a:pPr>
            <a:r>
              <a:rPr lang="en-ID" i="1" dirty="0"/>
              <a:t>Hubungan antara Orang tua dan anak</a:t>
            </a:r>
          </a:p>
          <a:p>
            <a:pPr marL="1524000" indent="-514350">
              <a:buFont typeface="+mj-lt"/>
              <a:buAutoNum type="arabicPeriod"/>
            </a:pPr>
            <a:r>
              <a:rPr lang="en-ID" i="1" dirty="0"/>
              <a:t>Hubungan antara Kakak dan Adik</a:t>
            </a:r>
          </a:p>
          <a:p>
            <a:pPr marL="1524000" indent="-514350">
              <a:buFont typeface="+mj-lt"/>
              <a:buAutoNum type="arabicPeriod"/>
            </a:pPr>
            <a:r>
              <a:rPr lang="en-ID" i="1" dirty="0"/>
              <a:t>Hubungan antara Kawan dan Sahabat</a:t>
            </a:r>
          </a:p>
          <a:p>
            <a:r>
              <a:rPr lang="en-US" dirty="0"/>
              <a:t>Upaya membangun keselarasan dimulai dari keluarga. </a:t>
            </a:r>
          </a:p>
          <a:p>
            <a:r>
              <a:rPr lang="en-US" dirty="0"/>
              <a:t>Memuja leluhur; percaya akan berjumpa lagi dengan leluhur di kehidupan berikutnya.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99812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6A4A7-82B9-4516-AC1E-49AC746D7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Panduan untuk menjadi manusia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70071-13A1-43A4-8108-F33316D0A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Tak boleh sombong. Sikap ini menimbulkan duka</a:t>
            </a:r>
          </a:p>
          <a:p>
            <a:r>
              <a:rPr lang="en-US" dirty="0"/>
              <a:t>Takdir manusia sudah ditentukan di langit; tak boleh berlebihan. Fokus saja menjadi manusia yang baik (</a:t>
            </a:r>
            <a:r>
              <a:rPr lang="en-US" dirty="0" err="1"/>
              <a:t>wu-wei</a:t>
            </a:r>
            <a:r>
              <a:rPr lang="en-US" dirty="0"/>
              <a:t>)</a:t>
            </a:r>
          </a:p>
          <a:p>
            <a:r>
              <a:rPr lang="en-ID" dirty="0"/>
              <a:t>Masalah manusia adalah </a:t>
            </a:r>
            <a:r>
              <a:rPr lang="en-ID" dirty="0" err="1"/>
              <a:t>kemelekatan</a:t>
            </a:r>
            <a:r>
              <a:rPr lang="en-ID" dirty="0"/>
              <a:t>. Keinginan adalah sumber penderitaan.</a:t>
            </a:r>
          </a:p>
          <a:p>
            <a:r>
              <a:rPr lang="en-ID" dirty="0"/>
              <a:t>Orang yang tak (merasa) memiliki apa-apa, tak akan kehilangan apa-apa.</a:t>
            </a:r>
          </a:p>
        </p:txBody>
      </p:sp>
    </p:spTree>
    <p:extLst>
      <p:ext uri="{BB962C8B-B14F-4D97-AF65-F5344CB8AC3E}">
        <p14:creationId xmlns:p14="http://schemas.microsoft.com/office/powerpoint/2010/main" val="1421637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857</TotalTime>
  <Words>339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Corbel</vt:lpstr>
      <vt:lpstr>Parallax</vt:lpstr>
      <vt:lpstr>Agama Bangsa China Kita Semua Keluarga</vt:lpstr>
      <vt:lpstr>Ajaran Kebajikan</vt:lpstr>
      <vt:lpstr>8 Kebajikan</vt:lpstr>
      <vt:lpstr>Keluarga Sebagai Pusat</vt:lpstr>
      <vt:lpstr>Panduan untuk menjadi manusia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Agama China Kita Semua Keluarga</dc:title>
  <dc:creator>User</dc:creator>
  <cp:lastModifiedBy>User</cp:lastModifiedBy>
  <cp:revision>10</cp:revision>
  <dcterms:created xsi:type="dcterms:W3CDTF">2020-01-06T12:57:02Z</dcterms:created>
  <dcterms:modified xsi:type="dcterms:W3CDTF">2020-01-07T12:01:32Z</dcterms:modified>
</cp:coreProperties>
</file>