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1063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525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8995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0704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90131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4106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39693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0420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676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677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228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769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11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2627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386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057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959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CD7F94C-8209-4CF0-A296-7C38C1FC55D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CB1C0B0-46E2-431F-A7F6-E0B4458671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237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157B4-6E8F-4ABD-90B3-B5BD462EE1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Agama India</a:t>
            </a:r>
            <a:br>
              <a:rPr lang="en-US" dirty="0"/>
            </a:br>
            <a:r>
              <a:rPr lang="en-US" dirty="0"/>
              <a:t>Tentang Kesempatan Kedua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469018-52CA-4ADE-A4B7-2736C8F64D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Pertemuan Kedua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6797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06DA-60FE-42DD-BFE1-C4F54361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Agama Tertua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AB4D5-D424-4065-8002-E40485DC7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India adalah pusat agama-agama tua; Hindu, Buddha, Jain, Sikh.</a:t>
            </a:r>
          </a:p>
          <a:p>
            <a:r>
              <a:rPr lang="en-ID" dirty="0"/>
              <a:t>Agama-agama di India mengutamakan pendekatan filosofis untuk memahami peran manusia di dunia.</a:t>
            </a:r>
          </a:p>
          <a:p>
            <a:r>
              <a:rPr lang="en-ID" dirty="0"/>
              <a:t>Kental dengan budaya lokal; banyak dewa, banyak berkah.</a:t>
            </a:r>
          </a:p>
          <a:p>
            <a:r>
              <a:rPr lang="en-ID" dirty="0"/>
              <a:t>Melihat kehidupan di dunia sebagai ujian untuk ‘lolos’ ke kehidupan selanjutnya.</a:t>
            </a:r>
          </a:p>
          <a:p>
            <a:r>
              <a:rPr lang="en-ID" dirty="0"/>
              <a:t>Percaya karma dan reinkarnasi; mati bukanlah akhir.</a:t>
            </a:r>
          </a:p>
          <a:p>
            <a:r>
              <a:rPr lang="en-ID" dirty="0"/>
              <a:t>Ahimsa </a:t>
            </a:r>
          </a:p>
        </p:txBody>
      </p:sp>
    </p:spTree>
    <p:extLst>
      <p:ext uri="{BB962C8B-B14F-4D97-AF65-F5344CB8AC3E}">
        <p14:creationId xmlns:p14="http://schemas.microsoft.com/office/powerpoint/2010/main" val="53668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486D7-DAA1-455B-A440-17CA2BD6C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Menyusuri Misteri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5753E-6F50-4EA3-9B8C-01604B422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Tuhan adalah misteri; bagi agama India, Tuhan bahkan tak bisa disebut dengan nama, hanya simbol. </a:t>
            </a:r>
          </a:p>
          <a:p>
            <a:r>
              <a:rPr lang="en-US" dirty="0"/>
              <a:t>Tuhan: </a:t>
            </a:r>
            <a:r>
              <a:rPr lang="en-US" dirty="0" err="1"/>
              <a:t>neti-neti</a:t>
            </a:r>
            <a:r>
              <a:rPr lang="en-US" dirty="0"/>
              <a:t>; bukan ini, bukan itu.</a:t>
            </a:r>
          </a:p>
          <a:p>
            <a:r>
              <a:rPr lang="en-US" dirty="0"/>
              <a:t>Semua makhluk berasal dari Tuhan dan akan kembali ke Tuhan; karenanya tak boleh melakukan hal-hal yang bertentangan dengan kehendak Tuhan.</a:t>
            </a:r>
          </a:p>
          <a:p>
            <a:r>
              <a:rPr lang="en-US" dirty="0"/>
              <a:t>Semua makhluk akan mati, namun akan dihidupkan kembali (reinkarnasi), kecuali jika memiliki karma baik; langsung menuju nirwana.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1344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F17D-9028-44D6-9C8C-DC4D1A83C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Kepercayaan Dasar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B2219-6885-478A-AA92-E3C2CBEA5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Brahma : Dewa dan awal semua yang ada</a:t>
            </a:r>
          </a:p>
          <a:p>
            <a:r>
              <a:rPr lang="en-US" dirty="0"/>
              <a:t>Atman : Jiwa, akan tetap hidup meski raga harus berganti</a:t>
            </a:r>
          </a:p>
          <a:p>
            <a:r>
              <a:rPr lang="en-US" dirty="0"/>
              <a:t>Karma : konsekwensi</a:t>
            </a:r>
          </a:p>
          <a:p>
            <a:r>
              <a:rPr lang="en-US" dirty="0"/>
              <a:t>Reinkarnasi : terlahir kembali untuk meneruskan bakti</a:t>
            </a:r>
          </a:p>
          <a:p>
            <a:r>
              <a:rPr lang="en-US" dirty="0"/>
              <a:t>Nirvana : tempat terbaik untuk kembali kepada Tuhan</a:t>
            </a:r>
          </a:p>
          <a:p>
            <a:r>
              <a:rPr lang="en-ID" dirty="0"/>
              <a:t>Ahimsa : non-violence</a:t>
            </a:r>
          </a:p>
        </p:txBody>
      </p:sp>
    </p:spTree>
    <p:extLst>
      <p:ext uri="{BB962C8B-B14F-4D97-AF65-F5344CB8AC3E}">
        <p14:creationId xmlns:p14="http://schemas.microsoft.com/office/powerpoint/2010/main" val="239589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889A8-4D11-46EA-A743-764F74143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Merayakan Perbedaan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951C9-F9BC-4AA4-9D09-3A06E670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Agama India percaya bahwa keberagaman adalah anugerah; harus dirayakan.</a:t>
            </a:r>
          </a:p>
          <a:p>
            <a:r>
              <a:rPr lang="en-US" dirty="0"/>
              <a:t>Agama India tak mengenal konsep murtad atau kafir; meski beda agama, kita sama-sama manusia.</a:t>
            </a:r>
          </a:p>
          <a:p>
            <a:r>
              <a:rPr lang="en-US" dirty="0"/>
              <a:t>Semua makhluk Tuhan harus disayangi. Awas karma buruk!</a:t>
            </a:r>
          </a:p>
          <a:p>
            <a:r>
              <a:rPr lang="en-US" dirty="0"/>
              <a:t>Semua makhluk adalah citra Tuhan; menyakiti makhluk Tuhan sama dengan menyakiti manusia.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6656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67</TotalTime>
  <Words>244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Agama India Tentang Kesempatan Kedua</vt:lpstr>
      <vt:lpstr>Agama Tertua</vt:lpstr>
      <vt:lpstr>Menyusuri Misteri</vt:lpstr>
      <vt:lpstr>6 Kepercayaan Dasar</vt:lpstr>
      <vt:lpstr>Merayakan Perbedaan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Agama India Tentang Kesempatan Kedua</dc:title>
  <dc:creator>User</dc:creator>
  <cp:lastModifiedBy>User</cp:lastModifiedBy>
  <cp:revision>5</cp:revision>
  <dcterms:created xsi:type="dcterms:W3CDTF">2020-01-06T11:49:41Z</dcterms:created>
  <dcterms:modified xsi:type="dcterms:W3CDTF">2020-01-07T12:00:07Z</dcterms:modified>
</cp:coreProperties>
</file>