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C02AE50-85DD-4B86-A026-25AC8EDCE811}" type="datetimeFigureOut">
              <a:rPr lang="id-ID" smtClean="0"/>
              <a:pPr/>
              <a:t>15/02/2020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02AE50-85DD-4B86-A026-25AC8EDCE811}" type="datetimeFigureOut">
              <a:rPr lang="id-ID" smtClean="0"/>
              <a:pPr/>
              <a:t>15/02/2020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02AE50-85DD-4B86-A026-25AC8EDCE811}" type="datetimeFigureOut">
              <a:rPr lang="id-ID" smtClean="0"/>
              <a:pPr/>
              <a:t>15/02/2020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02AE50-85DD-4B86-A026-25AC8EDCE811}" type="datetimeFigureOut">
              <a:rPr lang="id-ID" smtClean="0"/>
              <a:pPr/>
              <a:t>15/02/2020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02AE50-85DD-4B86-A026-25AC8EDCE811}" type="datetimeFigureOut">
              <a:rPr lang="id-ID" smtClean="0"/>
              <a:pPr/>
              <a:t>15/02/2020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02AE50-85DD-4B86-A026-25AC8EDCE811}" type="datetimeFigureOut">
              <a:rPr lang="id-ID" smtClean="0"/>
              <a:pPr/>
              <a:t>15/02/2020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02AE50-85DD-4B86-A026-25AC8EDCE811}" type="datetimeFigureOut">
              <a:rPr lang="id-ID" smtClean="0"/>
              <a:pPr/>
              <a:t>15/02/2020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7B4EDFE-A6C6-456B-B4FA-2170619218E2}" type="slidenum">
              <a:rPr lang="id-ID" smtClean="0"/>
              <a:pPr/>
              <a:t>‹#›</a:t>
            </a:fld>
            <a:endParaRPr lang="id-ID"/>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C02AE50-85DD-4B86-A026-25AC8EDCE811}" type="datetimeFigureOut">
              <a:rPr lang="id-ID" smtClean="0"/>
              <a:pPr/>
              <a:t>15/02/2020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02AE50-85DD-4B86-A026-25AC8EDCE811}" type="datetimeFigureOut">
              <a:rPr lang="id-ID" smtClean="0"/>
              <a:pPr/>
              <a:t>15/02/2020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02AE50-85DD-4B86-A026-25AC8EDCE811}" type="datetimeFigureOut">
              <a:rPr lang="id-ID" smtClean="0"/>
              <a:pPr/>
              <a:t>15/02/2020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7B4EDFE-A6C6-456B-B4FA-2170619218E2}" type="slidenum">
              <a:rPr lang="id-ID" smtClean="0"/>
              <a:pPr/>
              <a:t>‹#›</a:t>
            </a:fld>
            <a:endParaRPr lang="id-ID"/>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02AE50-85DD-4B86-A026-25AC8EDCE811}" type="datetimeFigureOut">
              <a:rPr lang="id-ID" smtClean="0"/>
              <a:pPr/>
              <a:t>15/02/2020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C02AE50-85DD-4B86-A026-25AC8EDCE811}" type="datetimeFigureOut">
              <a:rPr lang="id-ID" smtClean="0"/>
              <a:pPr/>
              <a:t>15/02/2020</a:t>
            </a:fld>
            <a:endParaRPr lang="id-ID"/>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id-ID"/>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7B4EDFE-A6C6-456B-B4FA-2170619218E2}" type="slidenum">
              <a:rPr lang="id-ID" smtClean="0"/>
              <a:pPr/>
              <a:t>‹#›</a:t>
            </a:fld>
            <a:endParaRPr lang="id-ID"/>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dirty="0" smtClean="0"/>
              <a:t>NKRI</a:t>
            </a:r>
            <a:endParaRPr lang="id-ID" sz="6000" dirty="0"/>
          </a:p>
        </p:txBody>
      </p:sp>
      <p:sp>
        <p:nvSpPr>
          <p:cNvPr id="3" name="Subtitle 2"/>
          <p:cNvSpPr>
            <a:spLocks noGrp="1"/>
          </p:cNvSpPr>
          <p:nvPr>
            <p:ph type="subTitle" idx="1"/>
          </p:nvPr>
        </p:nvSpPr>
        <p:spPr/>
        <p:txBody>
          <a:bodyPr/>
          <a:lstStyle/>
          <a:p>
            <a:r>
              <a:rPr lang="id-ID" dirty="0" smtClean="0"/>
              <a:t>Pendidikan Kewarganegaraan</a:t>
            </a:r>
            <a:endParaRPr lang="id-ID" dirty="0"/>
          </a:p>
        </p:txBody>
      </p:sp>
      <p:pic>
        <p:nvPicPr>
          <p:cNvPr id="4" name="Picture 3" descr="Image result for logo universitas pembangunan jaya"/>
          <p:cNvPicPr/>
          <p:nvPr/>
        </p:nvPicPr>
        <p:blipFill>
          <a:blip r:embed="rId2">
            <a:extLst>
              <a:ext uri="{28A0092B-C50C-407E-A947-70E740481C1C}">
                <a14:useLocalDpi xmlns:a14="http://schemas.microsoft.com/office/drawing/2010/main" val="0"/>
              </a:ext>
            </a:extLst>
          </a:blip>
          <a:srcRect/>
          <a:stretch>
            <a:fillRect/>
          </a:stretch>
        </p:blipFill>
        <p:spPr bwMode="auto">
          <a:xfrm>
            <a:off x="762000" y="282087"/>
            <a:ext cx="3133725" cy="1476375"/>
          </a:xfrm>
          <a:prstGeom prst="rect">
            <a:avLst/>
          </a:prstGeom>
          <a:noFill/>
          <a:ln>
            <a:noFill/>
          </a:ln>
        </p:spPr>
      </p:pic>
    </p:spTree>
    <p:extLst>
      <p:ext uri="{BB962C8B-B14F-4D97-AF65-F5344CB8AC3E}">
        <p14:creationId xmlns:p14="http://schemas.microsoft.com/office/powerpoint/2010/main" val="1790982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Masalah separatisme di </a:t>
            </a:r>
            <a:r>
              <a:rPr lang="id-ID" dirty="0" smtClean="0"/>
              <a:t>Indonesia</a:t>
            </a:r>
            <a:endParaRPr lang="en-US" dirty="0"/>
          </a:p>
        </p:txBody>
      </p:sp>
      <p:sp>
        <p:nvSpPr>
          <p:cNvPr id="3" name="Content Placeholder 2"/>
          <p:cNvSpPr>
            <a:spLocks noGrp="1"/>
          </p:cNvSpPr>
          <p:nvPr>
            <p:ph idx="1"/>
          </p:nvPr>
        </p:nvSpPr>
        <p:spPr/>
        <p:txBody>
          <a:bodyPr>
            <a:normAutofit fontScale="70000" lnSpcReduction="20000"/>
          </a:bodyPr>
          <a:lstStyle/>
          <a:p>
            <a:pPr lvl="0"/>
            <a:r>
              <a:rPr lang="id-ID" dirty="0"/>
              <a:t>Pemberontakan Angkatan Perang Ratu Adil di Bandung pada 23 Januari 1950.</a:t>
            </a:r>
            <a:endParaRPr lang="en-US" dirty="0"/>
          </a:p>
          <a:p>
            <a:pPr lvl="0"/>
            <a:r>
              <a:rPr lang="id-ID" dirty="0"/>
              <a:t>Pemberontakan Andi Azis di Makasar 5 April 1950.</a:t>
            </a:r>
            <a:endParaRPr lang="en-US" dirty="0"/>
          </a:p>
          <a:p>
            <a:pPr lvl="0"/>
            <a:r>
              <a:rPr lang="id-ID" dirty="0"/>
              <a:t>Pemberontakan Ibnu Hajar di Kalimantan Selatan pada 10 Oktober 1950.</a:t>
            </a:r>
            <a:endParaRPr lang="en-US" dirty="0"/>
          </a:p>
          <a:p>
            <a:pPr lvl="0"/>
            <a:r>
              <a:rPr lang="id-ID" dirty="0"/>
              <a:t>Pemberontakan DI/TII pimpinan Kahar Muzakar di Sulawesi Selatan pada 17 Agustus 1951.</a:t>
            </a:r>
            <a:endParaRPr lang="en-US" dirty="0"/>
          </a:p>
          <a:p>
            <a:pPr lvl="0"/>
            <a:r>
              <a:rPr lang="id-ID" dirty="0"/>
              <a:t>Pemberontakan Batalyon 426 di Jawa Tengah pada tanggal 1 Desember 1951.</a:t>
            </a:r>
            <a:endParaRPr lang="en-US" dirty="0"/>
          </a:p>
          <a:p>
            <a:pPr lvl="0"/>
            <a:r>
              <a:rPr lang="id-ID" dirty="0"/>
              <a:t>Pemberontakan DI/TII di Aceh pimpinan Daud Beureuh pada 10 September 1953.</a:t>
            </a:r>
            <a:endParaRPr lang="en-US" dirty="0"/>
          </a:p>
          <a:p>
            <a:pPr lvl="0"/>
            <a:r>
              <a:rPr lang="id-ID" dirty="0"/>
              <a:t>Peristiwa Dewan Banteng di Sumatera Barat pada 10 Desember 1956.</a:t>
            </a:r>
            <a:endParaRPr lang="en-US" dirty="0"/>
          </a:p>
          <a:p>
            <a:pPr lvl="0"/>
            <a:r>
              <a:rPr lang="id-ID" dirty="0"/>
              <a:t>Pemberontakan Pemerintah Revolusioner Republik Indonesia pada 15 Februari 1958.</a:t>
            </a:r>
            <a:endParaRPr lang="en-US" dirty="0"/>
          </a:p>
          <a:p>
            <a:pPr lvl="0"/>
            <a:r>
              <a:rPr lang="id-ID" dirty="0"/>
              <a:t>Pemberontakan PRRI Semesta pada 15 Februari 1958.</a:t>
            </a:r>
            <a:endParaRPr lang="en-US" dirty="0"/>
          </a:p>
          <a:p>
            <a:pPr lvl="0"/>
            <a:r>
              <a:rPr lang="id-ID" dirty="0"/>
              <a:t>Pemberontakan Gerakan Aceh Merdeka</a:t>
            </a:r>
            <a:endParaRPr lang="en-US" dirty="0"/>
          </a:p>
          <a:p>
            <a:pPr lvl="0"/>
            <a:r>
              <a:rPr lang="id-ID" dirty="0"/>
              <a:t>Pemberontakan Republik Maluku Selatan</a:t>
            </a:r>
            <a:endParaRPr lang="en-US" dirty="0"/>
          </a:p>
          <a:p>
            <a:pPr lvl="0"/>
            <a:r>
              <a:rPr lang="id-ID" dirty="0"/>
              <a:t>Pemberontakan Organisasi Papua Merdeka</a:t>
            </a:r>
            <a:r>
              <a:rPr lang="id-ID" dirty="0" smtClean="0"/>
              <a:t>.</a:t>
            </a:r>
            <a:endParaRPr lang="en-US" dirty="0"/>
          </a:p>
        </p:txBody>
      </p:sp>
    </p:spTree>
    <p:extLst>
      <p:ext uri="{BB962C8B-B14F-4D97-AF65-F5344CB8AC3E}">
        <p14:creationId xmlns:p14="http://schemas.microsoft.com/office/powerpoint/2010/main" val="438461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Indonesia sebelum masa </a:t>
            </a:r>
            <a:r>
              <a:rPr lang="id-ID" dirty="0" smtClean="0"/>
              <a:t>kemerdekaan</a:t>
            </a:r>
            <a:endParaRPr lang="en-US" dirty="0"/>
          </a:p>
        </p:txBody>
      </p:sp>
      <p:sp>
        <p:nvSpPr>
          <p:cNvPr id="3" name="Content Placeholder 2"/>
          <p:cNvSpPr>
            <a:spLocks noGrp="1"/>
          </p:cNvSpPr>
          <p:nvPr>
            <p:ph idx="1"/>
          </p:nvPr>
        </p:nvSpPr>
        <p:spPr/>
        <p:txBody>
          <a:bodyPr/>
          <a:lstStyle/>
          <a:p>
            <a:r>
              <a:rPr lang="id-ID" dirty="0"/>
              <a:t>Pada abad ke-4 hingga ke -7, di wilayah Jawa barat terdapat kerjaan bercorak Hindu-Budha yaitu kerajaan Kutai Kertanegara di Kalimantan dan kerajaan Tarumanegara yang dilanjutkan dengan kerajaan Sunda abad ke -16. Pada abad ke 7 hingga ke -14, kerajaan Budha Sriwijaya berkembang pesat di Sumatera yang beribu kota di Palembang</a:t>
            </a:r>
            <a:endParaRPr lang="en-US" dirty="0"/>
          </a:p>
        </p:txBody>
      </p:sp>
    </p:spTree>
    <p:extLst>
      <p:ext uri="{BB962C8B-B14F-4D97-AF65-F5344CB8AC3E}">
        <p14:creationId xmlns:p14="http://schemas.microsoft.com/office/powerpoint/2010/main" val="146427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id-ID" dirty="0"/>
              <a:t>Pada masa abad ke – 14 bangkit kerajaan Majapahit, sebuah kerajaan Hindu di Jawa Timur, kerajaan Sriwijaya dan Majapahit adalah sejarah awal pengenalan wilayah kepulauan Nusantara yang merupakan tanah air bangsa Indonesia. Sebutan Nusantara diberikan oleh pujangga Majapahit, pada masa penjajahan Belanda nama ini dirubah menjadi Hindia Belanda.</a:t>
            </a:r>
            <a:endParaRPr lang="en-US" dirty="0"/>
          </a:p>
        </p:txBody>
      </p:sp>
    </p:spTree>
    <p:extLst>
      <p:ext uri="{BB962C8B-B14F-4D97-AF65-F5344CB8AC3E}">
        <p14:creationId xmlns:p14="http://schemas.microsoft.com/office/powerpoint/2010/main" val="2127140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id-ID" dirty="0"/>
              <a:t>Indonesia berasal dari bahasa latin </a:t>
            </a:r>
            <a:r>
              <a:rPr lang="id-ID" i="1" dirty="0"/>
              <a:t>Indus</a:t>
            </a:r>
            <a:r>
              <a:rPr lang="id-ID" dirty="0"/>
              <a:t> dan </a:t>
            </a:r>
            <a:r>
              <a:rPr lang="id-ID" i="1" dirty="0"/>
              <a:t>nesos</a:t>
            </a:r>
            <a:r>
              <a:rPr lang="id-ID" dirty="0"/>
              <a:t> yang berarti India dan pulau-pulau, Indonesia merupakan sebutan yang diberikan untuk pulau-pulau yang ada di Samudra India dan itulah yang dimaksud sebagai satuan pulau yang kemudian disebut Indonesia</a:t>
            </a:r>
            <a:endParaRPr lang="en-US" dirty="0"/>
          </a:p>
        </p:txBody>
      </p:sp>
    </p:spTree>
    <p:extLst>
      <p:ext uri="{BB962C8B-B14F-4D97-AF65-F5344CB8AC3E}">
        <p14:creationId xmlns:p14="http://schemas.microsoft.com/office/powerpoint/2010/main" val="2467779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id-ID" dirty="0"/>
              <a:t>tahun 1850, George Windsor Earl seorang etnolog Inggris mengusulkan istilah Indunesians, seorang mahasiswa bernama Earl James Richardson Logan merupakan sarjana Eropa pertama yang menggunakan istilah Indonesia, namun kalangan akademik Belanda di Hindia Timur enggan menggunakan nama Indonesia, mereka justru menggunakan istilah Melayu Nusantara (Malaische Archipel)</a:t>
            </a:r>
            <a:endParaRPr lang="en-US" dirty="0"/>
          </a:p>
        </p:txBody>
      </p:sp>
    </p:spTree>
    <p:extLst>
      <p:ext uri="{BB962C8B-B14F-4D97-AF65-F5344CB8AC3E}">
        <p14:creationId xmlns:p14="http://schemas.microsoft.com/office/powerpoint/2010/main" val="3678154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id-ID" dirty="0"/>
              <a:t>tahun 1900 nama Indonesia mulai sering digunakan salah satu yang mempopulerkan adalah Adolf Bastian dari universitas Berlin, ia menggunakan istilah Indonesia dalam bukunya yang berjudul Indonesien </a:t>
            </a:r>
            <a:r>
              <a:rPr lang="id-ID" i="1" dirty="0"/>
              <a:t>oder die insleln des malayischen arciples</a:t>
            </a:r>
            <a:r>
              <a:rPr lang="id-ID" dirty="0"/>
              <a:t>. </a:t>
            </a:r>
            <a:endParaRPr lang="en-US" dirty="0" smtClean="0"/>
          </a:p>
          <a:p>
            <a:r>
              <a:rPr lang="id-ID" dirty="0" smtClean="0"/>
              <a:t>Kemudian </a:t>
            </a:r>
            <a:r>
              <a:rPr lang="id-ID" dirty="0"/>
              <a:t>sarjana Indonesia pertama yang menggunakan nama Indonesia adalah Suwardi Suryaningrat atau Ki Hajar Dewantara ketika ia mendirikan kantor berita di Belanda dengan nama Indonesisch Pers Bureau pada tahun 1913. (Empat Pilar kehidupan berbangsa bernegara: Modul MPR RI). </a:t>
            </a:r>
            <a:endParaRPr lang="en-US" dirty="0"/>
          </a:p>
        </p:txBody>
      </p:sp>
    </p:spTree>
    <p:extLst>
      <p:ext uri="{BB962C8B-B14F-4D97-AF65-F5344CB8AC3E}">
        <p14:creationId xmlns:p14="http://schemas.microsoft.com/office/powerpoint/2010/main" val="144807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Indonesia setelah masa kemerdekaan</a:t>
            </a:r>
            <a:endParaRPr lang="en-US" dirty="0"/>
          </a:p>
        </p:txBody>
      </p:sp>
      <p:sp>
        <p:nvSpPr>
          <p:cNvPr id="3" name="Content Placeholder 2"/>
          <p:cNvSpPr>
            <a:spLocks noGrp="1"/>
          </p:cNvSpPr>
          <p:nvPr>
            <p:ph idx="1"/>
          </p:nvPr>
        </p:nvSpPr>
        <p:spPr/>
        <p:txBody>
          <a:bodyPr/>
          <a:lstStyle/>
          <a:p>
            <a:r>
              <a:rPr lang="id-ID" dirty="0"/>
              <a:t>Sehari setelah proklamasi kemerdekaan Republik Indonesia, diselenggarakan sidang PPKI pada 18 Agustus 1945 yang berhasil menetapkan Undang-undang Dasar 1945 sebagai konstitusi negara dan menetapkan Ir. Soekarno sebagai presiden dan Drs. Mohammad Hatta sebagai wakil presiden. Usulan bentuk negara waktu itu diusulkan Kesatuan dan Federal namun akhirnya disepakati bentuk negara RI adalah negara Kesatuan sebagaimana tertuang dalam Pasal 1 Ayat 1 UUD 1945</a:t>
            </a:r>
            <a:endParaRPr lang="en-US" dirty="0"/>
          </a:p>
        </p:txBody>
      </p:sp>
    </p:spTree>
    <p:extLst>
      <p:ext uri="{BB962C8B-B14F-4D97-AF65-F5344CB8AC3E}">
        <p14:creationId xmlns:p14="http://schemas.microsoft.com/office/powerpoint/2010/main" val="2128543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Konsep NKRI dalam UUD 1945</a:t>
            </a:r>
            <a:endParaRPr lang="en-US" dirty="0"/>
          </a:p>
        </p:txBody>
      </p:sp>
      <p:sp>
        <p:nvSpPr>
          <p:cNvPr id="3" name="Content Placeholder 2"/>
          <p:cNvSpPr>
            <a:spLocks noGrp="1"/>
          </p:cNvSpPr>
          <p:nvPr>
            <p:ph idx="1"/>
          </p:nvPr>
        </p:nvSpPr>
        <p:spPr/>
        <p:txBody>
          <a:bodyPr/>
          <a:lstStyle/>
          <a:p>
            <a:r>
              <a:rPr lang="id-ID" dirty="0"/>
              <a:t>Pasal 1 Ayat 1 UUD 1945 mencantumkan bahwa Negara Indonesia ialah negara Kesatuan. Semangat menuju negara Kesatuan ini tidak terlepas dari semangat Sumpah </a:t>
            </a:r>
            <a:r>
              <a:rPr lang="id-ID" dirty="0" smtClean="0"/>
              <a:t>pemud</a:t>
            </a:r>
            <a:endParaRPr lang="en-US" dirty="0" smtClean="0"/>
          </a:p>
          <a:p>
            <a:r>
              <a:rPr lang="id-ID" dirty="0"/>
              <a:t>Pasal-pasal dalam UUD 1945 yang menyebut mengenai Indonesia sebagai negara Kesatuan adalah diantara lain: Pasal 1 ayat 1, Pasal 18 ayat 1, Pasal 18 B ayat 2, pasal 25A dan pasal 37 ayat 5. Prinsip Negara Kesatuan juga tertuang dalam pembukaan UUD 1945 alenia ke empat</a:t>
            </a:r>
            <a:r>
              <a:rPr lang="id-ID" dirty="0" smtClean="0"/>
              <a:t>a </a:t>
            </a:r>
            <a:r>
              <a:rPr lang="id-ID" dirty="0"/>
              <a:t>tahun 1928</a:t>
            </a:r>
            <a:endParaRPr lang="en-US" dirty="0"/>
          </a:p>
        </p:txBody>
      </p:sp>
    </p:spTree>
    <p:extLst>
      <p:ext uri="{BB962C8B-B14F-4D97-AF65-F5344CB8AC3E}">
        <p14:creationId xmlns:p14="http://schemas.microsoft.com/office/powerpoint/2010/main" val="3481032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id-ID" dirty="0"/>
              <a:t>Negara Kesatuan Republik Indonesia itu adalah negara yang memiliki satu kesatuan teritori (sesuai dengan UNCLOS 1982) dari Sabang sampai Merauke dan dari Miangas sampai pulau Rote, satu kesatuan bangsa yang disebut bangsa </a:t>
            </a:r>
            <a:r>
              <a:rPr lang="id-ID" dirty="0" smtClean="0"/>
              <a:t>Indonesia</a:t>
            </a:r>
            <a:endParaRPr lang="en-US" dirty="0" smtClean="0"/>
          </a:p>
          <a:p>
            <a:r>
              <a:rPr lang="id-ID" dirty="0"/>
              <a:t>Pasal 18 ayat 1 UUD 1945 menetapkan NKRI dibagi atas daerah-daerah Provinsi dan daerah Provinsi dibagi atas Kabupaten dan Kota, yang disetiap Provinsi, Kabupaten dan Kota mempunyai pemerintah yang diatur Undang-undang</a:t>
            </a:r>
            <a:endParaRPr lang="en-US" dirty="0"/>
          </a:p>
        </p:txBody>
      </p:sp>
    </p:spTree>
    <p:extLst>
      <p:ext uri="{BB962C8B-B14F-4D97-AF65-F5344CB8AC3E}">
        <p14:creationId xmlns:p14="http://schemas.microsoft.com/office/powerpoint/2010/main" val="4477904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918</TotalTime>
  <Words>617</Words>
  <Application>Microsoft Office PowerPoint</Application>
  <PresentationFormat>On-screen Show (4:3)</PresentationFormat>
  <Paragraphs>29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Impact</vt:lpstr>
      <vt:lpstr>Times New Roman</vt:lpstr>
      <vt:lpstr>NewsPrint</vt:lpstr>
      <vt:lpstr>NKRI</vt:lpstr>
      <vt:lpstr>Indonesia sebelum masa kemerdekaan</vt:lpstr>
      <vt:lpstr>PowerPoint Presentation</vt:lpstr>
      <vt:lpstr>PowerPoint Presentation</vt:lpstr>
      <vt:lpstr>PowerPoint Presentation</vt:lpstr>
      <vt:lpstr>PowerPoint Presentation</vt:lpstr>
      <vt:lpstr>Indonesia setelah masa kemerdekaan</vt:lpstr>
      <vt:lpstr>Konsep NKRI dalam UUD 1945</vt:lpstr>
      <vt:lpstr>PowerPoint Presentation</vt:lpstr>
      <vt:lpstr>Masalah separatisme di Indonesia</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Identitas Nasional</dc:title>
  <dc:creator>Canggih</dc:creator>
  <cp:lastModifiedBy>MERLYN_ANGELIA</cp:lastModifiedBy>
  <cp:revision>37</cp:revision>
  <dcterms:created xsi:type="dcterms:W3CDTF">2013-09-08T15:43:17Z</dcterms:created>
  <dcterms:modified xsi:type="dcterms:W3CDTF">2020-02-15T10:32:25Z</dcterms:modified>
</cp:coreProperties>
</file>