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5CF952-8254-4CAD-BCF2-81E471FCF8E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9576FB-D75F-4DA7-9483-F78679EA4E99}">
      <dgm:prSet phldrT="[Text]"/>
      <dgm:spPr/>
      <dgm:t>
        <a:bodyPr/>
        <a:lstStyle/>
        <a:p>
          <a:r>
            <a:rPr lang="id-ID" smtClean="0"/>
            <a:t>Nilai kemanusiaan</a:t>
          </a:r>
          <a:endParaRPr lang="en-US"/>
        </a:p>
      </dgm:t>
    </dgm:pt>
    <dgm:pt modelId="{F14BF7EB-AFF3-4B8B-B867-F92375C3462B}" type="parTrans" cxnId="{4448C199-69B0-4E55-A5CC-D8DCF5003572}">
      <dgm:prSet/>
      <dgm:spPr/>
      <dgm:t>
        <a:bodyPr/>
        <a:lstStyle/>
        <a:p>
          <a:endParaRPr lang="en-US"/>
        </a:p>
      </dgm:t>
    </dgm:pt>
    <dgm:pt modelId="{30F9EA2C-F39C-4019-9635-D7F5F4346751}" type="sibTrans" cxnId="{4448C199-69B0-4E55-A5CC-D8DCF5003572}">
      <dgm:prSet/>
      <dgm:spPr/>
      <dgm:t>
        <a:bodyPr/>
        <a:lstStyle/>
        <a:p>
          <a:endParaRPr lang="en-US"/>
        </a:p>
      </dgm:t>
    </dgm:pt>
    <dgm:pt modelId="{0D91E2C2-BAF8-4F32-A75E-BDC24FE69A94}">
      <dgm:prSet phldrT="[Text]"/>
      <dgm:spPr/>
      <dgm:t>
        <a:bodyPr/>
        <a:lstStyle/>
        <a:p>
          <a:r>
            <a:rPr lang="id-ID" dirty="0" smtClean="0"/>
            <a:t>Nilai religius</a:t>
          </a:r>
          <a:endParaRPr lang="en-US" dirty="0"/>
        </a:p>
      </dgm:t>
    </dgm:pt>
    <dgm:pt modelId="{EFAA31E0-7D74-4E31-AB3F-0E35C24A4B93}" type="parTrans" cxnId="{4A0B5B7F-53A4-400E-96FB-3E263713158A}">
      <dgm:prSet/>
      <dgm:spPr/>
      <dgm:t>
        <a:bodyPr/>
        <a:lstStyle/>
        <a:p>
          <a:endParaRPr lang="en-US"/>
        </a:p>
      </dgm:t>
    </dgm:pt>
    <dgm:pt modelId="{CE9C93CE-814E-4F35-B0C9-2ECE526D90C2}" type="sibTrans" cxnId="{4A0B5B7F-53A4-400E-96FB-3E263713158A}">
      <dgm:prSet/>
      <dgm:spPr/>
      <dgm:t>
        <a:bodyPr/>
        <a:lstStyle/>
        <a:p>
          <a:endParaRPr lang="en-US"/>
        </a:p>
      </dgm:t>
    </dgm:pt>
    <dgm:pt modelId="{FED03989-0BD1-4CDD-8A53-5C8FB44F08B7}">
      <dgm:prSet phldrT="[Text]"/>
      <dgm:spPr/>
      <dgm:t>
        <a:bodyPr/>
        <a:lstStyle/>
        <a:p>
          <a:r>
            <a:rPr lang="id-ID" dirty="0" smtClean="0"/>
            <a:t>Nilai Produktivitas </a:t>
          </a:r>
          <a:endParaRPr lang="en-US" dirty="0"/>
        </a:p>
      </dgm:t>
    </dgm:pt>
    <dgm:pt modelId="{01D7E104-D26E-4E67-92E0-83ED5ACA2599}" type="parTrans" cxnId="{E65BB5DB-3219-4BFC-A92A-717122E3C1F8}">
      <dgm:prSet/>
      <dgm:spPr/>
      <dgm:t>
        <a:bodyPr/>
        <a:lstStyle/>
        <a:p>
          <a:endParaRPr lang="en-US"/>
        </a:p>
      </dgm:t>
    </dgm:pt>
    <dgm:pt modelId="{72672384-B951-432F-BE78-431E8EBA5812}" type="sibTrans" cxnId="{E65BB5DB-3219-4BFC-A92A-717122E3C1F8}">
      <dgm:prSet/>
      <dgm:spPr/>
      <dgm:t>
        <a:bodyPr/>
        <a:lstStyle/>
        <a:p>
          <a:endParaRPr lang="en-US"/>
        </a:p>
      </dgm:t>
    </dgm:pt>
    <dgm:pt modelId="{FB3EB052-4792-4F70-A82B-D487F9B4519C}">
      <dgm:prSet phldrT="[Text]"/>
      <dgm:spPr/>
      <dgm:t>
        <a:bodyPr/>
        <a:lstStyle/>
        <a:p>
          <a:r>
            <a:rPr lang="id-ID" smtClean="0"/>
            <a:t>Nilai keseimbangan </a:t>
          </a:r>
          <a:endParaRPr lang="en-US" dirty="0"/>
        </a:p>
      </dgm:t>
    </dgm:pt>
    <dgm:pt modelId="{DF3DC9B6-BB91-40EC-8A87-1DF22A46B341}" type="parTrans" cxnId="{20F13960-77BE-464D-A2C0-76B346234FFD}">
      <dgm:prSet/>
      <dgm:spPr/>
      <dgm:t>
        <a:bodyPr/>
        <a:lstStyle/>
        <a:p>
          <a:endParaRPr lang="en-US"/>
        </a:p>
      </dgm:t>
    </dgm:pt>
    <dgm:pt modelId="{C6A8A52A-4F67-40E9-8F0C-65D666ACFC96}" type="sibTrans" cxnId="{20F13960-77BE-464D-A2C0-76B346234FFD}">
      <dgm:prSet/>
      <dgm:spPr/>
      <dgm:t>
        <a:bodyPr/>
        <a:lstStyle/>
        <a:p>
          <a:endParaRPr lang="en-US"/>
        </a:p>
      </dgm:t>
    </dgm:pt>
    <dgm:pt modelId="{8F70FD93-3ED8-420C-97CE-2BFBA5A209DF}">
      <dgm:prSet phldrT="[Text]"/>
      <dgm:spPr/>
      <dgm:t>
        <a:bodyPr/>
        <a:lstStyle/>
        <a:p>
          <a:r>
            <a:rPr lang="id-ID" smtClean="0"/>
            <a:t>Nilai demokrasi </a:t>
          </a:r>
          <a:endParaRPr lang="en-US" dirty="0"/>
        </a:p>
      </dgm:t>
    </dgm:pt>
    <dgm:pt modelId="{E2F51909-11E2-4002-BB3A-B81AD06E940E}" type="parTrans" cxnId="{BD2D5F18-7FC5-4CB7-B30D-36F4E2A3FFE8}">
      <dgm:prSet/>
      <dgm:spPr/>
      <dgm:t>
        <a:bodyPr/>
        <a:lstStyle/>
        <a:p>
          <a:endParaRPr lang="en-US"/>
        </a:p>
      </dgm:t>
    </dgm:pt>
    <dgm:pt modelId="{AEE42D78-90F5-416F-A09F-2DD95CC0868B}" type="sibTrans" cxnId="{BD2D5F18-7FC5-4CB7-B30D-36F4E2A3FFE8}">
      <dgm:prSet/>
      <dgm:spPr/>
      <dgm:t>
        <a:bodyPr/>
        <a:lstStyle/>
        <a:p>
          <a:endParaRPr lang="en-US"/>
        </a:p>
      </dgm:t>
    </dgm:pt>
    <dgm:pt modelId="{D72034A9-FDA0-4CDA-95E7-5D962DF81E5A}">
      <dgm:prSet phldrT="[Text]"/>
      <dgm:spPr/>
      <dgm:t>
        <a:bodyPr/>
        <a:lstStyle/>
        <a:p>
          <a:r>
            <a:rPr lang="id-ID" smtClean="0"/>
            <a:t>Nilai kesamaan </a:t>
          </a:r>
          <a:endParaRPr lang="en-US" dirty="0"/>
        </a:p>
      </dgm:t>
    </dgm:pt>
    <dgm:pt modelId="{C19A1025-6FA7-46D1-ABB4-B89A52932BCE}" type="parTrans" cxnId="{5D6B806D-7A27-42C0-89BF-99D914CC6312}">
      <dgm:prSet/>
      <dgm:spPr/>
      <dgm:t>
        <a:bodyPr/>
        <a:lstStyle/>
        <a:p>
          <a:endParaRPr lang="en-US"/>
        </a:p>
      </dgm:t>
    </dgm:pt>
    <dgm:pt modelId="{B8EC2BDD-3BF4-4658-B2E1-C54D63AE8379}" type="sibTrans" cxnId="{5D6B806D-7A27-42C0-89BF-99D914CC6312}">
      <dgm:prSet/>
      <dgm:spPr/>
      <dgm:t>
        <a:bodyPr/>
        <a:lstStyle/>
        <a:p>
          <a:endParaRPr lang="en-US"/>
        </a:p>
      </dgm:t>
    </dgm:pt>
    <dgm:pt modelId="{DCCF0B51-FDA8-4016-BD7C-39802857BDEA}">
      <dgm:prSet phldrT="[Text]"/>
      <dgm:spPr/>
      <dgm:t>
        <a:bodyPr/>
        <a:lstStyle/>
        <a:p>
          <a:r>
            <a:rPr lang="id-ID" smtClean="0"/>
            <a:t>Nilai ketaatan hukum </a:t>
          </a:r>
          <a:endParaRPr lang="en-US" dirty="0"/>
        </a:p>
      </dgm:t>
    </dgm:pt>
    <dgm:pt modelId="{3DEAAC30-A3A3-4DB1-9F0A-323A80A2C748}" type="parTrans" cxnId="{18873329-3D62-4F72-8E1A-92C09E2D4548}">
      <dgm:prSet/>
      <dgm:spPr/>
      <dgm:t>
        <a:bodyPr/>
        <a:lstStyle/>
        <a:p>
          <a:endParaRPr lang="en-US"/>
        </a:p>
      </dgm:t>
    </dgm:pt>
    <dgm:pt modelId="{C97DE0DA-9C53-487D-9128-962F1D1DD0C2}" type="sibTrans" cxnId="{18873329-3D62-4F72-8E1A-92C09E2D4548}">
      <dgm:prSet/>
      <dgm:spPr/>
      <dgm:t>
        <a:bodyPr/>
        <a:lstStyle/>
        <a:p>
          <a:endParaRPr lang="en-US"/>
        </a:p>
      </dgm:t>
    </dgm:pt>
    <dgm:pt modelId="{5D773A17-FF15-41D1-808A-D0E057013ADE}" type="pres">
      <dgm:prSet presAssocID="{505CF952-8254-4CAD-BCF2-81E471FCF8ED}" presName="Name0" presStyleCnt="0">
        <dgm:presLayoutVars>
          <dgm:chMax val="7"/>
          <dgm:chPref val="7"/>
          <dgm:dir/>
        </dgm:presLayoutVars>
      </dgm:prSet>
      <dgm:spPr/>
    </dgm:pt>
    <dgm:pt modelId="{D09D494C-58E8-4C84-B0AD-931C903B06B1}" type="pres">
      <dgm:prSet presAssocID="{505CF952-8254-4CAD-BCF2-81E471FCF8ED}" presName="Name1" presStyleCnt="0"/>
      <dgm:spPr/>
    </dgm:pt>
    <dgm:pt modelId="{9D462458-A394-4776-8868-EDBACA815BB8}" type="pres">
      <dgm:prSet presAssocID="{505CF952-8254-4CAD-BCF2-81E471FCF8ED}" presName="cycle" presStyleCnt="0"/>
      <dgm:spPr/>
    </dgm:pt>
    <dgm:pt modelId="{7C609C28-DC6A-4A94-93DE-475B15A2DDB2}" type="pres">
      <dgm:prSet presAssocID="{505CF952-8254-4CAD-BCF2-81E471FCF8ED}" presName="srcNode" presStyleLbl="node1" presStyleIdx="0" presStyleCnt="7"/>
      <dgm:spPr/>
    </dgm:pt>
    <dgm:pt modelId="{0B5A914C-E43E-4384-AF28-530A6030CCCC}" type="pres">
      <dgm:prSet presAssocID="{505CF952-8254-4CAD-BCF2-81E471FCF8ED}" presName="conn" presStyleLbl="parChTrans1D2" presStyleIdx="0" presStyleCnt="1"/>
      <dgm:spPr/>
    </dgm:pt>
    <dgm:pt modelId="{2537FED8-B7EA-49A1-8B59-F08A81A00443}" type="pres">
      <dgm:prSet presAssocID="{505CF952-8254-4CAD-BCF2-81E471FCF8ED}" presName="extraNode" presStyleLbl="node1" presStyleIdx="0" presStyleCnt="7"/>
      <dgm:spPr/>
    </dgm:pt>
    <dgm:pt modelId="{B027A3D2-C3BB-41B2-83FE-075D0AD10397}" type="pres">
      <dgm:prSet presAssocID="{505CF952-8254-4CAD-BCF2-81E471FCF8ED}" presName="dstNode" presStyleLbl="node1" presStyleIdx="0" presStyleCnt="7"/>
      <dgm:spPr/>
    </dgm:pt>
    <dgm:pt modelId="{D19E4B31-24E6-42EB-9238-8AB5DCE7682C}" type="pres">
      <dgm:prSet presAssocID="{029576FB-D75F-4DA7-9483-F78679EA4E99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C1502F-116E-4699-84D5-CC051545F479}" type="pres">
      <dgm:prSet presAssocID="{029576FB-D75F-4DA7-9483-F78679EA4E99}" presName="accent_1" presStyleCnt="0"/>
      <dgm:spPr/>
    </dgm:pt>
    <dgm:pt modelId="{09A94492-8505-464B-8599-59C4F28F1D47}" type="pres">
      <dgm:prSet presAssocID="{029576FB-D75F-4DA7-9483-F78679EA4E99}" presName="accentRepeatNode" presStyleLbl="solidFgAcc1" presStyleIdx="0" presStyleCnt="7"/>
      <dgm:spPr/>
    </dgm:pt>
    <dgm:pt modelId="{84F496C0-B6B1-4A97-80DD-7A1B50271B58}" type="pres">
      <dgm:prSet presAssocID="{0D91E2C2-BAF8-4F32-A75E-BDC24FE69A94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4A1C1-CE6D-475D-9603-512287227C20}" type="pres">
      <dgm:prSet presAssocID="{0D91E2C2-BAF8-4F32-A75E-BDC24FE69A94}" presName="accent_2" presStyleCnt="0"/>
      <dgm:spPr/>
    </dgm:pt>
    <dgm:pt modelId="{E8F2BEB0-2CC3-4F7A-91D6-0D11CCAC5649}" type="pres">
      <dgm:prSet presAssocID="{0D91E2C2-BAF8-4F32-A75E-BDC24FE69A94}" presName="accentRepeatNode" presStyleLbl="solidFgAcc1" presStyleIdx="1" presStyleCnt="7"/>
      <dgm:spPr/>
    </dgm:pt>
    <dgm:pt modelId="{7DF0EACA-37A0-4F5E-B430-AE569BD654E7}" type="pres">
      <dgm:prSet presAssocID="{FED03989-0BD1-4CDD-8A53-5C8FB44F08B7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43043E-EFDE-44E7-90EB-8D4538F57753}" type="pres">
      <dgm:prSet presAssocID="{FED03989-0BD1-4CDD-8A53-5C8FB44F08B7}" presName="accent_3" presStyleCnt="0"/>
      <dgm:spPr/>
    </dgm:pt>
    <dgm:pt modelId="{38321554-2EAA-41B4-8A86-728BBE38458A}" type="pres">
      <dgm:prSet presAssocID="{FED03989-0BD1-4CDD-8A53-5C8FB44F08B7}" presName="accentRepeatNode" presStyleLbl="solidFgAcc1" presStyleIdx="2" presStyleCnt="7"/>
      <dgm:spPr/>
    </dgm:pt>
    <dgm:pt modelId="{1636FA2E-0458-4DB7-B834-0145EBE81FBA}" type="pres">
      <dgm:prSet presAssocID="{FB3EB052-4792-4F70-A82B-D487F9B4519C}" presName="text_4" presStyleLbl="node1" presStyleIdx="3" presStyleCnt="7">
        <dgm:presLayoutVars>
          <dgm:bulletEnabled val="1"/>
        </dgm:presLayoutVars>
      </dgm:prSet>
      <dgm:spPr/>
    </dgm:pt>
    <dgm:pt modelId="{6E5269CD-0174-48A4-AE75-9C7ABB4B5CD2}" type="pres">
      <dgm:prSet presAssocID="{FB3EB052-4792-4F70-A82B-D487F9B4519C}" presName="accent_4" presStyleCnt="0"/>
      <dgm:spPr/>
    </dgm:pt>
    <dgm:pt modelId="{2BC3DB70-481B-4536-85B6-6A801EBBA126}" type="pres">
      <dgm:prSet presAssocID="{FB3EB052-4792-4F70-A82B-D487F9B4519C}" presName="accentRepeatNode" presStyleLbl="solidFgAcc1" presStyleIdx="3" presStyleCnt="7"/>
      <dgm:spPr/>
    </dgm:pt>
    <dgm:pt modelId="{C142F7DA-84F0-4A7A-B456-16D16A80D7B1}" type="pres">
      <dgm:prSet presAssocID="{8F70FD93-3ED8-420C-97CE-2BFBA5A209DF}" presName="text_5" presStyleLbl="node1" presStyleIdx="4" presStyleCnt="7">
        <dgm:presLayoutVars>
          <dgm:bulletEnabled val="1"/>
        </dgm:presLayoutVars>
      </dgm:prSet>
      <dgm:spPr/>
    </dgm:pt>
    <dgm:pt modelId="{D7B8D9E5-C5EF-4DE5-96D8-86AD6D1BC4F4}" type="pres">
      <dgm:prSet presAssocID="{8F70FD93-3ED8-420C-97CE-2BFBA5A209DF}" presName="accent_5" presStyleCnt="0"/>
      <dgm:spPr/>
    </dgm:pt>
    <dgm:pt modelId="{CDD5FE81-6C44-4296-8371-D81CE959F505}" type="pres">
      <dgm:prSet presAssocID="{8F70FD93-3ED8-420C-97CE-2BFBA5A209DF}" presName="accentRepeatNode" presStyleLbl="solidFgAcc1" presStyleIdx="4" presStyleCnt="7"/>
      <dgm:spPr/>
    </dgm:pt>
    <dgm:pt modelId="{06C17824-7DBF-49BE-86BB-5A21F529C768}" type="pres">
      <dgm:prSet presAssocID="{D72034A9-FDA0-4CDA-95E7-5D962DF81E5A}" presName="text_6" presStyleLbl="node1" presStyleIdx="5" presStyleCnt="7">
        <dgm:presLayoutVars>
          <dgm:bulletEnabled val="1"/>
        </dgm:presLayoutVars>
      </dgm:prSet>
      <dgm:spPr/>
    </dgm:pt>
    <dgm:pt modelId="{98211921-4710-4C6B-BAF6-07B5F6B9ECAD}" type="pres">
      <dgm:prSet presAssocID="{D72034A9-FDA0-4CDA-95E7-5D962DF81E5A}" presName="accent_6" presStyleCnt="0"/>
      <dgm:spPr/>
    </dgm:pt>
    <dgm:pt modelId="{F54767AB-BE51-404B-B6D4-E9A3A7F02CED}" type="pres">
      <dgm:prSet presAssocID="{D72034A9-FDA0-4CDA-95E7-5D962DF81E5A}" presName="accentRepeatNode" presStyleLbl="solidFgAcc1" presStyleIdx="5" presStyleCnt="7"/>
      <dgm:spPr/>
    </dgm:pt>
    <dgm:pt modelId="{764A1BC4-3CCF-4BDD-8AC5-C25FA309D33D}" type="pres">
      <dgm:prSet presAssocID="{DCCF0B51-FDA8-4016-BD7C-39802857BDEA}" presName="text_7" presStyleLbl="node1" presStyleIdx="6" presStyleCnt="7">
        <dgm:presLayoutVars>
          <dgm:bulletEnabled val="1"/>
        </dgm:presLayoutVars>
      </dgm:prSet>
      <dgm:spPr/>
    </dgm:pt>
    <dgm:pt modelId="{91EF6E1F-B122-4287-8123-A1B9C0E44D37}" type="pres">
      <dgm:prSet presAssocID="{DCCF0B51-FDA8-4016-BD7C-39802857BDEA}" presName="accent_7" presStyleCnt="0"/>
      <dgm:spPr/>
    </dgm:pt>
    <dgm:pt modelId="{4C7D18C6-60D8-4CE4-B961-6ABEF0587923}" type="pres">
      <dgm:prSet presAssocID="{DCCF0B51-FDA8-4016-BD7C-39802857BDEA}" presName="accentRepeatNode" presStyleLbl="solidFgAcc1" presStyleIdx="6" presStyleCnt="7"/>
      <dgm:spPr/>
    </dgm:pt>
  </dgm:ptLst>
  <dgm:cxnLst>
    <dgm:cxn modelId="{7D79A99E-56B8-41FB-A3CD-4C430421ED7A}" type="presOf" srcId="{FB3EB052-4792-4F70-A82B-D487F9B4519C}" destId="{1636FA2E-0458-4DB7-B834-0145EBE81FBA}" srcOrd="0" destOrd="0" presId="urn:microsoft.com/office/officeart/2008/layout/VerticalCurvedList"/>
    <dgm:cxn modelId="{5D6B806D-7A27-42C0-89BF-99D914CC6312}" srcId="{505CF952-8254-4CAD-BCF2-81E471FCF8ED}" destId="{D72034A9-FDA0-4CDA-95E7-5D962DF81E5A}" srcOrd="5" destOrd="0" parTransId="{C19A1025-6FA7-46D1-ABB4-B89A52932BCE}" sibTransId="{B8EC2BDD-3BF4-4658-B2E1-C54D63AE8379}"/>
    <dgm:cxn modelId="{6D4D3826-FF9B-410E-9019-1FD65CCB0972}" type="presOf" srcId="{0D91E2C2-BAF8-4F32-A75E-BDC24FE69A94}" destId="{84F496C0-B6B1-4A97-80DD-7A1B50271B58}" srcOrd="0" destOrd="0" presId="urn:microsoft.com/office/officeart/2008/layout/VerticalCurvedList"/>
    <dgm:cxn modelId="{2E0587AB-7615-4021-A35F-F9AB9C6F792E}" type="presOf" srcId="{029576FB-D75F-4DA7-9483-F78679EA4E99}" destId="{D19E4B31-24E6-42EB-9238-8AB5DCE7682C}" srcOrd="0" destOrd="0" presId="urn:microsoft.com/office/officeart/2008/layout/VerticalCurvedList"/>
    <dgm:cxn modelId="{20F13960-77BE-464D-A2C0-76B346234FFD}" srcId="{505CF952-8254-4CAD-BCF2-81E471FCF8ED}" destId="{FB3EB052-4792-4F70-A82B-D487F9B4519C}" srcOrd="3" destOrd="0" parTransId="{DF3DC9B6-BB91-40EC-8A87-1DF22A46B341}" sibTransId="{C6A8A52A-4F67-40E9-8F0C-65D666ACFC96}"/>
    <dgm:cxn modelId="{D8AFB22D-E5C9-493F-9C58-2BCC815AC30A}" type="presOf" srcId="{DCCF0B51-FDA8-4016-BD7C-39802857BDEA}" destId="{764A1BC4-3CCF-4BDD-8AC5-C25FA309D33D}" srcOrd="0" destOrd="0" presId="urn:microsoft.com/office/officeart/2008/layout/VerticalCurvedList"/>
    <dgm:cxn modelId="{BDD91357-7938-4DED-AC72-E14CE9BC4D51}" type="presOf" srcId="{30F9EA2C-F39C-4019-9635-D7F5F4346751}" destId="{0B5A914C-E43E-4384-AF28-530A6030CCCC}" srcOrd="0" destOrd="0" presId="urn:microsoft.com/office/officeart/2008/layout/VerticalCurvedList"/>
    <dgm:cxn modelId="{E65BB5DB-3219-4BFC-A92A-717122E3C1F8}" srcId="{505CF952-8254-4CAD-BCF2-81E471FCF8ED}" destId="{FED03989-0BD1-4CDD-8A53-5C8FB44F08B7}" srcOrd="2" destOrd="0" parTransId="{01D7E104-D26E-4E67-92E0-83ED5ACA2599}" sibTransId="{72672384-B951-432F-BE78-431E8EBA5812}"/>
    <dgm:cxn modelId="{BD2D5F18-7FC5-4CB7-B30D-36F4E2A3FFE8}" srcId="{505CF952-8254-4CAD-BCF2-81E471FCF8ED}" destId="{8F70FD93-3ED8-420C-97CE-2BFBA5A209DF}" srcOrd="4" destOrd="0" parTransId="{E2F51909-11E2-4002-BB3A-B81AD06E940E}" sibTransId="{AEE42D78-90F5-416F-A09F-2DD95CC0868B}"/>
    <dgm:cxn modelId="{D41EA410-F44A-49C2-A3E6-F4AEC6EE9AE1}" type="presOf" srcId="{D72034A9-FDA0-4CDA-95E7-5D962DF81E5A}" destId="{06C17824-7DBF-49BE-86BB-5A21F529C768}" srcOrd="0" destOrd="0" presId="urn:microsoft.com/office/officeart/2008/layout/VerticalCurvedList"/>
    <dgm:cxn modelId="{1935F20D-CBF0-463A-9B15-AEE7CBDEBCBA}" type="presOf" srcId="{505CF952-8254-4CAD-BCF2-81E471FCF8ED}" destId="{5D773A17-FF15-41D1-808A-D0E057013ADE}" srcOrd="0" destOrd="0" presId="urn:microsoft.com/office/officeart/2008/layout/VerticalCurvedList"/>
    <dgm:cxn modelId="{4A0B5B7F-53A4-400E-96FB-3E263713158A}" srcId="{505CF952-8254-4CAD-BCF2-81E471FCF8ED}" destId="{0D91E2C2-BAF8-4F32-A75E-BDC24FE69A94}" srcOrd="1" destOrd="0" parTransId="{EFAA31E0-7D74-4E31-AB3F-0E35C24A4B93}" sibTransId="{CE9C93CE-814E-4F35-B0C9-2ECE526D90C2}"/>
    <dgm:cxn modelId="{8BDEBA3D-612E-4A3D-9836-99402C753D70}" type="presOf" srcId="{8F70FD93-3ED8-420C-97CE-2BFBA5A209DF}" destId="{C142F7DA-84F0-4A7A-B456-16D16A80D7B1}" srcOrd="0" destOrd="0" presId="urn:microsoft.com/office/officeart/2008/layout/VerticalCurvedList"/>
    <dgm:cxn modelId="{18873329-3D62-4F72-8E1A-92C09E2D4548}" srcId="{505CF952-8254-4CAD-BCF2-81E471FCF8ED}" destId="{DCCF0B51-FDA8-4016-BD7C-39802857BDEA}" srcOrd="6" destOrd="0" parTransId="{3DEAAC30-A3A3-4DB1-9F0A-323A80A2C748}" sibTransId="{C97DE0DA-9C53-487D-9128-962F1D1DD0C2}"/>
    <dgm:cxn modelId="{7AD130BA-F1E9-4B21-BCE4-6BA8B8B44459}" type="presOf" srcId="{FED03989-0BD1-4CDD-8A53-5C8FB44F08B7}" destId="{7DF0EACA-37A0-4F5E-B430-AE569BD654E7}" srcOrd="0" destOrd="0" presId="urn:microsoft.com/office/officeart/2008/layout/VerticalCurvedList"/>
    <dgm:cxn modelId="{4448C199-69B0-4E55-A5CC-D8DCF5003572}" srcId="{505CF952-8254-4CAD-BCF2-81E471FCF8ED}" destId="{029576FB-D75F-4DA7-9483-F78679EA4E99}" srcOrd="0" destOrd="0" parTransId="{F14BF7EB-AFF3-4B8B-B867-F92375C3462B}" sibTransId="{30F9EA2C-F39C-4019-9635-D7F5F4346751}"/>
    <dgm:cxn modelId="{8F28B5E1-222B-41FC-BAF9-69BC76FE7B30}" type="presParOf" srcId="{5D773A17-FF15-41D1-808A-D0E057013ADE}" destId="{D09D494C-58E8-4C84-B0AD-931C903B06B1}" srcOrd="0" destOrd="0" presId="urn:microsoft.com/office/officeart/2008/layout/VerticalCurvedList"/>
    <dgm:cxn modelId="{FC23A3DA-3C03-4EB3-9885-CE7FDF5FAD53}" type="presParOf" srcId="{D09D494C-58E8-4C84-B0AD-931C903B06B1}" destId="{9D462458-A394-4776-8868-EDBACA815BB8}" srcOrd="0" destOrd="0" presId="urn:microsoft.com/office/officeart/2008/layout/VerticalCurvedList"/>
    <dgm:cxn modelId="{9E3E52AC-7DC2-493A-9A01-0F935955740A}" type="presParOf" srcId="{9D462458-A394-4776-8868-EDBACA815BB8}" destId="{7C609C28-DC6A-4A94-93DE-475B15A2DDB2}" srcOrd="0" destOrd="0" presId="urn:microsoft.com/office/officeart/2008/layout/VerticalCurvedList"/>
    <dgm:cxn modelId="{0D9E3F21-6886-427D-8724-9AE04EEA5760}" type="presParOf" srcId="{9D462458-A394-4776-8868-EDBACA815BB8}" destId="{0B5A914C-E43E-4384-AF28-530A6030CCCC}" srcOrd="1" destOrd="0" presId="urn:microsoft.com/office/officeart/2008/layout/VerticalCurvedList"/>
    <dgm:cxn modelId="{A9B6EA32-0D8F-4B3B-AF20-3752AF6FCEE3}" type="presParOf" srcId="{9D462458-A394-4776-8868-EDBACA815BB8}" destId="{2537FED8-B7EA-49A1-8B59-F08A81A00443}" srcOrd="2" destOrd="0" presId="urn:microsoft.com/office/officeart/2008/layout/VerticalCurvedList"/>
    <dgm:cxn modelId="{FC32FF5C-4CAB-40C4-8AD5-BC104EFE4DB6}" type="presParOf" srcId="{9D462458-A394-4776-8868-EDBACA815BB8}" destId="{B027A3D2-C3BB-41B2-83FE-075D0AD10397}" srcOrd="3" destOrd="0" presId="urn:microsoft.com/office/officeart/2008/layout/VerticalCurvedList"/>
    <dgm:cxn modelId="{3442D973-BF17-4DA9-A343-18D5FFD0FCC5}" type="presParOf" srcId="{D09D494C-58E8-4C84-B0AD-931C903B06B1}" destId="{D19E4B31-24E6-42EB-9238-8AB5DCE7682C}" srcOrd="1" destOrd="0" presId="urn:microsoft.com/office/officeart/2008/layout/VerticalCurvedList"/>
    <dgm:cxn modelId="{A0E7C0E8-73CA-4B72-B30A-F8274899AB82}" type="presParOf" srcId="{D09D494C-58E8-4C84-B0AD-931C903B06B1}" destId="{37C1502F-116E-4699-84D5-CC051545F479}" srcOrd="2" destOrd="0" presId="urn:microsoft.com/office/officeart/2008/layout/VerticalCurvedList"/>
    <dgm:cxn modelId="{BA03C52E-23AE-4DF5-B130-CF08691A2408}" type="presParOf" srcId="{37C1502F-116E-4699-84D5-CC051545F479}" destId="{09A94492-8505-464B-8599-59C4F28F1D47}" srcOrd="0" destOrd="0" presId="urn:microsoft.com/office/officeart/2008/layout/VerticalCurvedList"/>
    <dgm:cxn modelId="{CD9464BB-3EE0-48C0-A4E5-D07082244E33}" type="presParOf" srcId="{D09D494C-58E8-4C84-B0AD-931C903B06B1}" destId="{84F496C0-B6B1-4A97-80DD-7A1B50271B58}" srcOrd="3" destOrd="0" presId="urn:microsoft.com/office/officeart/2008/layout/VerticalCurvedList"/>
    <dgm:cxn modelId="{D255E761-7A4B-4D1D-9E8B-23BC4459BDB4}" type="presParOf" srcId="{D09D494C-58E8-4C84-B0AD-931C903B06B1}" destId="{A5C4A1C1-CE6D-475D-9603-512287227C20}" srcOrd="4" destOrd="0" presId="urn:microsoft.com/office/officeart/2008/layout/VerticalCurvedList"/>
    <dgm:cxn modelId="{C30070C1-307D-47ED-9E5C-82B583199BED}" type="presParOf" srcId="{A5C4A1C1-CE6D-475D-9603-512287227C20}" destId="{E8F2BEB0-2CC3-4F7A-91D6-0D11CCAC5649}" srcOrd="0" destOrd="0" presId="urn:microsoft.com/office/officeart/2008/layout/VerticalCurvedList"/>
    <dgm:cxn modelId="{62F9DDAE-6C6C-4FFB-9BE4-171AB4437674}" type="presParOf" srcId="{D09D494C-58E8-4C84-B0AD-931C903B06B1}" destId="{7DF0EACA-37A0-4F5E-B430-AE569BD654E7}" srcOrd="5" destOrd="0" presId="urn:microsoft.com/office/officeart/2008/layout/VerticalCurvedList"/>
    <dgm:cxn modelId="{D74578AC-C82C-4186-9687-5500771F80FC}" type="presParOf" srcId="{D09D494C-58E8-4C84-B0AD-931C903B06B1}" destId="{0843043E-EFDE-44E7-90EB-8D4538F57753}" srcOrd="6" destOrd="0" presId="urn:microsoft.com/office/officeart/2008/layout/VerticalCurvedList"/>
    <dgm:cxn modelId="{C79F7400-7210-4E35-9AE1-E07682EBC1BE}" type="presParOf" srcId="{0843043E-EFDE-44E7-90EB-8D4538F57753}" destId="{38321554-2EAA-41B4-8A86-728BBE38458A}" srcOrd="0" destOrd="0" presId="urn:microsoft.com/office/officeart/2008/layout/VerticalCurvedList"/>
    <dgm:cxn modelId="{7DB53B6F-BC37-4338-8AE7-C9E2BE482C71}" type="presParOf" srcId="{D09D494C-58E8-4C84-B0AD-931C903B06B1}" destId="{1636FA2E-0458-4DB7-B834-0145EBE81FBA}" srcOrd="7" destOrd="0" presId="urn:microsoft.com/office/officeart/2008/layout/VerticalCurvedList"/>
    <dgm:cxn modelId="{F4AB8BE0-3DD9-45E3-936D-B86080F39368}" type="presParOf" srcId="{D09D494C-58E8-4C84-B0AD-931C903B06B1}" destId="{6E5269CD-0174-48A4-AE75-9C7ABB4B5CD2}" srcOrd="8" destOrd="0" presId="urn:microsoft.com/office/officeart/2008/layout/VerticalCurvedList"/>
    <dgm:cxn modelId="{CA34FB58-9DB3-46CE-A82B-FF2261A29E93}" type="presParOf" srcId="{6E5269CD-0174-48A4-AE75-9C7ABB4B5CD2}" destId="{2BC3DB70-481B-4536-85B6-6A801EBBA126}" srcOrd="0" destOrd="0" presId="urn:microsoft.com/office/officeart/2008/layout/VerticalCurvedList"/>
    <dgm:cxn modelId="{D1AD6F95-F127-475E-8564-FCF4CB4EC9BE}" type="presParOf" srcId="{D09D494C-58E8-4C84-B0AD-931C903B06B1}" destId="{C142F7DA-84F0-4A7A-B456-16D16A80D7B1}" srcOrd="9" destOrd="0" presId="urn:microsoft.com/office/officeart/2008/layout/VerticalCurvedList"/>
    <dgm:cxn modelId="{4033757E-F0E7-4F01-9147-C5BEEC7703AC}" type="presParOf" srcId="{D09D494C-58E8-4C84-B0AD-931C903B06B1}" destId="{D7B8D9E5-C5EF-4DE5-96D8-86AD6D1BC4F4}" srcOrd="10" destOrd="0" presId="urn:microsoft.com/office/officeart/2008/layout/VerticalCurvedList"/>
    <dgm:cxn modelId="{C99E0ABE-8121-4D10-8CB4-87ED57AEA13A}" type="presParOf" srcId="{D7B8D9E5-C5EF-4DE5-96D8-86AD6D1BC4F4}" destId="{CDD5FE81-6C44-4296-8371-D81CE959F505}" srcOrd="0" destOrd="0" presId="urn:microsoft.com/office/officeart/2008/layout/VerticalCurvedList"/>
    <dgm:cxn modelId="{EBCFB847-1CBC-4B27-B0A2-FC8FF7EF9E51}" type="presParOf" srcId="{D09D494C-58E8-4C84-B0AD-931C903B06B1}" destId="{06C17824-7DBF-49BE-86BB-5A21F529C768}" srcOrd="11" destOrd="0" presId="urn:microsoft.com/office/officeart/2008/layout/VerticalCurvedList"/>
    <dgm:cxn modelId="{C92AA39C-9ED9-4018-A7D6-5C67F118F5C1}" type="presParOf" srcId="{D09D494C-58E8-4C84-B0AD-931C903B06B1}" destId="{98211921-4710-4C6B-BAF6-07B5F6B9ECAD}" srcOrd="12" destOrd="0" presId="urn:microsoft.com/office/officeart/2008/layout/VerticalCurvedList"/>
    <dgm:cxn modelId="{A2FF714D-E948-43FA-8C55-9BE0126A43B8}" type="presParOf" srcId="{98211921-4710-4C6B-BAF6-07B5F6B9ECAD}" destId="{F54767AB-BE51-404B-B6D4-E9A3A7F02CED}" srcOrd="0" destOrd="0" presId="urn:microsoft.com/office/officeart/2008/layout/VerticalCurvedList"/>
    <dgm:cxn modelId="{689D0CFC-07AD-4FDD-9F74-5ABD2D93F65B}" type="presParOf" srcId="{D09D494C-58E8-4C84-B0AD-931C903B06B1}" destId="{764A1BC4-3CCF-4BDD-8AC5-C25FA309D33D}" srcOrd="13" destOrd="0" presId="urn:microsoft.com/office/officeart/2008/layout/VerticalCurvedList"/>
    <dgm:cxn modelId="{32CED200-A784-4982-8981-5828692AE4BF}" type="presParOf" srcId="{D09D494C-58E8-4C84-B0AD-931C903B06B1}" destId="{91EF6E1F-B122-4287-8123-A1B9C0E44D37}" srcOrd="14" destOrd="0" presId="urn:microsoft.com/office/officeart/2008/layout/VerticalCurvedList"/>
    <dgm:cxn modelId="{A76F1E22-7AD0-4449-9F82-C224CC6C0853}" type="presParOf" srcId="{91EF6E1F-B122-4287-8123-A1B9C0E44D37}" destId="{4C7D18C6-60D8-4CE4-B961-6ABEF058792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A914C-E43E-4384-AF28-530A6030CCCC}">
      <dsp:nvSpPr>
        <dsp:cNvPr id="0" name=""/>
        <dsp:cNvSpPr/>
      </dsp:nvSpPr>
      <dsp:spPr>
        <a:xfrm>
          <a:off x="-4392678" y="-673826"/>
          <a:ext cx="5233852" cy="5233852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E4B31-24E6-42EB-9238-8AB5DCE7682C}">
      <dsp:nvSpPr>
        <dsp:cNvPr id="0" name=""/>
        <dsp:cNvSpPr/>
      </dsp:nvSpPr>
      <dsp:spPr>
        <a:xfrm>
          <a:off x="272616" y="176666"/>
          <a:ext cx="7219302" cy="353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3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smtClean="0"/>
            <a:t>Nilai kemanusiaan</a:t>
          </a:r>
          <a:endParaRPr lang="en-US" sz="1900" kern="1200"/>
        </a:p>
      </dsp:txBody>
      <dsp:txXfrm>
        <a:off x="272616" y="176666"/>
        <a:ext cx="7219302" cy="353177"/>
      </dsp:txXfrm>
    </dsp:sp>
    <dsp:sp modelId="{09A94492-8505-464B-8599-59C4F28F1D47}">
      <dsp:nvSpPr>
        <dsp:cNvPr id="0" name=""/>
        <dsp:cNvSpPr/>
      </dsp:nvSpPr>
      <dsp:spPr>
        <a:xfrm>
          <a:off x="51880" y="132519"/>
          <a:ext cx="441472" cy="441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F496C0-B6B1-4A97-80DD-7A1B50271B58}">
      <dsp:nvSpPr>
        <dsp:cNvPr id="0" name=""/>
        <dsp:cNvSpPr/>
      </dsp:nvSpPr>
      <dsp:spPr>
        <a:xfrm>
          <a:off x="592451" y="706744"/>
          <a:ext cx="6899468" cy="353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3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Nilai religius</a:t>
          </a:r>
          <a:endParaRPr lang="en-US" sz="1900" kern="1200" dirty="0"/>
        </a:p>
      </dsp:txBody>
      <dsp:txXfrm>
        <a:off x="592451" y="706744"/>
        <a:ext cx="6899468" cy="353177"/>
      </dsp:txXfrm>
    </dsp:sp>
    <dsp:sp modelId="{E8F2BEB0-2CC3-4F7A-91D6-0D11CCAC5649}">
      <dsp:nvSpPr>
        <dsp:cNvPr id="0" name=""/>
        <dsp:cNvSpPr/>
      </dsp:nvSpPr>
      <dsp:spPr>
        <a:xfrm>
          <a:off x="371715" y="662597"/>
          <a:ext cx="441472" cy="441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F0EACA-37A0-4F5E-B430-AE569BD654E7}">
      <dsp:nvSpPr>
        <dsp:cNvPr id="0" name=""/>
        <dsp:cNvSpPr/>
      </dsp:nvSpPr>
      <dsp:spPr>
        <a:xfrm>
          <a:off x="767718" y="1236433"/>
          <a:ext cx="6724200" cy="353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3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Nilai Produktivitas </a:t>
          </a:r>
          <a:endParaRPr lang="en-US" sz="1900" kern="1200" dirty="0"/>
        </a:p>
      </dsp:txBody>
      <dsp:txXfrm>
        <a:off x="767718" y="1236433"/>
        <a:ext cx="6724200" cy="353177"/>
      </dsp:txXfrm>
    </dsp:sp>
    <dsp:sp modelId="{38321554-2EAA-41B4-8A86-728BBE38458A}">
      <dsp:nvSpPr>
        <dsp:cNvPr id="0" name=""/>
        <dsp:cNvSpPr/>
      </dsp:nvSpPr>
      <dsp:spPr>
        <a:xfrm>
          <a:off x="546982" y="1192286"/>
          <a:ext cx="441472" cy="441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36FA2E-0458-4DB7-B834-0145EBE81FBA}">
      <dsp:nvSpPr>
        <dsp:cNvPr id="0" name=""/>
        <dsp:cNvSpPr/>
      </dsp:nvSpPr>
      <dsp:spPr>
        <a:xfrm>
          <a:off x="823680" y="1766511"/>
          <a:ext cx="6668239" cy="353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3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smtClean="0"/>
            <a:t>Nilai keseimbangan </a:t>
          </a:r>
          <a:endParaRPr lang="en-US" sz="1900" kern="1200" dirty="0"/>
        </a:p>
      </dsp:txBody>
      <dsp:txXfrm>
        <a:off x="823680" y="1766511"/>
        <a:ext cx="6668239" cy="353177"/>
      </dsp:txXfrm>
    </dsp:sp>
    <dsp:sp modelId="{2BC3DB70-481B-4536-85B6-6A801EBBA126}">
      <dsp:nvSpPr>
        <dsp:cNvPr id="0" name=""/>
        <dsp:cNvSpPr/>
      </dsp:nvSpPr>
      <dsp:spPr>
        <a:xfrm>
          <a:off x="602943" y="1722363"/>
          <a:ext cx="441472" cy="441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42F7DA-84F0-4A7A-B456-16D16A80D7B1}">
      <dsp:nvSpPr>
        <dsp:cNvPr id="0" name=""/>
        <dsp:cNvSpPr/>
      </dsp:nvSpPr>
      <dsp:spPr>
        <a:xfrm>
          <a:off x="767718" y="2296588"/>
          <a:ext cx="6724200" cy="353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3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smtClean="0"/>
            <a:t>Nilai demokrasi </a:t>
          </a:r>
          <a:endParaRPr lang="en-US" sz="1900" kern="1200" dirty="0"/>
        </a:p>
      </dsp:txBody>
      <dsp:txXfrm>
        <a:off x="767718" y="2296588"/>
        <a:ext cx="6724200" cy="353177"/>
      </dsp:txXfrm>
    </dsp:sp>
    <dsp:sp modelId="{CDD5FE81-6C44-4296-8371-D81CE959F505}">
      <dsp:nvSpPr>
        <dsp:cNvPr id="0" name=""/>
        <dsp:cNvSpPr/>
      </dsp:nvSpPr>
      <dsp:spPr>
        <a:xfrm>
          <a:off x="546982" y="2252441"/>
          <a:ext cx="441472" cy="441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C17824-7DBF-49BE-86BB-5A21F529C768}">
      <dsp:nvSpPr>
        <dsp:cNvPr id="0" name=""/>
        <dsp:cNvSpPr/>
      </dsp:nvSpPr>
      <dsp:spPr>
        <a:xfrm>
          <a:off x="592451" y="2826277"/>
          <a:ext cx="6899468" cy="353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3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smtClean="0"/>
            <a:t>Nilai kesamaan </a:t>
          </a:r>
          <a:endParaRPr lang="en-US" sz="1900" kern="1200" dirty="0"/>
        </a:p>
      </dsp:txBody>
      <dsp:txXfrm>
        <a:off x="592451" y="2826277"/>
        <a:ext cx="6899468" cy="353177"/>
      </dsp:txXfrm>
    </dsp:sp>
    <dsp:sp modelId="{F54767AB-BE51-404B-B6D4-E9A3A7F02CED}">
      <dsp:nvSpPr>
        <dsp:cNvPr id="0" name=""/>
        <dsp:cNvSpPr/>
      </dsp:nvSpPr>
      <dsp:spPr>
        <a:xfrm>
          <a:off x="371715" y="2782130"/>
          <a:ext cx="441472" cy="441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4A1BC4-3CCF-4BDD-8AC5-C25FA309D33D}">
      <dsp:nvSpPr>
        <dsp:cNvPr id="0" name=""/>
        <dsp:cNvSpPr/>
      </dsp:nvSpPr>
      <dsp:spPr>
        <a:xfrm>
          <a:off x="272616" y="3356355"/>
          <a:ext cx="7219302" cy="353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3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smtClean="0"/>
            <a:t>Nilai ketaatan hukum </a:t>
          </a:r>
          <a:endParaRPr lang="en-US" sz="1900" kern="1200" dirty="0"/>
        </a:p>
      </dsp:txBody>
      <dsp:txXfrm>
        <a:off x="272616" y="3356355"/>
        <a:ext cx="7219302" cy="353177"/>
      </dsp:txXfrm>
    </dsp:sp>
    <dsp:sp modelId="{4C7D18C6-60D8-4CE4-B961-6ABEF0587923}">
      <dsp:nvSpPr>
        <dsp:cNvPr id="0" name=""/>
        <dsp:cNvSpPr/>
      </dsp:nvSpPr>
      <dsp:spPr>
        <a:xfrm>
          <a:off x="51880" y="3312208"/>
          <a:ext cx="441472" cy="4414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Konstitusi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Pendidikan Kewarganegaraan</a:t>
            </a:r>
            <a:endParaRPr lang="id-ID" dirty="0"/>
          </a:p>
        </p:txBody>
      </p:sp>
      <p:pic>
        <p:nvPicPr>
          <p:cNvPr id="4" name="Picture 3" descr="Image result for logo universitas pembangunan jay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2087"/>
            <a:ext cx="3133725" cy="1476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0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Nilai Produktivitas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Kualitas perlindungan terhadap masyarakat dalam menuju kemakmuran.</a:t>
            </a:r>
            <a:endParaRPr lang="en-US" dirty="0"/>
          </a:p>
          <a:p>
            <a:r>
              <a:rPr lang="id-ID" dirty="0"/>
              <a:t>Kualitas undang-undang untuk meningkatkan kesejahteraan masyarakat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556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Nilai keseimbangan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Hak dan kewajiban warga negara yang proporsional.</a:t>
            </a:r>
            <a:endParaRPr lang="en-US" dirty="0"/>
          </a:p>
          <a:p>
            <a:pPr lvl="0"/>
            <a:r>
              <a:rPr lang="id-ID" dirty="0"/>
              <a:t>Tidak memaksakan kehendak dan suka ber empati.</a:t>
            </a:r>
            <a:endParaRPr lang="en-US" dirty="0"/>
          </a:p>
          <a:p>
            <a:r>
              <a:rPr lang="id-ID" dirty="0"/>
              <a:t>Keseimbangan antara kehidupan jasmani dan rohani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077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Nilai demokrasi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Bahwa kedaulatan berada di tangan rakyat, setiap warga negara memiliki kebebasan yang bertanggung jawab terhadap penyelenggaraan pemerintahan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38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Nilai kesamaan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Setiap warga negara memiliki hak, kewajiban dan kedudukan yang sama di hadapan hukum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089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Nilai ketaatan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Setiap warga negara tanpa pandang bulu wajib mentaati setiap hukum dan peraturan yang berlaku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6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id-ID" dirty="0" smtClean="0"/>
              <a:t>erasal </a:t>
            </a:r>
            <a:r>
              <a:rPr lang="id-ID" dirty="0"/>
              <a:t>dari bahasa Perancis “</a:t>
            </a:r>
            <a:r>
              <a:rPr lang="id-ID" i="1" dirty="0"/>
              <a:t>constituer”, </a:t>
            </a:r>
            <a:r>
              <a:rPr lang="id-ID" dirty="0"/>
              <a:t>yaitu sebagai suatu ungkapan yang berarti </a:t>
            </a:r>
            <a:r>
              <a:rPr lang="id-ID" dirty="0" smtClean="0"/>
              <a:t>membentuk</a:t>
            </a:r>
            <a:endParaRPr lang="en-US" dirty="0" smtClean="0"/>
          </a:p>
          <a:p>
            <a:r>
              <a:rPr lang="id-ID" dirty="0"/>
              <a:t>Secara </a:t>
            </a:r>
            <a:r>
              <a:rPr lang="id-ID" dirty="0" smtClean="0"/>
              <a:t>politis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id-ID" dirty="0"/>
              <a:t>konstitusi dimengerti sebagai kesepakatan penyerahan kekuasaan pada kedaulatan yang lebih tinggi atau kontrak </a:t>
            </a:r>
            <a:r>
              <a:rPr lang="id-ID" dirty="0" smtClean="0"/>
              <a:t>sosial</a:t>
            </a:r>
            <a:endParaRPr lang="en-US" dirty="0" smtClean="0"/>
          </a:p>
          <a:p>
            <a:r>
              <a:rPr lang="id-ID" dirty="0"/>
              <a:t>J.J,. Rousseau: teori kontrak sosial, yang mengatakan bahwa manusia terlahir dalam keadaan bebas dan sederajat dalam hak-haknya,sedangkan hukum  merupakan ekspresi dari kehendak umum (rakyat)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93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Motif munculnya </a:t>
            </a:r>
            <a:r>
              <a:rPr lang="id-ID" b="1" dirty="0" smtClean="0"/>
              <a:t>Konstitusi</a:t>
            </a:r>
            <a:r>
              <a:rPr lang="en-US" b="1" dirty="0" smtClean="0"/>
              <a:t> (</a:t>
            </a:r>
            <a:r>
              <a:rPr lang="id-ID" dirty="0" smtClean="0"/>
              <a:t>Lord Bryce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Adanya </a:t>
            </a:r>
            <a:r>
              <a:rPr lang="id-ID" dirty="0"/>
              <a:t>keinginan anggota warga negara untuk menjamin hakhaknya yang mungkin terancam dan sekaligus membatasi tindakan-tindakan penguasa.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Adanya </a:t>
            </a:r>
            <a:r>
              <a:rPr lang="id-ID" dirty="0"/>
              <a:t>keinginan dari pihak yang diperi-ntah atau memerintah dengan harapan untuk menjamin rakyatnya dengan menentukan bentuk suatu sistem kenegaraan tertentu.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Adanya </a:t>
            </a:r>
            <a:r>
              <a:rPr lang="id-ID" dirty="0"/>
              <a:t>keinginan dari para pembentuk negara yang baru untuk menjamin tata cara penyelenggaraan ketatanegaraan.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Adanya </a:t>
            </a:r>
            <a:r>
              <a:rPr lang="id-ID" dirty="0"/>
              <a:t>keinginan untuk menjamin kerja sama yang efektif antar negara bagian.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3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/>
              <a:t>Hubungan antara </a:t>
            </a:r>
            <a:r>
              <a:rPr lang="id-ID" sz="4400" b="1" i="1" dirty="0"/>
              <a:t>rule of law </a:t>
            </a:r>
            <a:r>
              <a:rPr lang="id-ID" sz="4400" b="1" dirty="0"/>
              <a:t>dan Konstitusi di Indonesia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i="1" dirty="0"/>
              <a:t>Rule of Law </a:t>
            </a:r>
            <a:r>
              <a:rPr lang="en-US" dirty="0" smtClean="0"/>
              <a:t>(</a:t>
            </a:r>
            <a:r>
              <a:rPr lang="id-ID" dirty="0" smtClean="0"/>
              <a:t>supremasi hukum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adalah sebuah konsep yang mengedepankan penghormatan terhadap </a:t>
            </a:r>
            <a:r>
              <a:rPr lang="id-ID" dirty="0" smtClean="0"/>
              <a:t>hukum</a:t>
            </a:r>
            <a:r>
              <a:rPr lang="en-US" dirty="0" smtClean="0"/>
              <a:t>.</a:t>
            </a:r>
          </a:p>
          <a:p>
            <a:r>
              <a:rPr lang="id-ID" dirty="0" smtClean="0"/>
              <a:t>Indonesia </a:t>
            </a:r>
            <a:r>
              <a:rPr lang="id-ID" dirty="0"/>
              <a:t>mengakui sebagai negara hukum karenanya adalah sesuatu hal yang wajar bila Indonesia kemudian membentuk konstitusinya </a:t>
            </a:r>
            <a:r>
              <a:rPr lang="id-ID" dirty="0" smtClean="0"/>
              <a:t>sendiri</a:t>
            </a:r>
            <a:r>
              <a:rPr lang="en-US" dirty="0" smtClean="0"/>
              <a:t>: </a:t>
            </a:r>
            <a:r>
              <a:rPr lang="id-ID" dirty="0" smtClean="0"/>
              <a:t>UUD 1945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895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UUD 1945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UUD 1945 </a:t>
            </a:r>
            <a:r>
              <a:rPr lang="en-US" dirty="0" err="1"/>
              <a:t>jika</a:t>
            </a:r>
            <a:r>
              <a:rPr lang="id-ID" dirty="0"/>
              <a:t> dilihat dari sudut pandang konstitusi sudah memenuhi semua persyaratannya, yakni</a:t>
            </a:r>
            <a:r>
              <a:rPr lang="en-US" dirty="0"/>
              <a:t>:</a:t>
            </a:r>
            <a:r>
              <a:rPr lang="id-ID" dirty="0"/>
              <a:t> memiliki pembukaan dan batang tubuh</a:t>
            </a:r>
            <a:endParaRPr lang="en-US" dirty="0"/>
          </a:p>
          <a:p>
            <a:r>
              <a:rPr lang="id-ID" dirty="0" smtClean="0"/>
              <a:t>Persyaratan </a:t>
            </a:r>
            <a:r>
              <a:rPr lang="id-ID" dirty="0"/>
              <a:t>politis, formil maupun ideologis dari UUD 1945 juga sudah </a:t>
            </a:r>
            <a:r>
              <a:rPr lang="id-ID" dirty="0" smtClean="0"/>
              <a:t>terpenuhi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id-ID" dirty="0"/>
              <a:t>karena dalam pembukaan UUD 45 terdapat filsafat negara yaitu Pancasila terdapat pula visi dan misi negara. </a:t>
            </a:r>
            <a:endParaRPr lang="en-US" dirty="0" smtClean="0"/>
          </a:p>
          <a:p>
            <a:r>
              <a:rPr lang="id-ID" dirty="0" smtClean="0"/>
              <a:t>Sementara </a:t>
            </a:r>
            <a:r>
              <a:rPr lang="id-ID" dirty="0"/>
              <a:t>pemisahan kekuasaan dan wewenang terdapat pada pasal-pasal batang tubuh  UUD </a:t>
            </a:r>
            <a:r>
              <a:rPr lang="en-US" dirty="0" smtClean="0"/>
              <a:t>19</a:t>
            </a:r>
            <a:r>
              <a:rPr lang="id-ID" dirty="0" smtClean="0"/>
              <a:t>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3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800" dirty="0" smtClean="0"/>
              <a:t>Perbedaan </a:t>
            </a:r>
            <a:r>
              <a:rPr lang="id-ID" sz="4800" dirty="0"/>
              <a:t>UUD 45 dengan </a:t>
            </a:r>
            <a:r>
              <a:rPr lang="id-ID" sz="4800" dirty="0" smtClean="0"/>
              <a:t>konstitusi</a:t>
            </a:r>
            <a:r>
              <a:rPr lang="en-US" sz="4800" dirty="0" smtClean="0"/>
              <a:t> </a:t>
            </a:r>
            <a:r>
              <a:rPr lang="id-ID" sz="4800" dirty="0" smtClean="0"/>
              <a:t>negara </a:t>
            </a:r>
            <a:r>
              <a:rPr lang="id-ID" sz="4800" dirty="0"/>
              <a:t>lain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id-ID" dirty="0"/>
              <a:t>Terdapat filsafat negara dalam konstitusi</a:t>
            </a:r>
            <a:endParaRPr lang="en-US" sz="2200" dirty="0"/>
          </a:p>
          <a:p>
            <a:pPr marL="502920" indent="-457200">
              <a:buFont typeface="+mj-lt"/>
              <a:buAutoNum type="arabicPeriod"/>
            </a:pPr>
            <a:r>
              <a:rPr lang="id-ID" dirty="0"/>
              <a:t>Terdapat visi dan misi didirikannya </a:t>
            </a:r>
            <a:r>
              <a:rPr lang="id-ID" dirty="0" smtClean="0"/>
              <a:t>negara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id-ID" dirty="0" smtClean="0"/>
              <a:t>Argumentasi </a:t>
            </a:r>
            <a:r>
              <a:rPr lang="id-ID" dirty="0"/>
              <a:t>epistemologis dan antropologis yang dipakai dalam UUD 1945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50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Nilai yang terkandung dalam UUD </a:t>
            </a:r>
            <a:r>
              <a:rPr lang="id-ID" b="1" dirty="0" smtClean="0"/>
              <a:t>1945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764889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215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Nilai kemanusiaan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d-ID" dirty="0"/>
              <a:t>Mengakui persamaan derajat, persamaan hak dan persamaan kewajiban antara sesama manusia.</a:t>
            </a:r>
            <a:endParaRPr lang="en-US" dirty="0"/>
          </a:p>
          <a:p>
            <a:pPr lvl="0"/>
            <a:r>
              <a:rPr lang="id-ID" dirty="0"/>
              <a:t>Saling mencintai sesama manusia.</a:t>
            </a:r>
            <a:endParaRPr lang="en-US" dirty="0"/>
          </a:p>
          <a:p>
            <a:pPr lvl="0"/>
            <a:r>
              <a:rPr lang="id-ID" dirty="0"/>
              <a:t>Mengembangkan tenggang rasa.</a:t>
            </a:r>
            <a:endParaRPr lang="en-US" dirty="0"/>
          </a:p>
          <a:p>
            <a:pPr lvl="0"/>
            <a:r>
              <a:rPr lang="id-ID" dirty="0"/>
              <a:t>Tidak semena-mena terhadap orang lain.</a:t>
            </a:r>
            <a:endParaRPr lang="en-US" dirty="0"/>
          </a:p>
          <a:p>
            <a:pPr lvl="0"/>
            <a:r>
              <a:rPr lang="id-ID" dirty="0"/>
              <a:t>Menjunjung tinggi nilai kemanusiaan.</a:t>
            </a:r>
            <a:endParaRPr lang="en-US" dirty="0"/>
          </a:p>
          <a:p>
            <a:pPr lvl="0"/>
            <a:r>
              <a:rPr lang="id-ID" dirty="0"/>
              <a:t>Gemar melakukan kegiatan kemanusiaan.</a:t>
            </a:r>
            <a:endParaRPr lang="en-US" dirty="0"/>
          </a:p>
          <a:p>
            <a:pPr lvl="0"/>
            <a:r>
              <a:rPr lang="id-ID" dirty="0"/>
              <a:t>Berani membela kebenaran dan keadilan.</a:t>
            </a:r>
            <a:endParaRPr lang="en-US" dirty="0"/>
          </a:p>
          <a:p>
            <a:r>
              <a:rPr lang="id-ID" dirty="0"/>
              <a:t>Bangsa Indonesia merasa dirinya bagian dari masyarakat dunia Internasional dengan itu harus saling menghormati dan bekerjasama dengan bangsa 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66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Nilai religius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d-ID" dirty="0"/>
              <a:t>Percaya dan taqwa kepada Tuhan YME sesuai dengan agama dan kepercayaan masing-masing menurut dasar kemanusiaan yang adil dan beradab.</a:t>
            </a:r>
            <a:endParaRPr lang="en-US" dirty="0"/>
          </a:p>
          <a:p>
            <a:pPr lvl="0"/>
            <a:r>
              <a:rPr lang="id-ID" dirty="0"/>
              <a:t>Hormat menghormati serta bekerjasama antara pemeluk agama dan penganut-penganut kepercayaan yang berbeda-beda sehingga terbina kerukunan hidup.</a:t>
            </a:r>
            <a:endParaRPr lang="en-US" dirty="0"/>
          </a:p>
          <a:p>
            <a:pPr lvl="0"/>
            <a:r>
              <a:rPr lang="id-ID" dirty="0"/>
              <a:t>Saling menghormati kebebasan beribadah sesuai agama dan kepercayaan masing-masing.</a:t>
            </a:r>
            <a:endParaRPr lang="en-US" dirty="0"/>
          </a:p>
          <a:p>
            <a:r>
              <a:rPr lang="id-ID" dirty="0"/>
              <a:t>Tidak memaksakan suatu agama atau kepercayaan kepada orang 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34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749</TotalTime>
  <Words>514</Words>
  <Application>Microsoft Office PowerPoint</Application>
  <PresentationFormat>On-screen Show (4:3)</PresentationFormat>
  <Paragraphs>57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Impact</vt:lpstr>
      <vt:lpstr>Times New Roman</vt:lpstr>
      <vt:lpstr>NewsPrint</vt:lpstr>
      <vt:lpstr>Konstitusi</vt:lpstr>
      <vt:lpstr>Pengertian Konstitusi</vt:lpstr>
      <vt:lpstr>Motif munculnya Konstitusi (Lord Bryce)</vt:lpstr>
      <vt:lpstr>Hubungan antara rule of law dan Konstitusi di Indonesia</vt:lpstr>
      <vt:lpstr>UUD 1945 sebagai Konstitusi Indonesia</vt:lpstr>
      <vt:lpstr>Perbedaan UUD 45 dengan konstitusi negara lain</vt:lpstr>
      <vt:lpstr>Nilai yang terkandung dalam UUD 1945</vt:lpstr>
      <vt:lpstr>Nilai kemanusiaan</vt:lpstr>
      <vt:lpstr>Nilai religius</vt:lpstr>
      <vt:lpstr>Nilai Produktivitas </vt:lpstr>
      <vt:lpstr>Nilai keseimbangan </vt:lpstr>
      <vt:lpstr>Nilai demokrasi</vt:lpstr>
      <vt:lpstr>Nilai kesamaan </vt:lpstr>
      <vt:lpstr>Nilai ketaatan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Identitas Nasional</dc:title>
  <dc:creator>Canggih</dc:creator>
  <cp:lastModifiedBy>Canggih Farunik</cp:lastModifiedBy>
  <cp:revision>30</cp:revision>
  <dcterms:created xsi:type="dcterms:W3CDTF">2013-09-08T15:43:17Z</dcterms:created>
  <dcterms:modified xsi:type="dcterms:W3CDTF">2020-02-12T08:00:13Z</dcterms:modified>
</cp:coreProperties>
</file>