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135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CCE270-B9EC-4A23-87B1-65CAD6B974D6}" type="doc">
      <dgm:prSet loTypeId="urn:microsoft.com/office/officeart/2009/3/layout/CircleRelationship" loCatId="relationship" qsTypeId="urn:microsoft.com/office/officeart/2005/8/quickstyle/simple1" qsCatId="simple" csTypeId="urn:microsoft.com/office/officeart/2005/8/colors/accent0_1" csCatId="mainScheme" phldr="1"/>
      <dgm:spPr/>
      <dgm:t>
        <a:bodyPr/>
        <a:lstStyle/>
        <a:p>
          <a:endParaRPr lang="id-ID"/>
        </a:p>
      </dgm:t>
    </dgm:pt>
    <dgm:pt modelId="{6B23F66F-8FBF-49DF-85E8-C7347F045B3F}">
      <dgm:prSet phldrT="[Text]" custT="1"/>
      <dgm:spPr/>
      <dgm:t>
        <a:bodyPr/>
        <a:lstStyle/>
        <a:p>
          <a:r>
            <a:rPr lang="id-ID" sz="4400" dirty="0" smtClean="0"/>
            <a:t>Filsafat Politik</a:t>
          </a:r>
          <a:endParaRPr lang="id-ID" sz="4400" dirty="0"/>
        </a:p>
      </dgm:t>
    </dgm:pt>
    <dgm:pt modelId="{0565D937-48D4-4142-84BF-71BEF89EAE96}" type="parTrans" cxnId="{5F37BC5C-279D-441F-B39D-EFA6185478B3}">
      <dgm:prSet/>
      <dgm:spPr/>
      <dgm:t>
        <a:bodyPr/>
        <a:lstStyle/>
        <a:p>
          <a:endParaRPr lang="id-ID"/>
        </a:p>
      </dgm:t>
    </dgm:pt>
    <dgm:pt modelId="{5C12FA2C-E47E-421C-AC88-D7E6925CE20B}" type="sibTrans" cxnId="{5F37BC5C-279D-441F-B39D-EFA6185478B3}">
      <dgm:prSet/>
      <dgm:spPr/>
      <dgm:t>
        <a:bodyPr/>
        <a:lstStyle/>
        <a:p>
          <a:endParaRPr lang="id-ID"/>
        </a:p>
      </dgm:t>
    </dgm:pt>
    <dgm:pt modelId="{DEEF12F8-107B-44DF-94B5-6E23AEFE7B3A}">
      <dgm:prSet phldrT="[Text]"/>
      <dgm:spPr/>
      <dgm:t>
        <a:bodyPr/>
        <a:lstStyle/>
        <a:p>
          <a:r>
            <a:rPr lang="id-ID" dirty="0" smtClean="0"/>
            <a:t>Ideologi</a:t>
          </a:r>
          <a:endParaRPr lang="id-ID" dirty="0"/>
        </a:p>
      </dgm:t>
    </dgm:pt>
    <dgm:pt modelId="{51F5F276-DACB-42C1-9C9D-E00F3C698F2F}" type="parTrans" cxnId="{1B6EAE65-9244-4F98-9F8F-AAA9C5804595}">
      <dgm:prSet/>
      <dgm:spPr/>
      <dgm:t>
        <a:bodyPr/>
        <a:lstStyle/>
        <a:p>
          <a:endParaRPr lang="id-ID"/>
        </a:p>
      </dgm:t>
    </dgm:pt>
    <dgm:pt modelId="{FF07810F-AF08-4AE3-8152-64DD21E2B65F}" type="sibTrans" cxnId="{1B6EAE65-9244-4F98-9F8F-AAA9C5804595}">
      <dgm:prSet/>
      <dgm:spPr/>
      <dgm:t>
        <a:bodyPr/>
        <a:lstStyle/>
        <a:p>
          <a:endParaRPr lang="id-ID"/>
        </a:p>
      </dgm:t>
    </dgm:pt>
    <dgm:pt modelId="{86A38A96-C42F-4695-8006-78C8C241BB13}">
      <dgm:prSet phldrT="[Text]"/>
      <dgm:spPr/>
      <dgm:t>
        <a:bodyPr/>
        <a:lstStyle/>
        <a:p>
          <a:r>
            <a:rPr lang="id-ID" dirty="0" smtClean="0"/>
            <a:t>Ideologi</a:t>
          </a:r>
          <a:endParaRPr lang="id-ID" dirty="0"/>
        </a:p>
      </dgm:t>
    </dgm:pt>
    <dgm:pt modelId="{DF359CF1-9E05-4382-9C2F-D89521E0B987}" type="parTrans" cxnId="{645E9051-D328-4880-A76E-74EF93869EDA}">
      <dgm:prSet/>
      <dgm:spPr/>
      <dgm:t>
        <a:bodyPr/>
        <a:lstStyle/>
        <a:p>
          <a:endParaRPr lang="id-ID"/>
        </a:p>
      </dgm:t>
    </dgm:pt>
    <dgm:pt modelId="{65D5144C-E1E1-4078-ACF1-9C15C7C5CB86}" type="sibTrans" cxnId="{645E9051-D328-4880-A76E-74EF93869EDA}">
      <dgm:prSet/>
      <dgm:spPr/>
      <dgm:t>
        <a:bodyPr/>
        <a:lstStyle/>
        <a:p>
          <a:endParaRPr lang="id-ID"/>
        </a:p>
      </dgm:t>
    </dgm:pt>
    <dgm:pt modelId="{6BB4027C-A679-47C0-AADB-C2F5CB88C5B6}" type="pres">
      <dgm:prSet presAssocID="{0ECCE270-B9EC-4A23-87B1-65CAD6B974D6}" presName="Name0" presStyleCnt="0">
        <dgm:presLayoutVars>
          <dgm:chMax val="1"/>
          <dgm:chPref val="1"/>
        </dgm:presLayoutVars>
      </dgm:prSet>
      <dgm:spPr/>
      <dgm:t>
        <a:bodyPr/>
        <a:lstStyle/>
        <a:p>
          <a:endParaRPr lang="id-ID"/>
        </a:p>
      </dgm:t>
    </dgm:pt>
    <dgm:pt modelId="{4CEA5D2E-F4D6-44DC-9B41-11A82A3F192C}" type="pres">
      <dgm:prSet presAssocID="{6B23F66F-8FBF-49DF-85E8-C7347F045B3F}" presName="Parent" presStyleLbl="node0" presStyleIdx="0" presStyleCnt="1">
        <dgm:presLayoutVars>
          <dgm:chMax val="5"/>
          <dgm:chPref val="5"/>
        </dgm:presLayoutVars>
      </dgm:prSet>
      <dgm:spPr/>
      <dgm:t>
        <a:bodyPr/>
        <a:lstStyle/>
        <a:p>
          <a:endParaRPr lang="id-ID"/>
        </a:p>
      </dgm:t>
    </dgm:pt>
    <dgm:pt modelId="{4FE5D68D-3C16-42EF-BAF7-B3A856396798}" type="pres">
      <dgm:prSet presAssocID="{6B23F66F-8FBF-49DF-85E8-C7347F045B3F}" presName="Accent1" presStyleLbl="node1" presStyleIdx="0" presStyleCnt="13"/>
      <dgm:spPr/>
    </dgm:pt>
    <dgm:pt modelId="{66F9F2F8-0A4E-466C-A9D2-838DC7C2862E}" type="pres">
      <dgm:prSet presAssocID="{6B23F66F-8FBF-49DF-85E8-C7347F045B3F}" presName="Accent2" presStyleLbl="node1" presStyleIdx="1" presStyleCnt="13"/>
      <dgm:spPr/>
    </dgm:pt>
    <dgm:pt modelId="{48C57940-8E02-4787-A1C8-E2A9ED30DFD7}" type="pres">
      <dgm:prSet presAssocID="{6B23F66F-8FBF-49DF-85E8-C7347F045B3F}" presName="Accent3" presStyleLbl="node1" presStyleIdx="2" presStyleCnt="13"/>
      <dgm:spPr/>
    </dgm:pt>
    <dgm:pt modelId="{E0238ADD-16D4-4843-89E9-72B3DA586D0E}" type="pres">
      <dgm:prSet presAssocID="{6B23F66F-8FBF-49DF-85E8-C7347F045B3F}" presName="Accent4" presStyleLbl="node1" presStyleIdx="3" presStyleCnt="13"/>
      <dgm:spPr/>
    </dgm:pt>
    <dgm:pt modelId="{14BE4EB9-DB25-4007-B9C7-C4051FC14695}" type="pres">
      <dgm:prSet presAssocID="{6B23F66F-8FBF-49DF-85E8-C7347F045B3F}" presName="Accent5" presStyleLbl="node1" presStyleIdx="4" presStyleCnt="13"/>
      <dgm:spPr/>
    </dgm:pt>
    <dgm:pt modelId="{617BD1CE-889B-463B-A355-2CF9583EA9EF}" type="pres">
      <dgm:prSet presAssocID="{6B23F66F-8FBF-49DF-85E8-C7347F045B3F}" presName="Accent6" presStyleLbl="node1" presStyleIdx="5" presStyleCnt="13"/>
      <dgm:spPr/>
    </dgm:pt>
    <dgm:pt modelId="{2E958A06-2630-4429-93DE-F6F8B41AAD90}" type="pres">
      <dgm:prSet presAssocID="{DEEF12F8-107B-44DF-94B5-6E23AEFE7B3A}" presName="Child1" presStyleLbl="node1" presStyleIdx="6" presStyleCnt="13">
        <dgm:presLayoutVars>
          <dgm:chMax val="0"/>
          <dgm:chPref val="0"/>
        </dgm:presLayoutVars>
      </dgm:prSet>
      <dgm:spPr/>
      <dgm:t>
        <a:bodyPr/>
        <a:lstStyle/>
        <a:p>
          <a:endParaRPr lang="id-ID"/>
        </a:p>
      </dgm:t>
    </dgm:pt>
    <dgm:pt modelId="{58F87B5F-17CD-423A-A4D7-5972189B205F}" type="pres">
      <dgm:prSet presAssocID="{DEEF12F8-107B-44DF-94B5-6E23AEFE7B3A}" presName="Accent7" presStyleCnt="0"/>
      <dgm:spPr/>
    </dgm:pt>
    <dgm:pt modelId="{A970AC6B-858A-4731-AC88-A54BFECACEDE}" type="pres">
      <dgm:prSet presAssocID="{DEEF12F8-107B-44DF-94B5-6E23AEFE7B3A}" presName="AccentHold1" presStyleLbl="node1" presStyleIdx="7" presStyleCnt="13"/>
      <dgm:spPr/>
    </dgm:pt>
    <dgm:pt modelId="{3025CF86-E264-4F7D-A6C0-EC2AF3C9DF3C}" type="pres">
      <dgm:prSet presAssocID="{DEEF12F8-107B-44DF-94B5-6E23AEFE7B3A}" presName="Accent8" presStyleCnt="0"/>
      <dgm:spPr/>
    </dgm:pt>
    <dgm:pt modelId="{0B6AED1F-623A-4265-A096-E27325D89C9B}" type="pres">
      <dgm:prSet presAssocID="{DEEF12F8-107B-44DF-94B5-6E23AEFE7B3A}" presName="AccentHold2" presStyleLbl="node1" presStyleIdx="8" presStyleCnt="13"/>
      <dgm:spPr/>
    </dgm:pt>
    <dgm:pt modelId="{31267C12-A519-41A3-8F5E-AC61B297AD62}" type="pres">
      <dgm:prSet presAssocID="{86A38A96-C42F-4695-8006-78C8C241BB13}" presName="Child2" presStyleLbl="node1" presStyleIdx="9" presStyleCnt="13">
        <dgm:presLayoutVars>
          <dgm:chMax val="0"/>
          <dgm:chPref val="0"/>
        </dgm:presLayoutVars>
      </dgm:prSet>
      <dgm:spPr/>
      <dgm:t>
        <a:bodyPr/>
        <a:lstStyle/>
        <a:p>
          <a:endParaRPr lang="id-ID"/>
        </a:p>
      </dgm:t>
    </dgm:pt>
    <dgm:pt modelId="{1B5F3DBC-A552-4F90-B855-720C1003C096}" type="pres">
      <dgm:prSet presAssocID="{86A38A96-C42F-4695-8006-78C8C241BB13}" presName="Accent9" presStyleCnt="0"/>
      <dgm:spPr/>
    </dgm:pt>
    <dgm:pt modelId="{1EFC7F44-185F-4DFD-B1AA-121CF6EF6FCF}" type="pres">
      <dgm:prSet presAssocID="{86A38A96-C42F-4695-8006-78C8C241BB13}" presName="AccentHold1" presStyleLbl="node1" presStyleIdx="10" presStyleCnt="13"/>
      <dgm:spPr/>
    </dgm:pt>
    <dgm:pt modelId="{B5533ECA-4065-4843-BC71-4A20829C24D6}" type="pres">
      <dgm:prSet presAssocID="{86A38A96-C42F-4695-8006-78C8C241BB13}" presName="Accent10" presStyleCnt="0"/>
      <dgm:spPr/>
    </dgm:pt>
    <dgm:pt modelId="{9C29F264-7738-4BAD-B0D0-FD41C022721A}" type="pres">
      <dgm:prSet presAssocID="{86A38A96-C42F-4695-8006-78C8C241BB13}" presName="AccentHold2" presStyleLbl="node1" presStyleIdx="11" presStyleCnt="13"/>
      <dgm:spPr/>
    </dgm:pt>
    <dgm:pt modelId="{792F8136-3C5B-4F9C-AC6C-C24935A81382}" type="pres">
      <dgm:prSet presAssocID="{86A38A96-C42F-4695-8006-78C8C241BB13}" presName="Accent11" presStyleCnt="0"/>
      <dgm:spPr/>
    </dgm:pt>
    <dgm:pt modelId="{C3813F15-A93E-4E25-A94C-E38732625477}" type="pres">
      <dgm:prSet presAssocID="{86A38A96-C42F-4695-8006-78C8C241BB13}" presName="AccentHold3" presStyleLbl="node1" presStyleIdx="12" presStyleCnt="13"/>
      <dgm:spPr/>
    </dgm:pt>
  </dgm:ptLst>
  <dgm:cxnLst>
    <dgm:cxn modelId="{645E9051-D328-4880-A76E-74EF93869EDA}" srcId="{6B23F66F-8FBF-49DF-85E8-C7347F045B3F}" destId="{86A38A96-C42F-4695-8006-78C8C241BB13}" srcOrd="1" destOrd="0" parTransId="{DF359CF1-9E05-4382-9C2F-D89521E0B987}" sibTransId="{65D5144C-E1E1-4078-ACF1-9C15C7C5CB86}"/>
    <dgm:cxn modelId="{1B6EAE65-9244-4F98-9F8F-AAA9C5804595}" srcId="{6B23F66F-8FBF-49DF-85E8-C7347F045B3F}" destId="{DEEF12F8-107B-44DF-94B5-6E23AEFE7B3A}" srcOrd="0" destOrd="0" parTransId="{51F5F276-DACB-42C1-9C9D-E00F3C698F2F}" sibTransId="{FF07810F-AF08-4AE3-8152-64DD21E2B65F}"/>
    <dgm:cxn modelId="{858047CC-4558-4AE9-A875-E654D78EDBBE}" type="presOf" srcId="{DEEF12F8-107B-44DF-94B5-6E23AEFE7B3A}" destId="{2E958A06-2630-4429-93DE-F6F8B41AAD90}" srcOrd="0" destOrd="0" presId="urn:microsoft.com/office/officeart/2009/3/layout/CircleRelationship"/>
    <dgm:cxn modelId="{16F8EA17-1DD4-42E3-B4FE-A6C4634ACF49}" type="presOf" srcId="{6B23F66F-8FBF-49DF-85E8-C7347F045B3F}" destId="{4CEA5D2E-F4D6-44DC-9B41-11A82A3F192C}" srcOrd="0" destOrd="0" presId="urn:microsoft.com/office/officeart/2009/3/layout/CircleRelationship"/>
    <dgm:cxn modelId="{9A51ABA2-1DA8-47FF-AAD3-BF9624EB96B7}" type="presOf" srcId="{86A38A96-C42F-4695-8006-78C8C241BB13}" destId="{31267C12-A519-41A3-8F5E-AC61B297AD62}" srcOrd="0" destOrd="0" presId="urn:microsoft.com/office/officeart/2009/3/layout/CircleRelationship"/>
    <dgm:cxn modelId="{5F37BC5C-279D-441F-B39D-EFA6185478B3}" srcId="{0ECCE270-B9EC-4A23-87B1-65CAD6B974D6}" destId="{6B23F66F-8FBF-49DF-85E8-C7347F045B3F}" srcOrd="0" destOrd="0" parTransId="{0565D937-48D4-4142-84BF-71BEF89EAE96}" sibTransId="{5C12FA2C-E47E-421C-AC88-D7E6925CE20B}"/>
    <dgm:cxn modelId="{2D040DEC-4F38-421B-9A61-920BAC3EA57A}" type="presOf" srcId="{0ECCE270-B9EC-4A23-87B1-65CAD6B974D6}" destId="{6BB4027C-A679-47C0-AADB-C2F5CB88C5B6}" srcOrd="0" destOrd="0" presId="urn:microsoft.com/office/officeart/2009/3/layout/CircleRelationship"/>
    <dgm:cxn modelId="{545BEA9F-88B3-4DB5-B372-81355218F5C4}" type="presParOf" srcId="{6BB4027C-A679-47C0-AADB-C2F5CB88C5B6}" destId="{4CEA5D2E-F4D6-44DC-9B41-11A82A3F192C}" srcOrd="0" destOrd="0" presId="urn:microsoft.com/office/officeart/2009/3/layout/CircleRelationship"/>
    <dgm:cxn modelId="{6ECEB003-48B3-400B-8C44-C9AD66FBBFEE}" type="presParOf" srcId="{6BB4027C-A679-47C0-AADB-C2F5CB88C5B6}" destId="{4FE5D68D-3C16-42EF-BAF7-B3A856396798}" srcOrd="1" destOrd="0" presId="urn:microsoft.com/office/officeart/2009/3/layout/CircleRelationship"/>
    <dgm:cxn modelId="{676C5597-8DC5-43A4-AE14-317E45877BC5}" type="presParOf" srcId="{6BB4027C-A679-47C0-AADB-C2F5CB88C5B6}" destId="{66F9F2F8-0A4E-466C-A9D2-838DC7C2862E}" srcOrd="2" destOrd="0" presId="urn:microsoft.com/office/officeart/2009/3/layout/CircleRelationship"/>
    <dgm:cxn modelId="{8F046ED9-5E2C-4248-A3D8-E9A6EE843B47}" type="presParOf" srcId="{6BB4027C-A679-47C0-AADB-C2F5CB88C5B6}" destId="{48C57940-8E02-4787-A1C8-E2A9ED30DFD7}" srcOrd="3" destOrd="0" presId="urn:microsoft.com/office/officeart/2009/3/layout/CircleRelationship"/>
    <dgm:cxn modelId="{3FD54A52-6E65-4B09-85FF-52372EA41901}" type="presParOf" srcId="{6BB4027C-A679-47C0-AADB-C2F5CB88C5B6}" destId="{E0238ADD-16D4-4843-89E9-72B3DA586D0E}" srcOrd="4" destOrd="0" presId="urn:microsoft.com/office/officeart/2009/3/layout/CircleRelationship"/>
    <dgm:cxn modelId="{5228358B-FED4-4926-9934-9AA3F4C100D8}" type="presParOf" srcId="{6BB4027C-A679-47C0-AADB-C2F5CB88C5B6}" destId="{14BE4EB9-DB25-4007-B9C7-C4051FC14695}" srcOrd="5" destOrd="0" presId="urn:microsoft.com/office/officeart/2009/3/layout/CircleRelationship"/>
    <dgm:cxn modelId="{A7CB9F24-4EAD-475C-8C33-3C311B802CBD}" type="presParOf" srcId="{6BB4027C-A679-47C0-AADB-C2F5CB88C5B6}" destId="{617BD1CE-889B-463B-A355-2CF9583EA9EF}" srcOrd="6" destOrd="0" presId="urn:microsoft.com/office/officeart/2009/3/layout/CircleRelationship"/>
    <dgm:cxn modelId="{0309E034-5C40-4BB8-A480-A96B9D7116E1}" type="presParOf" srcId="{6BB4027C-A679-47C0-AADB-C2F5CB88C5B6}" destId="{2E958A06-2630-4429-93DE-F6F8B41AAD90}" srcOrd="7" destOrd="0" presId="urn:microsoft.com/office/officeart/2009/3/layout/CircleRelationship"/>
    <dgm:cxn modelId="{2A8D8622-7F0D-4D49-A02A-D37CBBE646F2}" type="presParOf" srcId="{6BB4027C-A679-47C0-AADB-C2F5CB88C5B6}" destId="{58F87B5F-17CD-423A-A4D7-5972189B205F}" srcOrd="8" destOrd="0" presId="urn:microsoft.com/office/officeart/2009/3/layout/CircleRelationship"/>
    <dgm:cxn modelId="{C817E9DD-66CA-494B-9BCC-14DFC835C354}" type="presParOf" srcId="{58F87B5F-17CD-423A-A4D7-5972189B205F}" destId="{A970AC6B-858A-4731-AC88-A54BFECACEDE}" srcOrd="0" destOrd="0" presId="urn:microsoft.com/office/officeart/2009/3/layout/CircleRelationship"/>
    <dgm:cxn modelId="{5AC4FF1D-60D4-4DBB-BDFC-183C76CF0481}" type="presParOf" srcId="{6BB4027C-A679-47C0-AADB-C2F5CB88C5B6}" destId="{3025CF86-E264-4F7D-A6C0-EC2AF3C9DF3C}" srcOrd="9" destOrd="0" presId="urn:microsoft.com/office/officeart/2009/3/layout/CircleRelationship"/>
    <dgm:cxn modelId="{13CA441F-722D-48E8-B2AF-9A85091E7703}" type="presParOf" srcId="{3025CF86-E264-4F7D-A6C0-EC2AF3C9DF3C}" destId="{0B6AED1F-623A-4265-A096-E27325D89C9B}" srcOrd="0" destOrd="0" presId="urn:microsoft.com/office/officeart/2009/3/layout/CircleRelationship"/>
    <dgm:cxn modelId="{82CF51B2-C3AF-4B5C-A5DD-AE7E776249DD}" type="presParOf" srcId="{6BB4027C-A679-47C0-AADB-C2F5CB88C5B6}" destId="{31267C12-A519-41A3-8F5E-AC61B297AD62}" srcOrd="10" destOrd="0" presId="urn:microsoft.com/office/officeart/2009/3/layout/CircleRelationship"/>
    <dgm:cxn modelId="{22ECB9FB-5387-4036-A960-FDEBA7FACE5D}" type="presParOf" srcId="{6BB4027C-A679-47C0-AADB-C2F5CB88C5B6}" destId="{1B5F3DBC-A552-4F90-B855-720C1003C096}" srcOrd="11" destOrd="0" presId="urn:microsoft.com/office/officeart/2009/3/layout/CircleRelationship"/>
    <dgm:cxn modelId="{7317B14B-E21B-433B-A397-C9DFCD1B114A}" type="presParOf" srcId="{1B5F3DBC-A552-4F90-B855-720C1003C096}" destId="{1EFC7F44-185F-4DFD-B1AA-121CF6EF6FCF}" srcOrd="0" destOrd="0" presId="urn:microsoft.com/office/officeart/2009/3/layout/CircleRelationship"/>
    <dgm:cxn modelId="{A150F92F-F765-4CFB-B482-91F4A3F5E437}" type="presParOf" srcId="{6BB4027C-A679-47C0-AADB-C2F5CB88C5B6}" destId="{B5533ECA-4065-4843-BC71-4A20829C24D6}" srcOrd="12" destOrd="0" presId="urn:microsoft.com/office/officeart/2009/3/layout/CircleRelationship"/>
    <dgm:cxn modelId="{D1E57BE8-C3CE-4DCA-A075-69AE8AD1CEF0}" type="presParOf" srcId="{B5533ECA-4065-4843-BC71-4A20829C24D6}" destId="{9C29F264-7738-4BAD-B0D0-FD41C022721A}" srcOrd="0" destOrd="0" presId="urn:microsoft.com/office/officeart/2009/3/layout/CircleRelationship"/>
    <dgm:cxn modelId="{1C29B0B0-AC3A-433F-A193-CCD5E4B54960}" type="presParOf" srcId="{6BB4027C-A679-47C0-AADB-C2F5CB88C5B6}" destId="{792F8136-3C5B-4F9C-AC6C-C24935A81382}" srcOrd="13" destOrd="0" presId="urn:microsoft.com/office/officeart/2009/3/layout/CircleRelationship"/>
    <dgm:cxn modelId="{819FFEED-72B4-40DC-B48A-7058D227FB23}" type="presParOf" srcId="{792F8136-3C5B-4F9C-AC6C-C24935A81382}" destId="{C3813F15-A93E-4E25-A94C-E38732625477}"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233A51-4154-4EB2-BCF2-2E9E6DA257BE}" type="doc">
      <dgm:prSet loTypeId="urn:microsoft.com/office/officeart/2005/8/layout/equation2" loCatId="relationship" qsTypeId="urn:microsoft.com/office/officeart/2005/8/quickstyle/simple1" qsCatId="simple" csTypeId="urn:microsoft.com/office/officeart/2005/8/colors/accent0_1" csCatId="mainScheme" phldr="1"/>
      <dgm:spPr/>
    </dgm:pt>
    <dgm:pt modelId="{1D342A9B-AC73-4D03-9766-FDD55CD0E381}">
      <dgm:prSet phldrT="[Text]"/>
      <dgm:spPr/>
      <dgm:t>
        <a:bodyPr/>
        <a:lstStyle/>
        <a:p>
          <a:r>
            <a:rPr lang="id-ID" dirty="0" smtClean="0"/>
            <a:t>Konsep Politik</a:t>
          </a:r>
          <a:endParaRPr lang="id-ID" dirty="0"/>
        </a:p>
      </dgm:t>
    </dgm:pt>
    <dgm:pt modelId="{3F6D798D-4FD8-4FAA-A752-169FEDFD22EA}" type="parTrans" cxnId="{3F96D589-4AC9-4BB4-B9EB-5EDD0F6F1FBD}">
      <dgm:prSet/>
      <dgm:spPr/>
      <dgm:t>
        <a:bodyPr/>
        <a:lstStyle/>
        <a:p>
          <a:endParaRPr lang="id-ID"/>
        </a:p>
      </dgm:t>
    </dgm:pt>
    <dgm:pt modelId="{0119CB13-F1C8-457C-9F74-A7DD49D4617F}" type="sibTrans" cxnId="{3F96D589-4AC9-4BB4-B9EB-5EDD0F6F1FBD}">
      <dgm:prSet/>
      <dgm:spPr/>
      <dgm:t>
        <a:bodyPr/>
        <a:lstStyle/>
        <a:p>
          <a:endParaRPr lang="id-ID"/>
        </a:p>
      </dgm:t>
    </dgm:pt>
    <dgm:pt modelId="{D457B6BE-C8FD-4F94-9330-9CB5BA680AC6}">
      <dgm:prSet phldrT="[Text]"/>
      <dgm:spPr/>
      <dgm:t>
        <a:bodyPr/>
        <a:lstStyle/>
        <a:p>
          <a:r>
            <a:rPr lang="id-ID" dirty="0" smtClean="0"/>
            <a:t>Manusia</a:t>
          </a:r>
          <a:endParaRPr lang="id-ID" dirty="0"/>
        </a:p>
      </dgm:t>
    </dgm:pt>
    <dgm:pt modelId="{FB07A23B-91FC-4EC4-87A1-DD7E9321A534}" type="parTrans" cxnId="{72066DC6-C88A-4471-B8C0-93DACD64C110}">
      <dgm:prSet/>
      <dgm:spPr/>
      <dgm:t>
        <a:bodyPr/>
        <a:lstStyle/>
        <a:p>
          <a:endParaRPr lang="id-ID"/>
        </a:p>
      </dgm:t>
    </dgm:pt>
    <dgm:pt modelId="{F497C095-EB10-481F-9A6B-E711059D6D58}" type="sibTrans" cxnId="{72066DC6-C88A-4471-B8C0-93DACD64C110}">
      <dgm:prSet/>
      <dgm:spPr/>
      <dgm:t>
        <a:bodyPr/>
        <a:lstStyle/>
        <a:p>
          <a:endParaRPr lang="id-ID"/>
        </a:p>
      </dgm:t>
    </dgm:pt>
    <dgm:pt modelId="{A6E36481-A15C-429C-AB04-69710763D6B1}">
      <dgm:prSet phldrT="[Text]"/>
      <dgm:spPr/>
      <dgm:t>
        <a:bodyPr/>
        <a:lstStyle/>
        <a:p>
          <a:r>
            <a:rPr lang="id-ID" dirty="0" smtClean="0"/>
            <a:t>Negara</a:t>
          </a:r>
          <a:endParaRPr lang="id-ID" dirty="0"/>
        </a:p>
      </dgm:t>
    </dgm:pt>
    <dgm:pt modelId="{A6EAE346-ADF9-4BF7-88F5-393B711AE8B8}" type="parTrans" cxnId="{F3C55E72-591C-4645-803F-6E5BC48D6579}">
      <dgm:prSet/>
      <dgm:spPr/>
      <dgm:t>
        <a:bodyPr/>
        <a:lstStyle/>
        <a:p>
          <a:endParaRPr lang="id-ID"/>
        </a:p>
      </dgm:t>
    </dgm:pt>
    <dgm:pt modelId="{16A160F7-7A82-496A-B91A-405AEFE23C2E}" type="sibTrans" cxnId="{F3C55E72-591C-4645-803F-6E5BC48D6579}">
      <dgm:prSet/>
      <dgm:spPr/>
      <dgm:t>
        <a:bodyPr/>
        <a:lstStyle/>
        <a:p>
          <a:endParaRPr lang="id-ID"/>
        </a:p>
      </dgm:t>
    </dgm:pt>
    <dgm:pt modelId="{DEDA5735-3237-46FF-B676-968F23726C91}" type="pres">
      <dgm:prSet presAssocID="{61233A51-4154-4EB2-BCF2-2E9E6DA257BE}" presName="Name0" presStyleCnt="0">
        <dgm:presLayoutVars>
          <dgm:dir/>
          <dgm:resizeHandles val="exact"/>
        </dgm:presLayoutVars>
      </dgm:prSet>
      <dgm:spPr/>
    </dgm:pt>
    <dgm:pt modelId="{20D8BACF-575C-4347-9A2C-FA24802DA9A4}" type="pres">
      <dgm:prSet presAssocID="{61233A51-4154-4EB2-BCF2-2E9E6DA257BE}" presName="vNodes" presStyleCnt="0"/>
      <dgm:spPr/>
    </dgm:pt>
    <dgm:pt modelId="{D26A799F-9CEF-4DC1-BBF3-0C74F1E6D76C}" type="pres">
      <dgm:prSet presAssocID="{1D342A9B-AC73-4D03-9766-FDD55CD0E381}" presName="node" presStyleLbl="node1" presStyleIdx="0" presStyleCnt="3">
        <dgm:presLayoutVars>
          <dgm:bulletEnabled val="1"/>
        </dgm:presLayoutVars>
      </dgm:prSet>
      <dgm:spPr/>
      <dgm:t>
        <a:bodyPr/>
        <a:lstStyle/>
        <a:p>
          <a:endParaRPr lang="id-ID"/>
        </a:p>
      </dgm:t>
    </dgm:pt>
    <dgm:pt modelId="{4FBD6C85-639A-41FD-9F90-49D9F8930B68}" type="pres">
      <dgm:prSet presAssocID="{0119CB13-F1C8-457C-9F74-A7DD49D4617F}" presName="spacerT" presStyleCnt="0"/>
      <dgm:spPr/>
    </dgm:pt>
    <dgm:pt modelId="{20650F30-A218-409F-A7B4-A479A5395934}" type="pres">
      <dgm:prSet presAssocID="{0119CB13-F1C8-457C-9F74-A7DD49D4617F}" presName="sibTrans" presStyleLbl="sibTrans2D1" presStyleIdx="0" presStyleCnt="2"/>
      <dgm:spPr/>
      <dgm:t>
        <a:bodyPr/>
        <a:lstStyle/>
        <a:p>
          <a:endParaRPr lang="id-ID"/>
        </a:p>
      </dgm:t>
    </dgm:pt>
    <dgm:pt modelId="{E6806E61-8A20-4374-9F4C-29199610C3A8}" type="pres">
      <dgm:prSet presAssocID="{0119CB13-F1C8-457C-9F74-A7DD49D4617F}" presName="spacerB" presStyleCnt="0"/>
      <dgm:spPr/>
    </dgm:pt>
    <dgm:pt modelId="{D2FE4CE4-A988-4A35-BB60-7F6CDAF12091}" type="pres">
      <dgm:prSet presAssocID="{D457B6BE-C8FD-4F94-9330-9CB5BA680AC6}" presName="node" presStyleLbl="node1" presStyleIdx="1" presStyleCnt="3">
        <dgm:presLayoutVars>
          <dgm:bulletEnabled val="1"/>
        </dgm:presLayoutVars>
      </dgm:prSet>
      <dgm:spPr/>
      <dgm:t>
        <a:bodyPr/>
        <a:lstStyle/>
        <a:p>
          <a:endParaRPr lang="id-ID"/>
        </a:p>
      </dgm:t>
    </dgm:pt>
    <dgm:pt modelId="{E3AAF760-A2EB-40CF-9C51-AC22A952C50B}" type="pres">
      <dgm:prSet presAssocID="{61233A51-4154-4EB2-BCF2-2E9E6DA257BE}" presName="sibTransLast" presStyleLbl="sibTrans2D1" presStyleIdx="1" presStyleCnt="2"/>
      <dgm:spPr/>
      <dgm:t>
        <a:bodyPr/>
        <a:lstStyle/>
        <a:p>
          <a:endParaRPr lang="id-ID"/>
        </a:p>
      </dgm:t>
    </dgm:pt>
    <dgm:pt modelId="{954166B9-47B6-48AD-9481-BC0A8BA8FB1E}" type="pres">
      <dgm:prSet presAssocID="{61233A51-4154-4EB2-BCF2-2E9E6DA257BE}" presName="connectorText" presStyleLbl="sibTrans2D1" presStyleIdx="1" presStyleCnt="2"/>
      <dgm:spPr/>
      <dgm:t>
        <a:bodyPr/>
        <a:lstStyle/>
        <a:p>
          <a:endParaRPr lang="id-ID"/>
        </a:p>
      </dgm:t>
    </dgm:pt>
    <dgm:pt modelId="{4AC1D476-CBB7-46A4-A89B-8F664806D20B}" type="pres">
      <dgm:prSet presAssocID="{61233A51-4154-4EB2-BCF2-2E9E6DA257BE}" presName="lastNode" presStyleLbl="node1" presStyleIdx="2" presStyleCnt="3">
        <dgm:presLayoutVars>
          <dgm:bulletEnabled val="1"/>
        </dgm:presLayoutVars>
      </dgm:prSet>
      <dgm:spPr/>
      <dgm:t>
        <a:bodyPr/>
        <a:lstStyle/>
        <a:p>
          <a:endParaRPr lang="id-ID"/>
        </a:p>
      </dgm:t>
    </dgm:pt>
  </dgm:ptLst>
  <dgm:cxnLst>
    <dgm:cxn modelId="{BD4594A9-AD3F-46B7-BC95-BD68B0B62B62}" type="presOf" srcId="{1D342A9B-AC73-4D03-9766-FDD55CD0E381}" destId="{D26A799F-9CEF-4DC1-BBF3-0C74F1E6D76C}" srcOrd="0" destOrd="0" presId="urn:microsoft.com/office/officeart/2005/8/layout/equation2"/>
    <dgm:cxn modelId="{F3C55E72-591C-4645-803F-6E5BC48D6579}" srcId="{61233A51-4154-4EB2-BCF2-2E9E6DA257BE}" destId="{A6E36481-A15C-429C-AB04-69710763D6B1}" srcOrd="2" destOrd="0" parTransId="{A6EAE346-ADF9-4BF7-88F5-393B711AE8B8}" sibTransId="{16A160F7-7A82-496A-B91A-405AEFE23C2E}"/>
    <dgm:cxn modelId="{67F20815-B539-4E2C-9C12-1A036743F48E}" type="presOf" srcId="{61233A51-4154-4EB2-BCF2-2E9E6DA257BE}" destId="{DEDA5735-3237-46FF-B676-968F23726C91}" srcOrd="0" destOrd="0" presId="urn:microsoft.com/office/officeart/2005/8/layout/equation2"/>
    <dgm:cxn modelId="{AEF5A097-3A68-49BB-B377-14864A017EF5}" type="presOf" srcId="{F497C095-EB10-481F-9A6B-E711059D6D58}" destId="{E3AAF760-A2EB-40CF-9C51-AC22A952C50B}" srcOrd="0" destOrd="0" presId="urn:microsoft.com/office/officeart/2005/8/layout/equation2"/>
    <dgm:cxn modelId="{3F96D589-4AC9-4BB4-B9EB-5EDD0F6F1FBD}" srcId="{61233A51-4154-4EB2-BCF2-2E9E6DA257BE}" destId="{1D342A9B-AC73-4D03-9766-FDD55CD0E381}" srcOrd="0" destOrd="0" parTransId="{3F6D798D-4FD8-4FAA-A752-169FEDFD22EA}" sibTransId="{0119CB13-F1C8-457C-9F74-A7DD49D4617F}"/>
    <dgm:cxn modelId="{9977BA9A-B314-4E98-9E99-C8F77E47CC29}" type="presOf" srcId="{F497C095-EB10-481F-9A6B-E711059D6D58}" destId="{954166B9-47B6-48AD-9481-BC0A8BA8FB1E}" srcOrd="1" destOrd="0" presId="urn:microsoft.com/office/officeart/2005/8/layout/equation2"/>
    <dgm:cxn modelId="{08958ED0-3F75-4B42-8855-6692CBBB0F4A}" type="presOf" srcId="{D457B6BE-C8FD-4F94-9330-9CB5BA680AC6}" destId="{D2FE4CE4-A988-4A35-BB60-7F6CDAF12091}" srcOrd="0" destOrd="0" presId="urn:microsoft.com/office/officeart/2005/8/layout/equation2"/>
    <dgm:cxn modelId="{A0C8F6B6-98F7-4421-B896-D4359B823EA1}" type="presOf" srcId="{0119CB13-F1C8-457C-9F74-A7DD49D4617F}" destId="{20650F30-A218-409F-A7B4-A479A5395934}" srcOrd="0" destOrd="0" presId="urn:microsoft.com/office/officeart/2005/8/layout/equation2"/>
    <dgm:cxn modelId="{72066DC6-C88A-4471-B8C0-93DACD64C110}" srcId="{61233A51-4154-4EB2-BCF2-2E9E6DA257BE}" destId="{D457B6BE-C8FD-4F94-9330-9CB5BA680AC6}" srcOrd="1" destOrd="0" parTransId="{FB07A23B-91FC-4EC4-87A1-DD7E9321A534}" sibTransId="{F497C095-EB10-481F-9A6B-E711059D6D58}"/>
    <dgm:cxn modelId="{8A34E6EC-BF4D-4400-A9EC-E544B4BC8378}" type="presOf" srcId="{A6E36481-A15C-429C-AB04-69710763D6B1}" destId="{4AC1D476-CBB7-46A4-A89B-8F664806D20B}" srcOrd="0" destOrd="0" presId="urn:microsoft.com/office/officeart/2005/8/layout/equation2"/>
    <dgm:cxn modelId="{580522A1-F1E6-41D2-8E03-1CA94E8834E3}" type="presParOf" srcId="{DEDA5735-3237-46FF-B676-968F23726C91}" destId="{20D8BACF-575C-4347-9A2C-FA24802DA9A4}" srcOrd="0" destOrd="0" presId="urn:microsoft.com/office/officeart/2005/8/layout/equation2"/>
    <dgm:cxn modelId="{8346F3CB-BA36-4BFC-9350-20560C8656DD}" type="presParOf" srcId="{20D8BACF-575C-4347-9A2C-FA24802DA9A4}" destId="{D26A799F-9CEF-4DC1-BBF3-0C74F1E6D76C}" srcOrd="0" destOrd="0" presId="urn:microsoft.com/office/officeart/2005/8/layout/equation2"/>
    <dgm:cxn modelId="{8B87C55B-1B9C-46CC-B56B-00DD5547236D}" type="presParOf" srcId="{20D8BACF-575C-4347-9A2C-FA24802DA9A4}" destId="{4FBD6C85-639A-41FD-9F90-49D9F8930B68}" srcOrd="1" destOrd="0" presId="urn:microsoft.com/office/officeart/2005/8/layout/equation2"/>
    <dgm:cxn modelId="{C764A2F3-ECAA-4ABE-980B-97400D59C157}" type="presParOf" srcId="{20D8BACF-575C-4347-9A2C-FA24802DA9A4}" destId="{20650F30-A218-409F-A7B4-A479A5395934}" srcOrd="2" destOrd="0" presId="urn:microsoft.com/office/officeart/2005/8/layout/equation2"/>
    <dgm:cxn modelId="{83B4D046-8B7B-4B43-8411-02939829D7FF}" type="presParOf" srcId="{20D8BACF-575C-4347-9A2C-FA24802DA9A4}" destId="{E6806E61-8A20-4374-9F4C-29199610C3A8}" srcOrd="3" destOrd="0" presId="urn:microsoft.com/office/officeart/2005/8/layout/equation2"/>
    <dgm:cxn modelId="{AB1D5213-0F6E-4DBD-A79C-D8F85DE4E72A}" type="presParOf" srcId="{20D8BACF-575C-4347-9A2C-FA24802DA9A4}" destId="{D2FE4CE4-A988-4A35-BB60-7F6CDAF12091}" srcOrd="4" destOrd="0" presId="urn:microsoft.com/office/officeart/2005/8/layout/equation2"/>
    <dgm:cxn modelId="{4C60D264-4EC6-4323-B717-1C5E82C61376}" type="presParOf" srcId="{DEDA5735-3237-46FF-B676-968F23726C91}" destId="{E3AAF760-A2EB-40CF-9C51-AC22A952C50B}" srcOrd="1" destOrd="0" presId="urn:microsoft.com/office/officeart/2005/8/layout/equation2"/>
    <dgm:cxn modelId="{81C45A72-C7B2-4BB2-948D-0F5C06D8ECDC}" type="presParOf" srcId="{E3AAF760-A2EB-40CF-9C51-AC22A952C50B}" destId="{954166B9-47B6-48AD-9481-BC0A8BA8FB1E}" srcOrd="0" destOrd="0" presId="urn:microsoft.com/office/officeart/2005/8/layout/equation2"/>
    <dgm:cxn modelId="{7F6A4601-6797-43A0-B224-86796F6EBFAC}" type="presParOf" srcId="{DEDA5735-3237-46FF-B676-968F23726C91}" destId="{4AC1D476-CBB7-46A4-A89B-8F664806D20B}"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9DA4B7-77B1-442D-BB31-09693F90E9BA}" type="doc">
      <dgm:prSet loTypeId="urn:microsoft.com/office/officeart/2005/8/layout/radial4" loCatId="relationship" qsTypeId="urn:microsoft.com/office/officeart/2005/8/quickstyle/simple1" qsCatId="simple" csTypeId="urn:microsoft.com/office/officeart/2005/8/colors/accent0_1" csCatId="mainScheme" phldr="1"/>
      <dgm:spPr/>
      <dgm:t>
        <a:bodyPr/>
        <a:lstStyle/>
        <a:p>
          <a:endParaRPr lang="en-US"/>
        </a:p>
      </dgm:t>
    </dgm:pt>
    <dgm:pt modelId="{6449289A-C9EE-4569-9CE9-D0F4C2F49D73}">
      <dgm:prSet phldrT="[Text]">
        <dgm:style>
          <a:lnRef idx="2">
            <a:schemeClr val="dk1"/>
          </a:lnRef>
          <a:fillRef idx="1">
            <a:schemeClr val="lt1"/>
          </a:fillRef>
          <a:effectRef idx="0">
            <a:schemeClr val="dk1"/>
          </a:effectRef>
          <a:fontRef idx="minor">
            <a:schemeClr val="dk1"/>
          </a:fontRef>
        </dgm:style>
      </dgm:prSet>
      <dgm:spPr/>
      <dgm:t>
        <a:bodyPr/>
        <a:lstStyle/>
        <a:p>
          <a:r>
            <a:rPr lang="en-US" dirty="0" err="1" smtClean="0"/>
            <a:t>Pancasila</a:t>
          </a:r>
          <a:endParaRPr lang="en-US" dirty="0"/>
        </a:p>
      </dgm:t>
    </dgm:pt>
    <dgm:pt modelId="{6EEB7923-4F0C-48D3-A6A3-D2911B835200}" type="parTrans" cxnId="{D199A192-766A-4B4F-B4A1-1BF67BD7AA42}">
      <dgm:prSet/>
      <dgm:spPr/>
      <dgm:t>
        <a:bodyPr/>
        <a:lstStyle/>
        <a:p>
          <a:endParaRPr lang="en-US"/>
        </a:p>
      </dgm:t>
    </dgm:pt>
    <dgm:pt modelId="{5C66BCD6-6672-44FA-836E-25BD4361FC55}" type="sibTrans" cxnId="{D199A192-766A-4B4F-B4A1-1BF67BD7AA42}">
      <dgm:prSet/>
      <dgm:spPr/>
      <dgm:t>
        <a:bodyPr/>
        <a:lstStyle/>
        <a:p>
          <a:endParaRPr lang="en-US"/>
        </a:p>
      </dgm:t>
    </dgm:pt>
    <dgm:pt modelId="{C33C00E4-59BA-49A2-B5ED-04FF3B120AAB}">
      <dgm:prSet phldrT="[Text]">
        <dgm:style>
          <a:lnRef idx="2">
            <a:schemeClr val="dk1"/>
          </a:lnRef>
          <a:fillRef idx="1">
            <a:schemeClr val="lt1"/>
          </a:fillRef>
          <a:effectRef idx="0">
            <a:schemeClr val="dk1"/>
          </a:effectRef>
          <a:fontRef idx="minor">
            <a:schemeClr val="dk1"/>
          </a:fontRef>
        </dgm:style>
      </dgm:prSet>
      <dgm:spPr/>
      <dgm:t>
        <a:bodyPr/>
        <a:lstStyle/>
        <a:p>
          <a:r>
            <a:rPr lang="en-US" dirty="0" err="1" smtClean="0"/>
            <a:t>politik</a:t>
          </a:r>
          <a:endParaRPr lang="en-US" dirty="0"/>
        </a:p>
      </dgm:t>
    </dgm:pt>
    <dgm:pt modelId="{BEC1FFE6-DEFE-4114-A2E3-4B3C30D5637E}" type="parTrans" cxnId="{ECDECA75-CC8E-4A42-85AB-4EB02DA521A5}">
      <dgm:prSet/>
      <dgm:spPr/>
      <dgm:t>
        <a:bodyPr/>
        <a:lstStyle/>
        <a:p>
          <a:endParaRPr lang="en-US"/>
        </a:p>
      </dgm:t>
    </dgm:pt>
    <dgm:pt modelId="{630BEF58-579C-42C4-BB6D-C8583316F412}" type="sibTrans" cxnId="{ECDECA75-CC8E-4A42-85AB-4EB02DA521A5}">
      <dgm:prSet/>
      <dgm:spPr/>
      <dgm:t>
        <a:bodyPr/>
        <a:lstStyle/>
        <a:p>
          <a:endParaRPr lang="en-US"/>
        </a:p>
      </dgm:t>
    </dgm:pt>
    <dgm:pt modelId="{58E588DC-C207-43A7-B8B9-AD229E66E010}">
      <dgm:prSet phldrT="[Text]">
        <dgm:style>
          <a:lnRef idx="2">
            <a:schemeClr val="dk1"/>
          </a:lnRef>
          <a:fillRef idx="1">
            <a:schemeClr val="lt1"/>
          </a:fillRef>
          <a:effectRef idx="0">
            <a:schemeClr val="dk1"/>
          </a:effectRef>
          <a:fontRef idx="minor">
            <a:schemeClr val="dk1"/>
          </a:fontRef>
        </dgm:style>
      </dgm:prSet>
      <dgm:spPr/>
      <dgm:t>
        <a:bodyPr/>
        <a:lstStyle/>
        <a:p>
          <a:r>
            <a:rPr lang="en-US" dirty="0" err="1" smtClean="0"/>
            <a:t>Ekonomi</a:t>
          </a:r>
          <a:endParaRPr lang="en-US" dirty="0"/>
        </a:p>
      </dgm:t>
    </dgm:pt>
    <dgm:pt modelId="{2D784EA2-43B7-4960-B49B-500DA883E99E}" type="parTrans" cxnId="{8059AAA6-3127-4695-BC10-4F2D0E938C41}">
      <dgm:prSet/>
      <dgm:spPr/>
      <dgm:t>
        <a:bodyPr/>
        <a:lstStyle/>
        <a:p>
          <a:endParaRPr lang="en-US"/>
        </a:p>
      </dgm:t>
    </dgm:pt>
    <dgm:pt modelId="{FC729D1E-ADC3-4EA8-B70D-45111BEBF52F}" type="sibTrans" cxnId="{8059AAA6-3127-4695-BC10-4F2D0E938C41}">
      <dgm:prSet/>
      <dgm:spPr/>
      <dgm:t>
        <a:bodyPr/>
        <a:lstStyle/>
        <a:p>
          <a:endParaRPr lang="en-US"/>
        </a:p>
      </dgm:t>
    </dgm:pt>
    <dgm:pt modelId="{A8C736E8-8EFF-4EBD-A640-07FF485CD8D4}">
      <dgm:prSet phldrT="[Text]">
        <dgm:style>
          <a:lnRef idx="2">
            <a:schemeClr val="dk1"/>
          </a:lnRef>
          <a:fillRef idx="1">
            <a:schemeClr val="lt1"/>
          </a:fillRef>
          <a:effectRef idx="0">
            <a:schemeClr val="dk1"/>
          </a:effectRef>
          <a:fontRef idx="minor">
            <a:schemeClr val="dk1"/>
          </a:fontRef>
        </dgm:style>
      </dgm:prSet>
      <dgm:spPr/>
      <dgm:t>
        <a:bodyPr/>
        <a:lstStyle/>
        <a:p>
          <a:r>
            <a:rPr lang="en-US" dirty="0" err="1" smtClean="0"/>
            <a:t>Sosial</a:t>
          </a:r>
          <a:endParaRPr lang="en-US" dirty="0"/>
        </a:p>
      </dgm:t>
    </dgm:pt>
    <dgm:pt modelId="{CE7AA302-BA96-498E-BF71-FA8768E0F765}" type="parTrans" cxnId="{1E63A598-94E4-4A34-A062-DADE1D4C351C}">
      <dgm:prSet/>
      <dgm:spPr/>
      <dgm:t>
        <a:bodyPr/>
        <a:lstStyle/>
        <a:p>
          <a:endParaRPr lang="en-US"/>
        </a:p>
      </dgm:t>
    </dgm:pt>
    <dgm:pt modelId="{26C93112-4A64-43BB-8006-179D52CFF51A}" type="sibTrans" cxnId="{1E63A598-94E4-4A34-A062-DADE1D4C351C}">
      <dgm:prSet/>
      <dgm:spPr/>
      <dgm:t>
        <a:bodyPr/>
        <a:lstStyle/>
        <a:p>
          <a:endParaRPr lang="en-US"/>
        </a:p>
      </dgm:t>
    </dgm:pt>
    <dgm:pt modelId="{37EAFA41-3116-4EA1-9DAE-4DA093A16FA9}">
      <dgm:prSet phldrT="[Text]">
        <dgm:style>
          <a:lnRef idx="2">
            <a:schemeClr val="dk1"/>
          </a:lnRef>
          <a:fillRef idx="1">
            <a:schemeClr val="lt1"/>
          </a:fillRef>
          <a:effectRef idx="0">
            <a:schemeClr val="dk1"/>
          </a:effectRef>
          <a:fontRef idx="minor">
            <a:schemeClr val="dk1"/>
          </a:fontRef>
        </dgm:style>
      </dgm:prSet>
      <dgm:spPr/>
      <dgm:t>
        <a:bodyPr/>
        <a:lstStyle/>
        <a:p>
          <a:r>
            <a:rPr lang="en-US" dirty="0" err="1" smtClean="0"/>
            <a:t>Budaya</a:t>
          </a:r>
          <a:endParaRPr lang="en-US" dirty="0"/>
        </a:p>
      </dgm:t>
    </dgm:pt>
    <dgm:pt modelId="{131722D9-9061-4855-B65E-D2A1BEEEDAB2}" type="parTrans" cxnId="{747528D1-77FD-4AFA-90D5-F476F4C2CA1D}">
      <dgm:prSet/>
      <dgm:spPr/>
      <dgm:t>
        <a:bodyPr/>
        <a:lstStyle/>
        <a:p>
          <a:endParaRPr lang="en-US"/>
        </a:p>
      </dgm:t>
    </dgm:pt>
    <dgm:pt modelId="{67EE3E04-9E5A-4799-8707-CA566A86B002}" type="sibTrans" cxnId="{747528D1-77FD-4AFA-90D5-F476F4C2CA1D}">
      <dgm:prSet/>
      <dgm:spPr/>
      <dgm:t>
        <a:bodyPr/>
        <a:lstStyle/>
        <a:p>
          <a:endParaRPr lang="en-US"/>
        </a:p>
      </dgm:t>
    </dgm:pt>
    <dgm:pt modelId="{6043C46E-A80B-4852-BB46-E550B0D848E5}">
      <dgm:prSet phldrT="[Text]">
        <dgm:style>
          <a:lnRef idx="2">
            <a:schemeClr val="dk1"/>
          </a:lnRef>
          <a:fillRef idx="1">
            <a:schemeClr val="lt1"/>
          </a:fillRef>
          <a:effectRef idx="0">
            <a:schemeClr val="dk1"/>
          </a:effectRef>
          <a:fontRef idx="minor">
            <a:schemeClr val="dk1"/>
          </a:fontRef>
        </dgm:style>
      </dgm:prSet>
      <dgm:spPr/>
      <dgm:t>
        <a:bodyPr/>
        <a:lstStyle/>
        <a:p>
          <a:r>
            <a:rPr lang="en-US" dirty="0" smtClean="0"/>
            <a:t>Han-</a:t>
          </a:r>
          <a:r>
            <a:rPr lang="en-US" dirty="0" err="1" smtClean="0"/>
            <a:t>kam</a:t>
          </a:r>
          <a:endParaRPr lang="en-US" dirty="0"/>
        </a:p>
      </dgm:t>
    </dgm:pt>
    <dgm:pt modelId="{D6EC16F5-DECA-493A-B44F-8B79DDA048AE}" type="parTrans" cxnId="{E84CCF7E-4724-4CC7-8177-956BA98A12C0}">
      <dgm:prSet/>
      <dgm:spPr/>
      <dgm:t>
        <a:bodyPr/>
        <a:lstStyle/>
        <a:p>
          <a:endParaRPr lang="en-US"/>
        </a:p>
      </dgm:t>
    </dgm:pt>
    <dgm:pt modelId="{B770695C-5581-4E21-B37E-627B46B00711}" type="sibTrans" cxnId="{E84CCF7E-4724-4CC7-8177-956BA98A12C0}">
      <dgm:prSet/>
      <dgm:spPr/>
      <dgm:t>
        <a:bodyPr/>
        <a:lstStyle/>
        <a:p>
          <a:endParaRPr lang="en-US"/>
        </a:p>
      </dgm:t>
    </dgm:pt>
    <dgm:pt modelId="{89A0BF34-4022-48F8-A086-8D6DF42BFDAB}" type="pres">
      <dgm:prSet presAssocID="{ED9DA4B7-77B1-442D-BB31-09693F90E9BA}" presName="cycle" presStyleCnt="0">
        <dgm:presLayoutVars>
          <dgm:chMax val="1"/>
          <dgm:dir/>
          <dgm:animLvl val="ctr"/>
          <dgm:resizeHandles val="exact"/>
        </dgm:presLayoutVars>
      </dgm:prSet>
      <dgm:spPr/>
      <dgm:t>
        <a:bodyPr/>
        <a:lstStyle/>
        <a:p>
          <a:endParaRPr lang="id-ID"/>
        </a:p>
      </dgm:t>
    </dgm:pt>
    <dgm:pt modelId="{C9F58F52-8BAE-4B0E-946D-3D2A0850C029}" type="pres">
      <dgm:prSet presAssocID="{6449289A-C9EE-4569-9CE9-D0F4C2F49D73}" presName="centerShape" presStyleLbl="node0" presStyleIdx="0" presStyleCnt="1"/>
      <dgm:spPr/>
      <dgm:t>
        <a:bodyPr/>
        <a:lstStyle/>
        <a:p>
          <a:endParaRPr lang="id-ID"/>
        </a:p>
      </dgm:t>
    </dgm:pt>
    <dgm:pt modelId="{18ABEB1D-B571-442D-AC8A-46115260F712}" type="pres">
      <dgm:prSet presAssocID="{BEC1FFE6-DEFE-4114-A2E3-4B3C30D5637E}" presName="parTrans" presStyleLbl="bgSibTrans2D1" presStyleIdx="0" presStyleCnt="5"/>
      <dgm:spPr/>
      <dgm:t>
        <a:bodyPr/>
        <a:lstStyle/>
        <a:p>
          <a:endParaRPr lang="id-ID"/>
        </a:p>
      </dgm:t>
    </dgm:pt>
    <dgm:pt modelId="{B36F8A80-7390-4F52-BA6B-08BC999AF255}" type="pres">
      <dgm:prSet presAssocID="{C33C00E4-59BA-49A2-B5ED-04FF3B120AAB}" presName="node" presStyleLbl="node1" presStyleIdx="0" presStyleCnt="5">
        <dgm:presLayoutVars>
          <dgm:bulletEnabled val="1"/>
        </dgm:presLayoutVars>
      </dgm:prSet>
      <dgm:spPr/>
      <dgm:t>
        <a:bodyPr/>
        <a:lstStyle/>
        <a:p>
          <a:endParaRPr lang="id-ID"/>
        </a:p>
      </dgm:t>
    </dgm:pt>
    <dgm:pt modelId="{EE0540DD-61A2-41A5-BBE7-2E22913E8285}" type="pres">
      <dgm:prSet presAssocID="{2D784EA2-43B7-4960-B49B-500DA883E99E}" presName="parTrans" presStyleLbl="bgSibTrans2D1" presStyleIdx="1" presStyleCnt="5"/>
      <dgm:spPr/>
      <dgm:t>
        <a:bodyPr/>
        <a:lstStyle/>
        <a:p>
          <a:endParaRPr lang="id-ID"/>
        </a:p>
      </dgm:t>
    </dgm:pt>
    <dgm:pt modelId="{98C4D66C-C9A4-4C77-ADF4-FD23B3E70EFB}" type="pres">
      <dgm:prSet presAssocID="{58E588DC-C207-43A7-B8B9-AD229E66E010}" presName="node" presStyleLbl="node1" presStyleIdx="1" presStyleCnt="5">
        <dgm:presLayoutVars>
          <dgm:bulletEnabled val="1"/>
        </dgm:presLayoutVars>
      </dgm:prSet>
      <dgm:spPr/>
      <dgm:t>
        <a:bodyPr/>
        <a:lstStyle/>
        <a:p>
          <a:endParaRPr lang="id-ID"/>
        </a:p>
      </dgm:t>
    </dgm:pt>
    <dgm:pt modelId="{9002AA5D-34AF-48FC-B3D2-F92FF9CDF96F}" type="pres">
      <dgm:prSet presAssocID="{CE7AA302-BA96-498E-BF71-FA8768E0F765}" presName="parTrans" presStyleLbl="bgSibTrans2D1" presStyleIdx="2" presStyleCnt="5"/>
      <dgm:spPr/>
      <dgm:t>
        <a:bodyPr/>
        <a:lstStyle/>
        <a:p>
          <a:endParaRPr lang="id-ID"/>
        </a:p>
      </dgm:t>
    </dgm:pt>
    <dgm:pt modelId="{318FFC6B-9881-474F-82BC-61D57C299D2F}" type="pres">
      <dgm:prSet presAssocID="{A8C736E8-8EFF-4EBD-A640-07FF485CD8D4}" presName="node" presStyleLbl="node1" presStyleIdx="2" presStyleCnt="5">
        <dgm:presLayoutVars>
          <dgm:bulletEnabled val="1"/>
        </dgm:presLayoutVars>
      </dgm:prSet>
      <dgm:spPr/>
      <dgm:t>
        <a:bodyPr/>
        <a:lstStyle/>
        <a:p>
          <a:endParaRPr lang="id-ID"/>
        </a:p>
      </dgm:t>
    </dgm:pt>
    <dgm:pt modelId="{2FDD9C52-D3BD-4877-B834-DC8B136ADA12}" type="pres">
      <dgm:prSet presAssocID="{131722D9-9061-4855-B65E-D2A1BEEEDAB2}" presName="parTrans" presStyleLbl="bgSibTrans2D1" presStyleIdx="3" presStyleCnt="5"/>
      <dgm:spPr/>
      <dgm:t>
        <a:bodyPr/>
        <a:lstStyle/>
        <a:p>
          <a:endParaRPr lang="id-ID"/>
        </a:p>
      </dgm:t>
    </dgm:pt>
    <dgm:pt modelId="{8F50FEA4-1779-4C87-AB1C-ECED74C92A12}" type="pres">
      <dgm:prSet presAssocID="{37EAFA41-3116-4EA1-9DAE-4DA093A16FA9}" presName="node" presStyleLbl="node1" presStyleIdx="3" presStyleCnt="5">
        <dgm:presLayoutVars>
          <dgm:bulletEnabled val="1"/>
        </dgm:presLayoutVars>
      </dgm:prSet>
      <dgm:spPr/>
      <dgm:t>
        <a:bodyPr/>
        <a:lstStyle/>
        <a:p>
          <a:endParaRPr lang="en-US"/>
        </a:p>
      </dgm:t>
    </dgm:pt>
    <dgm:pt modelId="{5F70C556-B1D2-48F9-A65D-A9D6DE4E998B}" type="pres">
      <dgm:prSet presAssocID="{D6EC16F5-DECA-493A-B44F-8B79DDA048AE}" presName="parTrans" presStyleLbl="bgSibTrans2D1" presStyleIdx="4" presStyleCnt="5"/>
      <dgm:spPr/>
      <dgm:t>
        <a:bodyPr/>
        <a:lstStyle/>
        <a:p>
          <a:endParaRPr lang="id-ID"/>
        </a:p>
      </dgm:t>
    </dgm:pt>
    <dgm:pt modelId="{5927FA43-5250-4D0B-A00D-41334F366D0E}" type="pres">
      <dgm:prSet presAssocID="{6043C46E-A80B-4852-BB46-E550B0D848E5}" presName="node" presStyleLbl="node1" presStyleIdx="4" presStyleCnt="5">
        <dgm:presLayoutVars>
          <dgm:bulletEnabled val="1"/>
        </dgm:presLayoutVars>
      </dgm:prSet>
      <dgm:spPr/>
      <dgm:t>
        <a:bodyPr/>
        <a:lstStyle/>
        <a:p>
          <a:endParaRPr lang="id-ID"/>
        </a:p>
      </dgm:t>
    </dgm:pt>
  </dgm:ptLst>
  <dgm:cxnLst>
    <dgm:cxn modelId="{E6828F10-F9A6-49F8-B542-586586DCAD30}" type="presOf" srcId="{6449289A-C9EE-4569-9CE9-D0F4C2F49D73}" destId="{C9F58F52-8BAE-4B0E-946D-3D2A0850C029}" srcOrd="0" destOrd="0" presId="urn:microsoft.com/office/officeart/2005/8/layout/radial4"/>
    <dgm:cxn modelId="{ECDECA75-CC8E-4A42-85AB-4EB02DA521A5}" srcId="{6449289A-C9EE-4569-9CE9-D0F4C2F49D73}" destId="{C33C00E4-59BA-49A2-B5ED-04FF3B120AAB}" srcOrd="0" destOrd="0" parTransId="{BEC1FFE6-DEFE-4114-A2E3-4B3C30D5637E}" sibTransId="{630BEF58-579C-42C4-BB6D-C8583316F412}"/>
    <dgm:cxn modelId="{E84CCF7E-4724-4CC7-8177-956BA98A12C0}" srcId="{6449289A-C9EE-4569-9CE9-D0F4C2F49D73}" destId="{6043C46E-A80B-4852-BB46-E550B0D848E5}" srcOrd="4" destOrd="0" parTransId="{D6EC16F5-DECA-493A-B44F-8B79DDA048AE}" sibTransId="{B770695C-5581-4E21-B37E-627B46B00711}"/>
    <dgm:cxn modelId="{D199A192-766A-4B4F-B4A1-1BF67BD7AA42}" srcId="{ED9DA4B7-77B1-442D-BB31-09693F90E9BA}" destId="{6449289A-C9EE-4569-9CE9-D0F4C2F49D73}" srcOrd="0" destOrd="0" parTransId="{6EEB7923-4F0C-48D3-A6A3-D2911B835200}" sibTransId="{5C66BCD6-6672-44FA-836E-25BD4361FC55}"/>
    <dgm:cxn modelId="{747528D1-77FD-4AFA-90D5-F476F4C2CA1D}" srcId="{6449289A-C9EE-4569-9CE9-D0F4C2F49D73}" destId="{37EAFA41-3116-4EA1-9DAE-4DA093A16FA9}" srcOrd="3" destOrd="0" parTransId="{131722D9-9061-4855-B65E-D2A1BEEEDAB2}" sibTransId="{67EE3E04-9E5A-4799-8707-CA566A86B002}"/>
    <dgm:cxn modelId="{ADC6CB16-2EBA-4782-BE24-C8E6E3E35951}" type="presOf" srcId="{58E588DC-C207-43A7-B8B9-AD229E66E010}" destId="{98C4D66C-C9A4-4C77-ADF4-FD23B3E70EFB}" srcOrd="0" destOrd="0" presId="urn:microsoft.com/office/officeart/2005/8/layout/radial4"/>
    <dgm:cxn modelId="{EC6263F6-1547-42DA-AC25-C87BF823D044}" type="presOf" srcId="{131722D9-9061-4855-B65E-D2A1BEEEDAB2}" destId="{2FDD9C52-D3BD-4877-B834-DC8B136ADA12}" srcOrd="0" destOrd="0" presId="urn:microsoft.com/office/officeart/2005/8/layout/radial4"/>
    <dgm:cxn modelId="{017ED2F1-D683-480C-9262-3FB45B09987F}" type="presOf" srcId="{D6EC16F5-DECA-493A-B44F-8B79DDA048AE}" destId="{5F70C556-B1D2-48F9-A65D-A9D6DE4E998B}" srcOrd="0" destOrd="0" presId="urn:microsoft.com/office/officeart/2005/8/layout/radial4"/>
    <dgm:cxn modelId="{8059AAA6-3127-4695-BC10-4F2D0E938C41}" srcId="{6449289A-C9EE-4569-9CE9-D0F4C2F49D73}" destId="{58E588DC-C207-43A7-B8B9-AD229E66E010}" srcOrd="1" destOrd="0" parTransId="{2D784EA2-43B7-4960-B49B-500DA883E99E}" sibTransId="{FC729D1E-ADC3-4EA8-B70D-45111BEBF52F}"/>
    <dgm:cxn modelId="{1E63A598-94E4-4A34-A062-DADE1D4C351C}" srcId="{6449289A-C9EE-4569-9CE9-D0F4C2F49D73}" destId="{A8C736E8-8EFF-4EBD-A640-07FF485CD8D4}" srcOrd="2" destOrd="0" parTransId="{CE7AA302-BA96-498E-BF71-FA8768E0F765}" sibTransId="{26C93112-4A64-43BB-8006-179D52CFF51A}"/>
    <dgm:cxn modelId="{D2E9DE61-026B-42A0-8B87-D151DD9E78F8}" type="presOf" srcId="{BEC1FFE6-DEFE-4114-A2E3-4B3C30D5637E}" destId="{18ABEB1D-B571-442D-AC8A-46115260F712}" srcOrd="0" destOrd="0" presId="urn:microsoft.com/office/officeart/2005/8/layout/radial4"/>
    <dgm:cxn modelId="{0DBDB3A0-EE99-423A-B5E5-B0948D12817E}" type="presOf" srcId="{37EAFA41-3116-4EA1-9DAE-4DA093A16FA9}" destId="{8F50FEA4-1779-4C87-AB1C-ECED74C92A12}" srcOrd="0" destOrd="0" presId="urn:microsoft.com/office/officeart/2005/8/layout/radial4"/>
    <dgm:cxn modelId="{56B7C97D-20F4-4398-B5AA-085D7EA1473C}" type="presOf" srcId="{A8C736E8-8EFF-4EBD-A640-07FF485CD8D4}" destId="{318FFC6B-9881-474F-82BC-61D57C299D2F}" srcOrd="0" destOrd="0" presId="urn:microsoft.com/office/officeart/2005/8/layout/radial4"/>
    <dgm:cxn modelId="{46DF7D1E-E001-4D4D-B14A-9C81CFFB131D}" type="presOf" srcId="{ED9DA4B7-77B1-442D-BB31-09693F90E9BA}" destId="{89A0BF34-4022-48F8-A086-8D6DF42BFDAB}" srcOrd="0" destOrd="0" presId="urn:microsoft.com/office/officeart/2005/8/layout/radial4"/>
    <dgm:cxn modelId="{50FD5EEA-5F8C-49C8-82DC-E67C631D214F}" type="presOf" srcId="{CE7AA302-BA96-498E-BF71-FA8768E0F765}" destId="{9002AA5D-34AF-48FC-B3D2-F92FF9CDF96F}" srcOrd="0" destOrd="0" presId="urn:microsoft.com/office/officeart/2005/8/layout/radial4"/>
    <dgm:cxn modelId="{1A0D08F7-4094-4AFD-8F43-FFF12E42B5E4}" type="presOf" srcId="{6043C46E-A80B-4852-BB46-E550B0D848E5}" destId="{5927FA43-5250-4D0B-A00D-41334F366D0E}" srcOrd="0" destOrd="0" presId="urn:microsoft.com/office/officeart/2005/8/layout/radial4"/>
    <dgm:cxn modelId="{EE3B1B4E-7305-49DC-836D-33EEAE217894}" type="presOf" srcId="{C33C00E4-59BA-49A2-B5ED-04FF3B120AAB}" destId="{B36F8A80-7390-4F52-BA6B-08BC999AF255}" srcOrd="0" destOrd="0" presId="urn:microsoft.com/office/officeart/2005/8/layout/radial4"/>
    <dgm:cxn modelId="{2726648E-8892-4BA3-9F9F-9813025C509E}" type="presOf" srcId="{2D784EA2-43B7-4960-B49B-500DA883E99E}" destId="{EE0540DD-61A2-41A5-BBE7-2E22913E8285}" srcOrd="0" destOrd="0" presId="urn:microsoft.com/office/officeart/2005/8/layout/radial4"/>
    <dgm:cxn modelId="{D05012B7-D4DC-492F-9734-53B92F7562A2}" type="presParOf" srcId="{89A0BF34-4022-48F8-A086-8D6DF42BFDAB}" destId="{C9F58F52-8BAE-4B0E-946D-3D2A0850C029}" srcOrd="0" destOrd="0" presId="urn:microsoft.com/office/officeart/2005/8/layout/radial4"/>
    <dgm:cxn modelId="{5D037C77-6724-47A0-8A0C-D6C926402DB0}" type="presParOf" srcId="{89A0BF34-4022-48F8-A086-8D6DF42BFDAB}" destId="{18ABEB1D-B571-442D-AC8A-46115260F712}" srcOrd="1" destOrd="0" presId="urn:microsoft.com/office/officeart/2005/8/layout/radial4"/>
    <dgm:cxn modelId="{42CE780D-CC4D-469E-8437-A57752A254CA}" type="presParOf" srcId="{89A0BF34-4022-48F8-A086-8D6DF42BFDAB}" destId="{B36F8A80-7390-4F52-BA6B-08BC999AF255}" srcOrd="2" destOrd="0" presId="urn:microsoft.com/office/officeart/2005/8/layout/radial4"/>
    <dgm:cxn modelId="{C5748CDE-976B-42CA-B358-B4CACF731072}" type="presParOf" srcId="{89A0BF34-4022-48F8-A086-8D6DF42BFDAB}" destId="{EE0540DD-61A2-41A5-BBE7-2E22913E8285}" srcOrd="3" destOrd="0" presId="urn:microsoft.com/office/officeart/2005/8/layout/radial4"/>
    <dgm:cxn modelId="{60D6D00D-965C-4B0E-88D2-DAD1BE6C5FAC}" type="presParOf" srcId="{89A0BF34-4022-48F8-A086-8D6DF42BFDAB}" destId="{98C4D66C-C9A4-4C77-ADF4-FD23B3E70EFB}" srcOrd="4" destOrd="0" presId="urn:microsoft.com/office/officeart/2005/8/layout/radial4"/>
    <dgm:cxn modelId="{BE6BB907-361C-4FCF-8F7E-759E80C137B9}" type="presParOf" srcId="{89A0BF34-4022-48F8-A086-8D6DF42BFDAB}" destId="{9002AA5D-34AF-48FC-B3D2-F92FF9CDF96F}" srcOrd="5" destOrd="0" presId="urn:microsoft.com/office/officeart/2005/8/layout/radial4"/>
    <dgm:cxn modelId="{BE9F2323-6C00-46AB-852C-694946358BFC}" type="presParOf" srcId="{89A0BF34-4022-48F8-A086-8D6DF42BFDAB}" destId="{318FFC6B-9881-474F-82BC-61D57C299D2F}" srcOrd="6" destOrd="0" presId="urn:microsoft.com/office/officeart/2005/8/layout/radial4"/>
    <dgm:cxn modelId="{0C285142-6011-4D4E-BF24-CC3ABCDB64C2}" type="presParOf" srcId="{89A0BF34-4022-48F8-A086-8D6DF42BFDAB}" destId="{2FDD9C52-D3BD-4877-B834-DC8B136ADA12}" srcOrd="7" destOrd="0" presId="urn:microsoft.com/office/officeart/2005/8/layout/radial4"/>
    <dgm:cxn modelId="{471FA1A0-27BB-450A-B938-12C62FFE0CD2}" type="presParOf" srcId="{89A0BF34-4022-48F8-A086-8D6DF42BFDAB}" destId="{8F50FEA4-1779-4C87-AB1C-ECED74C92A12}" srcOrd="8" destOrd="0" presId="urn:microsoft.com/office/officeart/2005/8/layout/radial4"/>
    <dgm:cxn modelId="{F3A9E04C-5B56-40FA-B763-B7DAC3E7A962}" type="presParOf" srcId="{89A0BF34-4022-48F8-A086-8D6DF42BFDAB}" destId="{5F70C556-B1D2-48F9-A65D-A9D6DE4E998B}" srcOrd="9" destOrd="0" presId="urn:microsoft.com/office/officeart/2005/8/layout/radial4"/>
    <dgm:cxn modelId="{EFF2FE84-A445-4297-A408-48B2797103BE}" type="presParOf" srcId="{89A0BF34-4022-48F8-A086-8D6DF42BFDAB}" destId="{5927FA43-5250-4D0B-A00D-41334F366D0E}"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EA5D2E-F4D6-44DC-9B41-11A82A3F192C}">
      <dsp:nvSpPr>
        <dsp:cNvPr id="0" name=""/>
        <dsp:cNvSpPr/>
      </dsp:nvSpPr>
      <dsp:spPr>
        <a:xfrm>
          <a:off x="1311513" y="140541"/>
          <a:ext cx="3084769" cy="3084703"/>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id-ID" sz="4400" kern="1200" dirty="0" smtClean="0"/>
            <a:t>Filsafat Politik</a:t>
          </a:r>
          <a:endParaRPr lang="id-ID" sz="4400" kern="1200" dirty="0"/>
        </a:p>
      </dsp:txBody>
      <dsp:txXfrm>
        <a:off x="1763267" y="592285"/>
        <a:ext cx="2181261" cy="2181215"/>
      </dsp:txXfrm>
    </dsp:sp>
    <dsp:sp modelId="{4FE5D68D-3C16-42EF-BAF7-B3A856396798}">
      <dsp:nvSpPr>
        <dsp:cNvPr id="0" name=""/>
        <dsp:cNvSpPr/>
      </dsp:nvSpPr>
      <dsp:spPr>
        <a:xfrm>
          <a:off x="3071616" y="0"/>
          <a:ext cx="343070" cy="343065"/>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F9F2F8-0A4E-466C-A9D2-838DC7C2862E}">
      <dsp:nvSpPr>
        <dsp:cNvPr id="0" name=""/>
        <dsp:cNvSpPr/>
      </dsp:nvSpPr>
      <dsp:spPr>
        <a:xfrm>
          <a:off x="2259261" y="2996053"/>
          <a:ext cx="248410" cy="248650"/>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C57940-8E02-4787-A1C8-E2A9ED30DFD7}">
      <dsp:nvSpPr>
        <dsp:cNvPr id="0" name=""/>
        <dsp:cNvSpPr/>
      </dsp:nvSpPr>
      <dsp:spPr>
        <a:xfrm>
          <a:off x="4594782" y="1392440"/>
          <a:ext cx="248410" cy="248650"/>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238ADD-16D4-4843-89E9-72B3DA586D0E}">
      <dsp:nvSpPr>
        <dsp:cNvPr id="0" name=""/>
        <dsp:cNvSpPr/>
      </dsp:nvSpPr>
      <dsp:spPr>
        <a:xfrm>
          <a:off x="3406081" y="3260559"/>
          <a:ext cx="343070" cy="343065"/>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BE4EB9-DB25-4007-B9C7-C4051FC14695}">
      <dsp:nvSpPr>
        <dsp:cNvPr id="0" name=""/>
        <dsp:cNvSpPr/>
      </dsp:nvSpPr>
      <dsp:spPr>
        <a:xfrm>
          <a:off x="2329826" y="487570"/>
          <a:ext cx="248410" cy="248650"/>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7BD1CE-889B-463B-A355-2CF9583EA9EF}">
      <dsp:nvSpPr>
        <dsp:cNvPr id="0" name=""/>
        <dsp:cNvSpPr/>
      </dsp:nvSpPr>
      <dsp:spPr>
        <a:xfrm>
          <a:off x="1546729" y="1909921"/>
          <a:ext cx="248410" cy="248650"/>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958A06-2630-4429-93DE-F6F8B41AAD90}">
      <dsp:nvSpPr>
        <dsp:cNvPr id="0" name=""/>
        <dsp:cNvSpPr/>
      </dsp:nvSpPr>
      <dsp:spPr>
        <a:xfrm>
          <a:off x="347702" y="697301"/>
          <a:ext cx="1254101" cy="1253701"/>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d-ID" sz="1700" kern="1200" dirty="0" smtClean="0"/>
            <a:t>Ideologi</a:t>
          </a:r>
          <a:endParaRPr lang="id-ID" sz="1700" kern="1200" dirty="0"/>
        </a:p>
      </dsp:txBody>
      <dsp:txXfrm>
        <a:off x="531361" y="880901"/>
        <a:ext cx="886783" cy="886501"/>
      </dsp:txXfrm>
    </dsp:sp>
    <dsp:sp modelId="{A970AC6B-858A-4731-AC88-A54BFECACEDE}">
      <dsp:nvSpPr>
        <dsp:cNvPr id="0" name=""/>
        <dsp:cNvSpPr/>
      </dsp:nvSpPr>
      <dsp:spPr>
        <a:xfrm>
          <a:off x="2724529" y="498381"/>
          <a:ext cx="343070" cy="343065"/>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6AED1F-623A-4265-A096-E27325D89C9B}">
      <dsp:nvSpPr>
        <dsp:cNvPr id="0" name=""/>
        <dsp:cNvSpPr/>
      </dsp:nvSpPr>
      <dsp:spPr>
        <a:xfrm>
          <a:off x="465310" y="2318572"/>
          <a:ext cx="620166" cy="620183"/>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267C12-A519-41A3-8F5E-AC61B297AD62}">
      <dsp:nvSpPr>
        <dsp:cNvPr id="0" name=""/>
        <dsp:cNvSpPr/>
      </dsp:nvSpPr>
      <dsp:spPr>
        <a:xfrm>
          <a:off x="4712390" y="107388"/>
          <a:ext cx="1254101" cy="1253701"/>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d-ID" sz="1700" kern="1200" dirty="0" smtClean="0"/>
            <a:t>Ideologi</a:t>
          </a:r>
          <a:endParaRPr lang="id-ID" sz="1700" kern="1200" dirty="0"/>
        </a:p>
      </dsp:txBody>
      <dsp:txXfrm>
        <a:off x="4896049" y="290988"/>
        <a:ext cx="886783" cy="886501"/>
      </dsp:txXfrm>
    </dsp:sp>
    <dsp:sp modelId="{1EFC7F44-185F-4DFD-B1AA-121CF6EF6FCF}">
      <dsp:nvSpPr>
        <dsp:cNvPr id="0" name=""/>
        <dsp:cNvSpPr/>
      </dsp:nvSpPr>
      <dsp:spPr>
        <a:xfrm>
          <a:off x="4153035" y="972978"/>
          <a:ext cx="343070" cy="343065"/>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29F264-7738-4BAD-B0D0-FD41C022721A}">
      <dsp:nvSpPr>
        <dsp:cNvPr id="0" name=""/>
        <dsp:cNvSpPr/>
      </dsp:nvSpPr>
      <dsp:spPr>
        <a:xfrm>
          <a:off x="229521" y="3056594"/>
          <a:ext cx="248410" cy="248650"/>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813F15-A93E-4E25-A94C-E38732625477}">
      <dsp:nvSpPr>
        <dsp:cNvPr id="0" name=""/>
        <dsp:cNvSpPr/>
      </dsp:nvSpPr>
      <dsp:spPr>
        <a:xfrm>
          <a:off x="2706745" y="2702718"/>
          <a:ext cx="248410" cy="248650"/>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6A799F-9CEF-4DC1-BBF3-0C74F1E6D76C}">
      <dsp:nvSpPr>
        <dsp:cNvPr id="0" name=""/>
        <dsp:cNvSpPr/>
      </dsp:nvSpPr>
      <dsp:spPr>
        <a:xfrm>
          <a:off x="734566" y="1396"/>
          <a:ext cx="1313022" cy="1313022"/>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id-ID" sz="2000" kern="1200" dirty="0" smtClean="0"/>
            <a:t>Konsep Politik</a:t>
          </a:r>
          <a:endParaRPr lang="id-ID" sz="2000" kern="1200" dirty="0"/>
        </a:p>
      </dsp:txBody>
      <dsp:txXfrm>
        <a:off x="926854" y="193684"/>
        <a:ext cx="928446" cy="928446"/>
      </dsp:txXfrm>
    </dsp:sp>
    <dsp:sp modelId="{20650F30-A218-409F-A7B4-A479A5395934}">
      <dsp:nvSpPr>
        <dsp:cNvPr id="0" name=""/>
        <dsp:cNvSpPr/>
      </dsp:nvSpPr>
      <dsp:spPr>
        <a:xfrm>
          <a:off x="1010301" y="1421036"/>
          <a:ext cx="761552" cy="761552"/>
        </a:xfrm>
        <a:prstGeom prst="mathPlus">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id-ID" sz="1300" kern="1200"/>
        </a:p>
      </dsp:txBody>
      <dsp:txXfrm>
        <a:off x="1111245" y="1712253"/>
        <a:ext cx="559664" cy="179118"/>
      </dsp:txXfrm>
    </dsp:sp>
    <dsp:sp modelId="{D2FE4CE4-A988-4A35-BB60-7F6CDAF12091}">
      <dsp:nvSpPr>
        <dsp:cNvPr id="0" name=""/>
        <dsp:cNvSpPr/>
      </dsp:nvSpPr>
      <dsp:spPr>
        <a:xfrm>
          <a:off x="734566" y="2289206"/>
          <a:ext cx="1313022" cy="1313022"/>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id-ID" sz="2000" kern="1200" dirty="0" smtClean="0"/>
            <a:t>Manusia</a:t>
          </a:r>
          <a:endParaRPr lang="id-ID" sz="2000" kern="1200" dirty="0"/>
        </a:p>
      </dsp:txBody>
      <dsp:txXfrm>
        <a:off x="926854" y="2481494"/>
        <a:ext cx="928446" cy="928446"/>
      </dsp:txXfrm>
    </dsp:sp>
    <dsp:sp modelId="{E3AAF760-A2EB-40CF-9C51-AC22A952C50B}">
      <dsp:nvSpPr>
        <dsp:cNvPr id="0" name=""/>
        <dsp:cNvSpPr/>
      </dsp:nvSpPr>
      <dsp:spPr>
        <a:xfrm>
          <a:off x="2244542" y="1557590"/>
          <a:ext cx="417541" cy="488444"/>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id-ID" sz="1600" kern="1200"/>
        </a:p>
      </dsp:txBody>
      <dsp:txXfrm>
        <a:off x="2244542" y="1655279"/>
        <a:ext cx="292279" cy="293066"/>
      </dsp:txXfrm>
    </dsp:sp>
    <dsp:sp modelId="{4AC1D476-CBB7-46A4-A89B-8F664806D20B}">
      <dsp:nvSpPr>
        <dsp:cNvPr id="0" name=""/>
        <dsp:cNvSpPr/>
      </dsp:nvSpPr>
      <dsp:spPr>
        <a:xfrm>
          <a:off x="2835402" y="488790"/>
          <a:ext cx="2626044" cy="2626044"/>
        </a:xfrm>
        <a:prstGeom prst="ellipse">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690" tIns="59690" rIns="59690" bIns="59690" numCol="1" spcCol="1270" anchor="ctr" anchorCtr="0">
          <a:noAutofit/>
        </a:bodyPr>
        <a:lstStyle/>
        <a:p>
          <a:pPr lvl="0" algn="ctr" defTabSz="2089150">
            <a:lnSpc>
              <a:spcPct val="90000"/>
            </a:lnSpc>
            <a:spcBef>
              <a:spcPct val="0"/>
            </a:spcBef>
            <a:spcAft>
              <a:spcPct val="35000"/>
            </a:spcAft>
          </a:pPr>
          <a:r>
            <a:rPr lang="id-ID" sz="4700" kern="1200" dirty="0" smtClean="0"/>
            <a:t>Negara</a:t>
          </a:r>
          <a:endParaRPr lang="id-ID" sz="4700" kern="1200" dirty="0"/>
        </a:p>
      </dsp:txBody>
      <dsp:txXfrm>
        <a:off x="3219977" y="873365"/>
        <a:ext cx="1856894" cy="18568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F58F52-8BAE-4B0E-946D-3D2A0850C029}">
      <dsp:nvSpPr>
        <dsp:cNvPr id="0" name=""/>
        <dsp:cNvSpPr/>
      </dsp:nvSpPr>
      <dsp:spPr>
        <a:xfrm>
          <a:off x="2330977" y="2068947"/>
          <a:ext cx="1534057" cy="1534057"/>
        </a:xfrm>
        <a:prstGeom prst="ellipse">
          <a:avLst/>
        </a:prstGeom>
        <a:solidFill>
          <a:schemeClr val="lt1"/>
        </a:solidFill>
        <a:ln w="2222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err="1" smtClean="0"/>
            <a:t>Pancasila</a:t>
          </a:r>
          <a:endParaRPr lang="en-US" sz="2200" kern="1200" dirty="0"/>
        </a:p>
      </dsp:txBody>
      <dsp:txXfrm>
        <a:off x="2555634" y="2293604"/>
        <a:ext cx="1084743" cy="1084743"/>
      </dsp:txXfrm>
    </dsp:sp>
    <dsp:sp modelId="{18ABEB1D-B571-442D-AC8A-46115260F712}">
      <dsp:nvSpPr>
        <dsp:cNvPr id="0" name=""/>
        <dsp:cNvSpPr/>
      </dsp:nvSpPr>
      <dsp:spPr>
        <a:xfrm rot="10800000">
          <a:off x="845591" y="2617373"/>
          <a:ext cx="1403689" cy="437206"/>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36F8A80-7390-4F52-BA6B-08BC999AF255}">
      <dsp:nvSpPr>
        <dsp:cNvPr id="0" name=""/>
        <dsp:cNvSpPr/>
      </dsp:nvSpPr>
      <dsp:spPr>
        <a:xfrm>
          <a:off x="116914" y="2253034"/>
          <a:ext cx="1457354" cy="1165883"/>
        </a:xfrm>
        <a:prstGeom prst="roundRect">
          <a:avLst>
            <a:gd name="adj" fmla="val 10000"/>
          </a:avLst>
        </a:prstGeom>
        <a:solidFill>
          <a:schemeClr val="lt1"/>
        </a:solidFill>
        <a:ln w="2222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en-US" sz="2700" kern="1200" dirty="0" err="1" smtClean="0"/>
            <a:t>politik</a:t>
          </a:r>
          <a:endParaRPr lang="en-US" sz="2700" kern="1200" dirty="0"/>
        </a:p>
      </dsp:txBody>
      <dsp:txXfrm>
        <a:off x="151062" y="2287182"/>
        <a:ext cx="1389058" cy="1097587"/>
      </dsp:txXfrm>
    </dsp:sp>
    <dsp:sp modelId="{EE0540DD-61A2-41A5-BBE7-2E22913E8285}">
      <dsp:nvSpPr>
        <dsp:cNvPr id="0" name=""/>
        <dsp:cNvSpPr/>
      </dsp:nvSpPr>
      <dsp:spPr>
        <a:xfrm rot="13500000">
          <a:off x="1299742" y="1520954"/>
          <a:ext cx="1403689" cy="437206"/>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8C4D66C-C9A4-4C77-ADF4-FD23B3E70EFB}">
      <dsp:nvSpPr>
        <dsp:cNvPr id="0" name=""/>
        <dsp:cNvSpPr/>
      </dsp:nvSpPr>
      <dsp:spPr>
        <a:xfrm>
          <a:off x="776631" y="660336"/>
          <a:ext cx="1457354" cy="1165883"/>
        </a:xfrm>
        <a:prstGeom prst="roundRect">
          <a:avLst>
            <a:gd name="adj" fmla="val 10000"/>
          </a:avLst>
        </a:prstGeom>
        <a:solidFill>
          <a:schemeClr val="lt1"/>
        </a:solidFill>
        <a:ln w="2222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en-US" sz="2700" kern="1200" dirty="0" err="1" smtClean="0"/>
            <a:t>Ekonomi</a:t>
          </a:r>
          <a:endParaRPr lang="en-US" sz="2700" kern="1200" dirty="0"/>
        </a:p>
      </dsp:txBody>
      <dsp:txXfrm>
        <a:off x="810779" y="694484"/>
        <a:ext cx="1389058" cy="1097587"/>
      </dsp:txXfrm>
    </dsp:sp>
    <dsp:sp modelId="{9002AA5D-34AF-48FC-B3D2-F92FF9CDF96F}">
      <dsp:nvSpPr>
        <dsp:cNvPr id="0" name=""/>
        <dsp:cNvSpPr/>
      </dsp:nvSpPr>
      <dsp:spPr>
        <a:xfrm rot="16200000">
          <a:off x="2396161" y="1066803"/>
          <a:ext cx="1403689" cy="437206"/>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8FFC6B-9881-474F-82BC-61D57C299D2F}">
      <dsp:nvSpPr>
        <dsp:cNvPr id="0" name=""/>
        <dsp:cNvSpPr/>
      </dsp:nvSpPr>
      <dsp:spPr>
        <a:xfrm>
          <a:off x="2369329" y="619"/>
          <a:ext cx="1457354" cy="1165883"/>
        </a:xfrm>
        <a:prstGeom prst="roundRect">
          <a:avLst>
            <a:gd name="adj" fmla="val 10000"/>
          </a:avLst>
        </a:prstGeom>
        <a:solidFill>
          <a:schemeClr val="lt1"/>
        </a:solidFill>
        <a:ln w="2222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en-US" sz="2700" kern="1200" dirty="0" err="1" smtClean="0"/>
            <a:t>Sosial</a:t>
          </a:r>
          <a:endParaRPr lang="en-US" sz="2700" kern="1200" dirty="0"/>
        </a:p>
      </dsp:txBody>
      <dsp:txXfrm>
        <a:off x="2403477" y="34767"/>
        <a:ext cx="1389058" cy="1097587"/>
      </dsp:txXfrm>
    </dsp:sp>
    <dsp:sp modelId="{2FDD9C52-D3BD-4877-B834-DC8B136ADA12}">
      <dsp:nvSpPr>
        <dsp:cNvPr id="0" name=""/>
        <dsp:cNvSpPr/>
      </dsp:nvSpPr>
      <dsp:spPr>
        <a:xfrm rot="18900000">
          <a:off x="3492580" y="1520954"/>
          <a:ext cx="1403689" cy="437206"/>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50FEA4-1779-4C87-AB1C-ECED74C92A12}">
      <dsp:nvSpPr>
        <dsp:cNvPr id="0" name=""/>
        <dsp:cNvSpPr/>
      </dsp:nvSpPr>
      <dsp:spPr>
        <a:xfrm>
          <a:off x="3962026" y="660336"/>
          <a:ext cx="1457354" cy="1165883"/>
        </a:xfrm>
        <a:prstGeom prst="roundRect">
          <a:avLst>
            <a:gd name="adj" fmla="val 10000"/>
          </a:avLst>
        </a:prstGeom>
        <a:solidFill>
          <a:schemeClr val="lt1"/>
        </a:solidFill>
        <a:ln w="2222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en-US" sz="2700" kern="1200" dirty="0" err="1" smtClean="0"/>
            <a:t>Budaya</a:t>
          </a:r>
          <a:endParaRPr lang="en-US" sz="2700" kern="1200" dirty="0"/>
        </a:p>
      </dsp:txBody>
      <dsp:txXfrm>
        <a:off x="3996174" y="694484"/>
        <a:ext cx="1389058" cy="1097587"/>
      </dsp:txXfrm>
    </dsp:sp>
    <dsp:sp modelId="{5F70C556-B1D2-48F9-A65D-A9D6DE4E998B}">
      <dsp:nvSpPr>
        <dsp:cNvPr id="0" name=""/>
        <dsp:cNvSpPr/>
      </dsp:nvSpPr>
      <dsp:spPr>
        <a:xfrm>
          <a:off x="3946731" y="2617373"/>
          <a:ext cx="1403689" cy="437206"/>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927FA43-5250-4D0B-A00D-41334F366D0E}">
      <dsp:nvSpPr>
        <dsp:cNvPr id="0" name=""/>
        <dsp:cNvSpPr/>
      </dsp:nvSpPr>
      <dsp:spPr>
        <a:xfrm>
          <a:off x="4621744" y="2253034"/>
          <a:ext cx="1457354" cy="1165883"/>
        </a:xfrm>
        <a:prstGeom prst="roundRect">
          <a:avLst>
            <a:gd name="adj" fmla="val 10000"/>
          </a:avLst>
        </a:prstGeom>
        <a:solidFill>
          <a:schemeClr val="lt1"/>
        </a:solidFill>
        <a:ln w="2222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en-US" sz="2700" kern="1200" dirty="0" smtClean="0"/>
            <a:t>Han-</a:t>
          </a:r>
          <a:r>
            <a:rPr lang="en-US" sz="2700" kern="1200" dirty="0" err="1" smtClean="0"/>
            <a:t>kam</a:t>
          </a:r>
          <a:endParaRPr lang="en-US" sz="2700" kern="1200" dirty="0"/>
        </a:p>
      </dsp:txBody>
      <dsp:txXfrm>
        <a:off x="4655892" y="2287182"/>
        <a:ext cx="1389058" cy="1097587"/>
      </dsp:txXfrm>
    </dsp:sp>
  </dsp:spTree>
</dsp:drawing>
</file>

<file path=ppt/diagrams/layout1.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C02AE50-85DD-4B86-A026-25AC8EDCE811}" type="datetimeFigureOut">
              <a:rPr lang="id-ID" smtClean="0"/>
              <a:pPr/>
              <a:t>12/02/2020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7B4EDFE-A6C6-456B-B4FA-2170619218E2}" type="slidenum">
              <a:rPr lang="id-ID" smtClean="0"/>
              <a:pPr/>
              <a:t>‹#›</a:t>
            </a:fld>
            <a:endParaRPr lang="id-ID"/>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02AE50-85DD-4B86-A026-25AC8EDCE811}" type="datetimeFigureOut">
              <a:rPr lang="id-ID" smtClean="0"/>
              <a:pPr/>
              <a:t>12/02/2020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02AE50-85DD-4B86-A026-25AC8EDCE811}" type="datetimeFigureOut">
              <a:rPr lang="id-ID" smtClean="0"/>
              <a:pPr/>
              <a:t>12/02/2020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02AE50-85DD-4B86-A026-25AC8EDCE811}" type="datetimeFigureOut">
              <a:rPr lang="id-ID" smtClean="0"/>
              <a:pPr/>
              <a:t>12/02/2020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02AE50-85DD-4B86-A026-25AC8EDCE811}" type="datetimeFigureOut">
              <a:rPr lang="id-ID" smtClean="0"/>
              <a:pPr/>
              <a:t>12/02/2020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7B4EDFE-A6C6-456B-B4FA-2170619218E2}" type="slidenum">
              <a:rPr lang="id-ID" smtClean="0"/>
              <a:pPr/>
              <a:t>‹#›</a:t>
            </a:fld>
            <a:endParaRPr lang="id-ID"/>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02AE50-85DD-4B86-A026-25AC8EDCE811}" type="datetimeFigureOut">
              <a:rPr lang="id-ID" smtClean="0"/>
              <a:pPr/>
              <a:t>12/02/2020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02AE50-85DD-4B86-A026-25AC8EDCE811}" type="datetimeFigureOut">
              <a:rPr lang="id-ID" smtClean="0"/>
              <a:pPr/>
              <a:t>12/02/2020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7B4EDFE-A6C6-456B-B4FA-2170619218E2}" type="slidenum">
              <a:rPr lang="id-ID" smtClean="0"/>
              <a:pPr/>
              <a:t>‹#›</a:t>
            </a:fld>
            <a:endParaRPr lang="id-ID"/>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C02AE50-85DD-4B86-A026-25AC8EDCE811}" type="datetimeFigureOut">
              <a:rPr lang="id-ID" smtClean="0"/>
              <a:pPr/>
              <a:t>12/02/2020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02AE50-85DD-4B86-A026-25AC8EDCE811}" type="datetimeFigureOut">
              <a:rPr lang="id-ID" smtClean="0"/>
              <a:pPr/>
              <a:t>12/02/2020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02AE50-85DD-4B86-A026-25AC8EDCE811}" type="datetimeFigureOut">
              <a:rPr lang="id-ID" smtClean="0"/>
              <a:pPr/>
              <a:t>12/02/2020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7B4EDFE-A6C6-456B-B4FA-2170619218E2}" type="slidenum">
              <a:rPr lang="id-ID" smtClean="0"/>
              <a:pPr/>
              <a:t>‹#›</a:t>
            </a:fld>
            <a:endParaRPr lang="id-ID"/>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02AE50-85DD-4B86-A026-25AC8EDCE811}" type="datetimeFigureOut">
              <a:rPr lang="id-ID" smtClean="0"/>
              <a:pPr/>
              <a:t>12/02/2020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C02AE50-85DD-4B86-A026-25AC8EDCE811}" type="datetimeFigureOut">
              <a:rPr lang="id-ID" smtClean="0"/>
              <a:pPr/>
              <a:t>12/02/2020</a:t>
            </a:fld>
            <a:endParaRPr lang="id-ID"/>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id-ID"/>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7B4EDFE-A6C6-456B-B4FA-2170619218E2}" type="slidenum">
              <a:rPr lang="id-ID" smtClean="0"/>
              <a:pPr/>
              <a:t>‹#›</a:t>
            </a:fld>
            <a:endParaRPr lang="id-ID"/>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Ideologi</a:t>
            </a:r>
            <a:r>
              <a:rPr lang="en-US" dirty="0" smtClean="0"/>
              <a:t> </a:t>
            </a:r>
            <a:r>
              <a:rPr lang="en-US" dirty="0" err="1" smtClean="0"/>
              <a:t>Pancasila</a:t>
            </a:r>
            <a:endParaRPr lang="id-ID" dirty="0"/>
          </a:p>
        </p:txBody>
      </p:sp>
      <p:sp>
        <p:nvSpPr>
          <p:cNvPr id="3" name="Subtitle 2"/>
          <p:cNvSpPr>
            <a:spLocks noGrp="1"/>
          </p:cNvSpPr>
          <p:nvPr>
            <p:ph type="subTitle" idx="1"/>
          </p:nvPr>
        </p:nvSpPr>
        <p:spPr/>
        <p:txBody>
          <a:bodyPr/>
          <a:lstStyle/>
          <a:p>
            <a:r>
              <a:rPr lang="id-ID" dirty="0" smtClean="0"/>
              <a:t>Pendidikan Kewarganegaraan</a:t>
            </a:r>
            <a:endParaRPr lang="id-ID" dirty="0"/>
          </a:p>
        </p:txBody>
      </p:sp>
      <p:pic>
        <p:nvPicPr>
          <p:cNvPr id="4" name="Picture 3" descr="Image result for logo universitas pembangunan jaya"/>
          <p:cNvPicPr/>
          <p:nvPr/>
        </p:nvPicPr>
        <p:blipFill>
          <a:blip r:embed="rId2">
            <a:extLst>
              <a:ext uri="{28A0092B-C50C-407E-A947-70E740481C1C}">
                <a14:useLocalDpi xmlns:a14="http://schemas.microsoft.com/office/drawing/2010/main" val="0"/>
              </a:ext>
            </a:extLst>
          </a:blip>
          <a:srcRect/>
          <a:stretch>
            <a:fillRect/>
          </a:stretch>
        </p:blipFill>
        <p:spPr bwMode="auto">
          <a:xfrm>
            <a:off x="762000" y="282087"/>
            <a:ext cx="3133725" cy="1476375"/>
          </a:xfrm>
          <a:prstGeom prst="rect">
            <a:avLst/>
          </a:prstGeom>
          <a:noFill/>
          <a:ln>
            <a:noFill/>
          </a:ln>
        </p:spPr>
      </p:pic>
    </p:spTree>
    <p:extLst>
      <p:ext uri="{BB962C8B-B14F-4D97-AF65-F5344CB8AC3E}">
        <p14:creationId xmlns:p14="http://schemas.microsoft.com/office/powerpoint/2010/main" val="1790982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196752"/>
            <a:ext cx="6196405" cy="4526317"/>
          </a:xfrm>
        </p:spPr>
        <p:txBody>
          <a:bodyPr>
            <a:normAutofit/>
          </a:bodyPr>
          <a:lstStyle/>
          <a:p>
            <a:pPr algn="just"/>
            <a:r>
              <a:rPr lang="en-AU" dirty="0" err="1"/>
              <a:t>Sebuah</a:t>
            </a:r>
            <a:r>
              <a:rPr lang="en-AU" dirty="0"/>
              <a:t> </a:t>
            </a:r>
            <a:r>
              <a:rPr lang="en-AU" dirty="0" err="1"/>
              <a:t>negara</a:t>
            </a:r>
            <a:r>
              <a:rPr lang="en-AU" dirty="0"/>
              <a:t> </a:t>
            </a:r>
            <a:r>
              <a:rPr lang="en-AU" dirty="0" err="1"/>
              <a:t>memang</a:t>
            </a:r>
            <a:r>
              <a:rPr lang="en-AU" dirty="0"/>
              <a:t> </a:t>
            </a:r>
            <a:r>
              <a:rPr lang="en-AU" dirty="0" err="1"/>
              <a:t>secara</a:t>
            </a:r>
            <a:r>
              <a:rPr lang="en-AU" dirty="0"/>
              <a:t> </a:t>
            </a:r>
            <a:r>
              <a:rPr lang="en-AU" dirty="0" err="1"/>
              <a:t>hakiki</a:t>
            </a:r>
            <a:r>
              <a:rPr lang="en-AU" dirty="0"/>
              <a:t> </a:t>
            </a:r>
            <a:r>
              <a:rPr lang="en-AU" dirty="0" err="1"/>
              <a:t>didirikan</a:t>
            </a:r>
            <a:r>
              <a:rPr lang="en-AU" dirty="0"/>
              <a:t> </a:t>
            </a:r>
            <a:r>
              <a:rPr lang="en-AU" dirty="0" err="1"/>
              <a:t>atas</a:t>
            </a:r>
            <a:r>
              <a:rPr lang="en-AU" dirty="0"/>
              <a:t> </a:t>
            </a:r>
            <a:r>
              <a:rPr lang="en-AU" dirty="0" err="1"/>
              <a:t>ideologi</a:t>
            </a:r>
            <a:r>
              <a:rPr lang="en-AU" dirty="0"/>
              <a:t>, </a:t>
            </a:r>
            <a:r>
              <a:rPr lang="en-AU" dirty="0" err="1"/>
              <a:t>namun</a:t>
            </a:r>
            <a:r>
              <a:rPr lang="en-AU" dirty="0"/>
              <a:t> </a:t>
            </a:r>
            <a:r>
              <a:rPr lang="en-AU" dirty="0" err="1"/>
              <a:t>demikian</a:t>
            </a:r>
            <a:r>
              <a:rPr lang="en-AU" dirty="0"/>
              <a:t> </a:t>
            </a:r>
            <a:r>
              <a:rPr lang="en-AU" dirty="0" err="1"/>
              <a:t>sebuah</a:t>
            </a:r>
            <a:r>
              <a:rPr lang="en-AU" dirty="0"/>
              <a:t> </a:t>
            </a:r>
            <a:r>
              <a:rPr lang="en-AU" dirty="0" err="1"/>
              <a:t>ideologi</a:t>
            </a:r>
            <a:r>
              <a:rPr lang="en-AU" dirty="0"/>
              <a:t> </a:t>
            </a:r>
            <a:r>
              <a:rPr lang="en-AU" dirty="0" err="1"/>
              <a:t>juga</a:t>
            </a:r>
            <a:r>
              <a:rPr lang="en-AU" dirty="0"/>
              <a:t> </a:t>
            </a:r>
            <a:r>
              <a:rPr lang="en-AU" dirty="0" err="1"/>
              <a:t>membutuhkan</a:t>
            </a:r>
            <a:r>
              <a:rPr lang="en-AU" dirty="0"/>
              <a:t> </a:t>
            </a:r>
            <a:r>
              <a:rPr lang="en-AU" dirty="0" err="1" smtClean="0"/>
              <a:t>negara</a:t>
            </a:r>
            <a:r>
              <a:rPr lang="en-AU" dirty="0" smtClean="0"/>
              <a:t>.</a:t>
            </a:r>
            <a:endParaRPr lang="id-ID" dirty="0" smtClean="0"/>
          </a:p>
          <a:p>
            <a:pPr algn="just"/>
            <a:r>
              <a:rPr lang="en-AU" dirty="0" err="1" smtClean="0"/>
              <a:t>Ideologi</a:t>
            </a:r>
            <a:r>
              <a:rPr lang="en-AU" dirty="0" smtClean="0"/>
              <a:t> </a:t>
            </a:r>
            <a:r>
              <a:rPr lang="en-AU" dirty="0" err="1"/>
              <a:t>harus</a:t>
            </a:r>
            <a:r>
              <a:rPr lang="en-AU" dirty="0"/>
              <a:t> </a:t>
            </a:r>
            <a:r>
              <a:rPr lang="en-AU" dirty="0" err="1"/>
              <a:t>didukung</a:t>
            </a:r>
            <a:r>
              <a:rPr lang="en-AU" dirty="0"/>
              <a:t> </a:t>
            </a:r>
            <a:r>
              <a:rPr lang="en-AU" dirty="0" err="1"/>
              <a:t>oleh</a:t>
            </a:r>
            <a:r>
              <a:rPr lang="en-AU" dirty="0"/>
              <a:t> </a:t>
            </a:r>
            <a:r>
              <a:rPr lang="en-AU" dirty="0" err="1"/>
              <a:t>kekuasaan</a:t>
            </a:r>
            <a:r>
              <a:rPr lang="en-AU" dirty="0"/>
              <a:t> </a:t>
            </a:r>
            <a:r>
              <a:rPr lang="en-AU" dirty="0" err="1"/>
              <a:t>negara</a:t>
            </a:r>
            <a:r>
              <a:rPr lang="en-AU" dirty="0"/>
              <a:t>, </a:t>
            </a:r>
            <a:r>
              <a:rPr lang="en-AU" dirty="0" err="1"/>
              <a:t>dalam</a:t>
            </a:r>
            <a:r>
              <a:rPr lang="en-AU" dirty="0"/>
              <a:t> </a:t>
            </a:r>
            <a:r>
              <a:rPr lang="en-AU" dirty="0" err="1"/>
              <a:t>arti</a:t>
            </a:r>
            <a:r>
              <a:rPr lang="en-AU" dirty="0"/>
              <a:t> </a:t>
            </a:r>
            <a:r>
              <a:rPr lang="en-AU" dirty="0" err="1"/>
              <a:t>negara</a:t>
            </a:r>
            <a:r>
              <a:rPr lang="en-AU" dirty="0"/>
              <a:t> </a:t>
            </a:r>
            <a:r>
              <a:rPr lang="en-AU" dirty="0" err="1"/>
              <a:t>menganutnya</a:t>
            </a:r>
            <a:r>
              <a:rPr lang="en-AU" dirty="0"/>
              <a:t>, </a:t>
            </a:r>
            <a:r>
              <a:rPr lang="en-AU" dirty="0" err="1"/>
              <a:t>dan</a:t>
            </a:r>
            <a:r>
              <a:rPr lang="en-AU" dirty="0"/>
              <a:t> </a:t>
            </a:r>
            <a:r>
              <a:rPr lang="en-AU" dirty="0" err="1"/>
              <a:t>mendasarkan</a:t>
            </a:r>
            <a:r>
              <a:rPr lang="en-AU" dirty="0"/>
              <a:t> </a:t>
            </a:r>
            <a:r>
              <a:rPr lang="en-AU" dirty="0" err="1"/>
              <a:t>seluruh</a:t>
            </a:r>
            <a:r>
              <a:rPr lang="en-AU" dirty="0"/>
              <a:t> </a:t>
            </a:r>
            <a:r>
              <a:rPr lang="en-AU" dirty="0" err="1"/>
              <a:t>tindakan</a:t>
            </a:r>
            <a:r>
              <a:rPr lang="en-AU" dirty="0"/>
              <a:t> </a:t>
            </a:r>
            <a:r>
              <a:rPr lang="en-AU" dirty="0" err="1"/>
              <a:t>serta</a:t>
            </a:r>
            <a:r>
              <a:rPr lang="en-AU" dirty="0"/>
              <a:t> </a:t>
            </a:r>
            <a:r>
              <a:rPr lang="en-AU" dirty="0" err="1"/>
              <a:t>kebijakan</a:t>
            </a:r>
            <a:r>
              <a:rPr lang="en-AU" dirty="0"/>
              <a:t> </a:t>
            </a:r>
            <a:r>
              <a:rPr lang="en-AU" dirty="0" err="1"/>
              <a:t>pada</a:t>
            </a:r>
            <a:r>
              <a:rPr lang="en-AU" dirty="0"/>
              <a:t> </a:t>
            </a:r>
            <a:r>
              <a:rPr lang="en-AU" dirty="0" err="1" smtClean="0"/>
              <a:t>ideologi</a:t>
            </a:r>
            <a:r>
              <a:rPr lang="en-AU" dirty="0" smtClean="0"/>
              <a:t>.</a:t>
            </a:r>
            <a:endParaRPr lang="id-ID" dirty="0" smtClean="0"/>
          </a:p>
          <a:p>
            <a:pPr algn="just"/>
            <a:r>
              <a:rPr lang="en-AU" dirty="0" err="1" smtClean="0"/>
              <a:t>Ideologi</a:t>
            </a:r>
            <a:r>
              <a:rPr lang="en-AU" dirty="0" smtClean="0"/>
              <a:t> </a:t>
            </a:r>
            <a:r>
              <a:rPr lang="en-AU" dirty="0"/>
              <a:t>agar </a:t>
            </a:r>
            <a:r>
              <a:rPr lang="en-AU" dirty="0" err="1"/>
              <a:t>dapat</a:t>
            </a:r>
            <a:r>
              <a:rPr lang="en-AU" dirty="0"/>
              <a:t> </a:t>
            </a:r>
            <a:r>
              <a:rPr lang="en-AU" dirty="0" err="1"/>
              <a:t>disebut</a:t>
            </a:r>
            <a:r>
              <a:rPr lang="en-AU" dirty="0"/>
              <a:t> </a:t>
            </a:r>
            <a:r>
              <a:rPr lang="en-AU" dirty="0" err="1"/>
              <a:t>sebagai</a:t>
            </a:r>
            <a:r>
              <a:rPr lang="en-AU" dirty="0"/>
              <a:t> </a:t>
            </a:r>
            <a:r>
              <a:rPr lang="en-AU" dirty="0" err="1"/>
              <a:t>ideologi</a:t>
            </a:r>
            <a:r>
              <a:rPr lang="en-AU" dirty="0"/>
              <a:t> </a:t>
            </a:r>
            <a:r>
              <a:rPr lang="en-AU" dirty="0" err="1"/>
              <a:t>maka</a:t>
            </a:r>
            <a:r>
              <a:rPr lang="en-AU" dirty="0"/>
              <a:t> </a:t>
            </a:r>
            <a:r>
              <a:rPr lang="en-AU" dirty="0" err="1"/>
              <a:t>ia</a:t>
            </a:r>
            <a:r>
              <a:rPr lang="en-AU" dirty="0"/>
              <a:t> </a:t>
            </a:r>
            <a:r>
              <a:rPr lang="en-AU" dirty="0" err="1"/>
              <a:t>harus</a:t>
            </a:r>
            <a:r>
              <a:rPr lang="en-AU" dirty="0"/>
              <a:t> </a:t>
            </a:r>
            <a:r>
              <a:rPr lang="en-AU" dirty="0" err="1"/>
              <a:t>didukung</a:t>
            </a:r>
            <a:r>
              <a:rPr lang="en-AU" dirty="0"/>
              <a:t> </a:t>
            </a:r>
            <a:r>
              <a:rPr lang="en-AU" dirty="0" err="1"/>
              <a:t>kekuasaan</a:t>
            </a:r>
            <a:r>
              <a:rPr lang="en-AU" dirty="0"/>
              <a:t> </a:t>
            </a:r>
            <a:r>
              <a:rPr lang="en-AU" dirty="0" err="1"/>
              <a:t>negara</a:t>
            </a:r>
            <a:r>
              <a:rPr lang="en-AU" dirty="0"/>
              <a:t> </a:t>
            </a:r>
            <a:r>
              <a:rPr lang="en-AU" dirty="0" err="1"/>
              <a:t>sebagai</a:t>
            </a:r>
            <a:r>
              <a:rPr lang="en-AU" dirty="0"/>
              <a:t> </a:t>
            </a:r>
            <a:r>
              <a:rPr lang="en-AU" dirty="0" err="1"/>
              <a:t>pemaksa</a:t>
            </a:r>
            <a:r>
              <a:rPr lang="en-AU" dirty="0"/>
              <a:t> </a:t>
            </a:r>
            <a:r>
              <a:rPr lang="en-AU" dirty="0" err="1"/>
              <a:t>sehingga</a:t>
            </a:r>
            <a:r>
              <a:rPr lang="en-AU" dirty="0"/>
              <a:t> </a:t>
            </a:r>
            <a:r>
              <a:rPr lang="en-AU" dirty="0" err="1"/>
              <a:t>seluruh</a:t>
            </a:r>
            <a:r>
              <a:rPr lang="en-AU" dirty="0"/>
              <a:t> </a:t>
            </a:r>
            <a:r>
              <a:rPr lang="en-AU" dirty="0" err="1"/>
              <a:t>rakyat</a:t>
            </a:r>
            <a:r>
              <a:rPr lang="en-AU" dirty="0"/>
              <a:t> </a:t>
            </a:r>
            <a:r>
              <a:rPr lang="en-AU" dirty="0" err="1"/>
              <a:t>menganutnya</a:t>
            </a:r>
            <a:r>
              <a:rPr lang="en-AU" dirty="0"/>
              <a:t> </a:t>
            </a:r>
            <a:r>
              <a:rPr lang="en-AU" dirty="0" err="1"/>
              <a:t>juga</a:t>
            </a:r>
            <a:r>
              <a:rPr lang="en-AU" dirty="0" smtClean="0"/>
              <a:t>.</a:t>
            </a:r>
            <a:endParaRPr lang="id-ID" dirty="0" smtClean="0"/>
          </a:p>
        </p:txBody>
      </p:sp>
    </p:spTree>
    <p:extLst>
      <p:ext uri="{BB962C8B-B14F-4D97-AF65-F5344CB8AC3E}">
        <p14:creationId xmlns:p14="http://schemas.microsoft.com/office/powerpoint/2010/main" val="1352647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980728"/>
            <a:ext cx="6196405" cy="4742341"/>
          </a:xfrm>
        </p:spPr>
        <p:txBody>
          <a:bodyPr>
            <a:normAutofit/>
          </a:bodyPr>
          <a:lstStyle/>
          <a:p>
            <a:pPr algn="just"/>
            <a:r>
              <a:rPr lang="en-AU" dirty="0" err="1"/>
              <a:t>Ideologi</a:t>
            </a:r>
            <a:r>
              <a:rPr lang="en-AU" dirty="0"/>
              <a:t> </a:t>
            </a:r>
            <a:r>
              <a:rPr lang="en-AU" dirty="0" err="1"/>
              <a:t>adalah</a:t>
            </a:r>
            <a:r>
              <a:rPr lang="en-AU" dirty="0"/>
              <a:t> </a:t>
            </a:r>
            <a:r>
              <a:rPr lang="en-AU" dirty="0" err="1"/>
              <a:t>sebuah</a:t>
            </a:r>
            <a:r>
              <a:rPr lang="en-AU" dirty="0"/>
              <a:t> program </a:t>
            </a:r>
            <a:r>
              <a:rPr lang="en-AU" dirty="0" err="1"/>
              <a:t>abstrak</a:t>
            </a:r>
            <a:r>
              <a:rPr lang="en-AU" dirty="0"/>
              <a:t> yang </a:t>
            </a:r>
            <a:r>
              <a:rPr lang="en-AU" dirty="0" err="1"/>
              <a:t>terencana</a:t>
            </a:r>
            <a:r>
              <a:rPr lang="en-AU" dirty="0"/>
              <a:t> </a:t>
            </a:r>
            <a:r>
              <a:rPr lang="en-AU" dirty="0" err="1"/>
              <a:t>secara</a:t>
            </a:r>
            <a:r>
              <a:rPr lang="en-AU" dirty="0"/>
              <a:t> </a:t>
            </a:r>
            <a:r>
              <a:rPr lang="en-AU" dirty="0" err="1"/>
              <a:t>logis</a:t>
            </a:r>
            <a:r>
              <a:rPr lang="en-AU" dirty="0"/>
              <a:t> </a:t>
            </a:r>
            <a:r>
              <a:rPr lang="en-AU" dirty="0" err="1"/>
              <a:t>untuk</a:t>
            </a:r>
            <a:r>
              <a:rPr lang="en-AU" dirty="0"/>
              <a:t> </a:t>
            </a:r>
            <a:r>
              <a:rPr lang="en-AU" dirty="0" err="1"/>
              <a:t>menuju</a:t>
            </a:r>
            <a:r>
              <a:rPr lang="en-AU" dirty="0"/>
              <a:t> </a:t>
            </a:r>
            <a:r>
              <a:rPr lang="en-AU" dirty="0" err="1"/>
              <a:t>cita-cita</a:t>
            </a:r>
            <a:r>
              <a:rPr lang="en-AU" dirty="0"/>
              <a:t> ideal </a:t>
            </a:r>
            <a:r>
              <a:rPr lang="en-AU" dirty="0" err="1"/>
              <a:t>sebuah</a:t>
            </a:r>
            <a:r>
              <a:rPr lang="en-AU" dirty="0"/>
              <a:t> </a:t>
            </a:r>
            <a:r>
              <a:rPr lang="en-AU" dirty="0" err="1"/>
              <a:t>negara</a:t>
            </a:r>
            <a:r>
              <a:rPr lang="en-AU" dirty="0"/>
              <a:t>. </a:t>
            </a:r>
            <a:endParaRPr lang="id-ID" dirty="0" smtClean="0"/>
          </a:p>
          <a:p>
            <a:pPr algn="just"/>
            <a:r>
              <a:rPr lang="en-AU" dirty="0" err="1" smtClean="0"/>
              <a:t>Menjadi</a:t>
            </a:r>
            <a:r>
              <a:rPr lang="en-AU" dirty="0" smtClean="0"/>
              <a:t> </a:t>
            </a:r>
            <a:r>
              <a:rPr lang="en-AU" dirty="0" err="1"/>
              <a:t>ideologi</a:t>
            </a:r>
            <a:r>
              <a:rPr lang="en-AU" dirty="0"/>
              <a:t> </a:t>
            </a:r>
            <a:r>
              <a:rPr lang="en-AU" dirty="0" err="1"/>
              <a:t>negara</a:t>
            </a:r>
            <a:r>
              <a:rPr lang="en-AU" dirty="0"/>
              <a:t>, </a:t>
            </a:r>
            <a:r>
              <a:rPr lang="en-AU" dirty="0" err="1"/>
              <a:t>berarti</a:t>
            </a:r>
            <a:r>
              <a:rPr lang="en-AU" dirty="0"/>
              <a:t> </a:t>
            </a:r>
            <a:r>
              <a:rPr lang="en-AU" dirty="0" err="1"/>
              <a:t>harus</a:t>
            </a:r>
            <a:r>
              <a:rPr lang="en-AU" dirty="0"/>
              <a:t> </a:t>
            </a:r>
            <a:r>
              <a:rPr lang="en-AU" dirty="0" err="1"/>
              <a:t>mampu</a:t>
            </a:r>
            <a:r>
              <a:rPr lang="en-AU" dirty="0"/>
              <a:t> </a:t>
            </a:r>
            <a:r>
              <a:rPr lang="en-AU" dirty="0" err="1"/>
              <a:t>diinterpretasikan</a:t>
            </a:r>
            <a:r>
              <a:rPr lang="en-AU" dirty="0"/>
              <a:t> </a:t>
            </a:r>
            <a:r>
              <a:rPr lang="en-AU" dirty="0" err="1"/>
              <a:t>dalam</a:t>
            </a:r>
            <a:r>
              <a:rPr lang="en-AU" dirty="0"/>
              <a:t> </a:t>
            </a:r>
            <a:r>
              <a:rPr lang="en-AU" dirty="0" err="1"/>
              <a:t>bentuk</a:t>
            </a:r>
            <a:r>
              <a:rPr lang="en-AU" dirty="0"/>
              <a:t> yang </a:t>
            </a:r>
            <a:r>
              <a:rPr lang="en-AU" dirty="0" err="1"/>
              <a:t>lebih</a:t>
            </a:r>
            <a:r>
              <a:rPr lang="en-AU" dirty="0"/>
              <a:t> </a:t>
            </a:r>
            <a:r>
              <a:rPr lang="en-AU" dirty="0" err="1"/>
              <a:t>riil</a:t>
            </a:r>
            <a:r>
              <a:rPr lang="en-AU" dirty="0"/>
              <a:t> </a:t>
            </a:r>
            <a:r>
              <a:rPr lang="en-AU" dirty="0" err="1"/>
              <a:t>berupa</a:t>
            </a:r>
            <a:r>
              <a:rPr lang="en-AU" dirty="0"/>
              <a:t> </a:t>
            </a:r>
            <a:r>
              <a:rPr lang="en-AU" dirty="0" err="1"/>
              <a:t>peraturan</a:t>
            </a:r>
            <a:r>
              <a:rPr lang="en-AU" dirty="0"/>
              <a:t> </a:t>
            </a:r>
            <a:r>
              <a:rPr lang="en-AU" dirty="0" err="1"/>
              <a:t>perundangan</a:t>
            </a:r>
            <a:r>
              <a:rPr lang="en-AU" dirty="0"/>
              <a:t> </a:t>
            </a:r>
            <a:r>
              <a:rPr lang="en-AU" dirty="0" err="1"/>
              <a:t>dan</a:t>
            </a:r>
            <a:r>
              <a:rPr lang="en-AU" dirty="0"/>
              <a:t> </a:t>
            </a:r>
            <a:r>
              <a:rPr lang="en-AU" dirty="0" err="1"/>
              <a:t>sikap</a:t>
            </a:r>
            <a:r>
              <a:rPr lang="en-AU" dirty="0"/>
              <a:t> </a:t>
            </a:r>
            <a:r>
              <a:rPr lang="en-AU" dirty="0" err="1"/>
              <a:t>hidup</a:t>
            </a:r>
            <a:r>
              <a:rPr lang="en-AU" dirty="0"/>
              <a:t> </a:t>
            </a:r>
            <a:r>
              <a:rPr lang="en-AU" dirty="0" err="1"/>
              <a:t>sebuah</a:t>
            </a:r>
            <a:r>
              <a:rPr lang="en-AU" dirty="0"/>
              <a:t> </a:t>
            </a:r>
            <a:r>
              <a:rPr lang="en-AU" dirty="0" err="1"/>
              <a:t>bangsa</a:t>
            </a:r>
            <a:r>
              <a:rPr lang="en-AU" dirty="0"/>
              <a:t> </a:t>
            </a:r>
            <a:r>
              <a:rPr lang="en-AU" dirty="0" err="1"/>
              <a:t>dalam</a:t>
            </a:r>
            <a:r>
              <a:rPr lang="en-AU" dirty="0"/>
              <a:t> </a:t>
            </a:r>
            <a:r>
              <a:rPr lang="en-AU" dirty="0" err="1"/>
              <a:t>suatu</a:t>
            </a:r>
            <a:r>
              <a:rPr lang="en-AU" dirty="0"/>
              <a:t> </a:t>
            </a:r>
            <a:r>
              <a:rPr lang="en-AU" dirty="0" err="1"/>
              <a:t>negara</a:t>
            </a:r>
            <a:r>
              <a:rPr lang="en-AU" dirty="0"/>
              <a:t>. </a:t>
            </a:r>
            <a:endParaRPr lang="id-ID" dirty="0" smtClean="0"/>
          </a:p>
          <a:p>
            <a:pPr algn="just"/>
            <a:r>
              <a:rPr lang="en-AU" dirty="0" err="1" smtClean="0"/>
              <a:t>Ideologi</a:t>
            </a:r>
            <a:r>
              <a:rPr lang="en-AU" dirty="0" smtClean="0"/>
              <a:t> </a:t>
            </a:r>
            <a:r>
              <a:rPr lang="en-AU" dirty="0" err="1"/>
              <a:t>memberikan</a:t>
            </a:r>
            <a:r>
              <a:rPr lang="en-AU" dirty="0"/>
              <a:t> </a:t>
            </a:r>
            <a:r>
              <a:rPr lang="en-AU" dirty="0" err="1"/>
              <a:t>tuntunan</a:t>
            </a:r>
            <a:r>
              <a:rPr lang="en-AU" dirty="0"/>
              <a:t> </a:t>
            </a:r>
            <a:r>
              <a:rPr lang="en-AU" dirty="0" err="1"/>
              <a:t>dan</a:t>
            </a:r>
            <a:r>
              <a:rPr lang="en-AU" dirty="0"/>
              <a:t> </a:t>
            </a:r>
            <a:r>
              <a:rPr lang="en-AU" dirty="0" err="1"/>
              <a:t>pedoman</a:t>
            </a:r>
            <a:r>
              <a:rPr lang="en-AU" dirty="0"/>
              <a:t> </a:t>
            </a:r>
            <a:r>
              <a:rPr lang="en-AU" dirty="0" err="1"/>
              <a:t>umum</a:t>
            </a:r>
            <a:r>
              <a:rPr lang="en-AU" dirty="0"/>
              <a:t> </a:t>
            </a:r>
            <a:r>
              <a:rPr lang="en-AU" dirty="0" err="1"/>
              <a:t>bagi</a:t>
            </a:r>
            <a:r>
              <a:rPr lang="en-AU" dirty="0"/>
              <a:t> </a:t>
            </a:r>
            <a:r>
              <a:rPr lang="en-AU" dirty="0" err="1"/>
              <a:t>sebuah</a:t>
            </a:r>
            <a:r>
              <a:rPr lang="en-AU" dirty="0"/>
              <a:t> </a:t>
            </a:r>
            <a:r>
              <a:rPr lang="en-AU" dirty="0" err="1"/>
              <a:t>negara</a:t>
            </a:r>
            <a:r>
              <a:rPr lang="en-AU" dirty="0"/>
              <a:t> </a:t>
            </a:r>
            <a:r>
              <a:rPr lang="en-AU" dirty="0" err="1"/>
              <a:t>dalam</a:t>
            </a:r>
            <a:r>
              <a:rPr lang="en-AU" dirty="0"/>
              <a:t> </a:t>
            </a:r>
            <a:r>
              <a:rPr lang="en-AU" dirty="0" err="1"/>
              <a:t>usahanya</a:t>
            </a:r>
            <a:r>
              <a:rPr lang="en-AU" dirty="0"/>
              <a:t> </a:t>
            </a:r>
            <a:r>
              <a:rPr lang="en-AU" dirty="0" err="1"/>
              <a:t>menuju</a:t>
            </a:r>
            <a:r>
              <a:rPr lang="en-AU" dirty="0"/>
              <a:t> </a:t>
            </a:r>
            <a:r>
              <a:rPr lang="en-AU" dirty="0" err="1"/>
              <a:t>cita-cita</a:t>
            </a:r>
            <a:r>
              <a:rPr lang="en-AU" dirty="0"/>
              <a:t> </a:t>
            </a:r>
            <a:r>
              <a:rPr lang="en-AU" dirty="0" err="1"/>
              <a:t>bangsa</a:t>
            </a:r>
            <a:r>
              <a:rPr lang="en-AU" dirty="0" smtClean="0"/>
              <a:t>.</a:t>
            </a:r>
            <a:endParaRPr lang="id-ID" dirty="0"/>
          </a:p>
        </p:txBody>
      </p:sp>
    </p:spTree>
    <p:extLst>
      <p:ext uri="{BB962C8B-B14F-4D97-AF65-F5344CB8AC3E}">
        <p14:creationId xmlns:p14="http://schemas.microsoft.com/office/powerpoint/2010/main" val="835745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Liberalisme-Kapitalisme</a:t>
            </a:r>
            <a:endParaRPr lang="id-ID" dirty="0"/>
          </a:p>
        </p:txBody>
      </p:sp>
      <p:sp>
        <p:nvSpPr>
          <p:cNvPr id="3" name="Content Placeholder 2"/>
          <p:cNvSpPr>
            <a:spLocks noGrp="1"/>
          </p:cNvSpPr>
          <p:nvPr>
            <p:ph idx="1"/>
          </p:nvPr>
        </p:nvSpPr>
        <p:spPr/>
        <p:txBody>
          <a:bodyPr/>
          <a:lstStyle/>
          <a:p>
            <a:r>
              <a:rPr lang="id-ID" dirty="0" smtClean="0"/>
              <a:t>‘Liber’ (Latin) </a:t>
            </a:r>
            <a:r>
              <a:rPr lang="id-ID" dirty="0" smtClean="0">
                <a:sym typeface="Wingdings" pitchFamily="2" charset="2"/>
              </a:rPr>
              <a:t> bebas (mengacu pada manusia yang intelektual independen, jujur, terus terang, berwawasan luas, dan cerdas)</a:t>
            </a:r>
          </a:p>
          <a:p>
            <a:r>
              <a:rPr lang="id-ID" dirty="0" smtClean="0">
                <a:sym typeface="Wingdings" pitchFamily="2" charset="2"/>
              </a:rPr>
              <a:t>Liberalisme dapat dimengerti sebagai :</a:t>
            </a:r>
          </a:p>
          <a:p>
            <a:pPr lvl="1"/>
            <a:r>
              <a:rPr lang="id-ID" dirty="0" smtClean="0">
                <a:sym typeface="Wingdings" pitchFamily="2" charset="2"/>
              </a:rPr>
              <a:t>Tradisi politik</a:t>
            </a:r>
          </a:p>
          <a:p>
            <a:pPr lvl="1"/>
            <a:r>
              <a:rPr lang="id-ID" dirty="0" smtClean="0">
                <a:sym typeface="Wingdings" pitchFamily="2" charset="2"/>
              </a:rPr>
              <a:t>Teori filosofis umum</a:t>
            </a:r>
          </a:p>
          <a:p>
            <a:pPr lvl="1"/>
            <a:r>
              <a:rPr lang="id-ID" dirty="0" smtClean="0">
                <a:sym typeface="Wingdings" pitchFamily="2" charset="2"/>
              </a:rPr>
              <a:t>Pandangan seseorang</a:t>
            </a:r>
          </a:p>
          <a:p>
            <a:pPr lvl="1"/>
            <a:r>
              <a:rPr lang="id-ID" dirty="0" smtClean="0">
                <a:sym typeface="Wingdings" pitchFamily="2" charset="2"/>
              </a:rPr>
              <a:t>Aliran dalam filsafat politik</a:t>
            </a:r>
            <a:r>
              <a:rPr lang="id-ID" dirty="0" smtClean="0"/>
              <a:t> </a:t>
            </a:r>
            <a:endParaRPr lang="id-ID" dirty="0"/>
          </a:p>
        </p:txBody>
      </p:sp>
    </p:spTree>
    <p:extLst>
      <p:ext uri="{BB962C8B-B14F-4D97-AF65-F5344CB8AC3E}">
        <p14:creationId xmlns:p14="http://schemas.microsoft.com/office/powerpoint/2010/main" val="1342255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124744"/>
            <a:ext cx="6196405" cy="4598325"/>
          </a:xfrm>
        </p:spPr>
        <p:txBody>
          <a:bodyPr>
            <a:normAutofit lnSpcReduction="10000"/>
          </a:bodyPr>
          <a:lstStyle/>
          <a:p>
            <a:pPr marL="0" indent="0">
              <a:buNone/>
            </a:pPr>
            <a:r>
              <a:rPr lang="id-ID" dirty="0"/>
              <a:t>Prinsip-prinsip Liberalisme yang nampak dalam pemikiran dan sikap para penganutnya adalah terutama tentang keyakinan adanya kebebasan hakiki manusia dan : </a:t>
            </a:r>
          </a:p>
          <a:p>
            <a:pPr lvl="0"/>
            <a:r>
              <a:rPr lang="id-ID" b="1" dirty="0"/>
              <a:t>pemerintahan yang konstitusional</a:t>
            </a:r>
            <a:r>
              <a:rPr lang="id-ID" dirty="0"/>
              <a:t>, </a:t>
            </a:r>
          </a:p>
          <a:p>
            <a:pPr lvl="0"/>
            <a:r>
              <a:rPr lang="id-ID" b="1" dirty="0"/>
              <a:t>demokrasi perwakilan</a:t>
            </a:r>
            <a:r>
              <a:rPr lang="id-ID" dirty="0"/>
              <a:t> </a:t>
            </a:r>
          </a:p>
          <a:p>
            <a:pPr lvl="0"/>
            <a:r>
              <a:rPr lang="id-ID" b="1" dirty="0"/>
              <a:t>rule of law</a:t>
            </a:r>
            <a:r>
              <a:rPr lang="id-ID" dirty="0"/>
              <a:t> </a:t>
            </a:r>
          </a:p>
          <a:p>
            <a:pPr lvl="0"/>
            <a:r>
              <a:rPr lang="id-ID" b="1" dirty="0"/>
              <a:t>toleransi</a:t>
            </a:r>
            <a:r>
              <a:rPr lang="id-ID" dirty="0"/>
              <a:t> </a:t>
            </a:r>
          </a:p>
          <a:p>
            <a:pPr lvl="0"/>
            <a:r>
              <a:rPr lang="id-ID" b="1" dirty="0"/>
              <a:t>multikulturalisme</a:t>
            </a:r>
            <a:r>
              <a:rPr lang="id-ID" dirty="0"/>
              <a:t>. </a:t>
            </a:r>
          </a:p>
          <a:p>
            <a:pPr lvl="0"/>
            <a:r>
              <a:rPr lang="id-ID" b="1" dirty="0"/>
              <a:t>kebebasan sipil, terutama kebebasan berpendapat dan kebebasan pers</a:t>
            </a:r>
            <a:r>
              <a:rPr lang="id-ID" dirty="0"/>
              <a:t> </a:t>
            </a:r>
          </a:p>
          <a:p>
            <a:pPr lvl="0"/>
            <a:r>
              <a:rPr lang="id-ID" b="1" dirty="0"/>
              <a:t>Pasar bebas dan perdagangan bebas </a:t>
            </a:r>
            <a:endParaRPr lang="id-ID" dirty="0"/>
          </a:p>
          <a:p>
            <a:endParaRPr lang="id-ID" dirty="0"/>
          </a:p>
        </p:txBody>
      </p:sp>
    </p:spTree>
    <p:extLst>
      <p:ext uri="{BB962C8B-B14F-4D97-AF65-F5344CB8AC3E}">
        <p14:creationId xmlns:p14="http://schemas.microsoft.com/office/powerpoint/2010/main" val="3939344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980728"/>
            <a:ext cx="6196405" cy="4742341"/>
          </a:xfrm>
        </p:spPr>
        <p:txBody>
          <a:bodyPr>
            <a:normAutofit fontScale="85000" lnSpcReduction="10000"/>
          </a:bodyPr>
          <a:lstStyle/>
          <a:p>
            <a:r>
              <a:rPr lang="en-AU" dirty="0" err="1"/>
              <a:t>Akar</a:t>
            </a:r>
            <a:r>
              <a:rPr lang="en-AU" dirty="0"/>
              <a:t> </a:t>
            </a:r>
            <a:r>
              <a:rPr lang="en-AU" dirty="0" err="1"/>
              <a:t>liberalisme</a:t>
            </a:r>
            <a:r>
              <a:rPr lang="en-AU" dirty="0"/>
              <a:t> </a:t>
            </a:r>
            <a:r>
              <a:rPr lang="en-AU" dirty="0" err="1"/>
              <a:t>adalah</a:t>
            </a:r>
            <a:r>
              <a:rPr lang="en-AU" dirty="0"/>
              <a:t> </a:t>
            </a:r>
            <a:r>
              <a:rPr lang="en-AU" dirty="0" err="1"/>
              <a:t>pemikiran</a:t>
            </a:r>
            <a:r>
              <a:rPr lang="en-AU" dirty="0"/>
              <a:t> </a:t>
            </a:r>
            <a:r>
              <a:rPr lang="en-AU" dirty="0" err="1"/>
              <a:t>politik</a:t>
            </a:r>
            <a:r>
              <a:rPr lang="en-AU" dirty="0"/>
              <a:t> John Locke </a:t>
            </a:r>
            <a:r>
              <a:rPr lang="en-AU" dirty="0" err="1"/>
              <a:t>dan</a:t>
            </a:r>
            <a:r>
              <a:rPr lang="en-AU" dirty="0"/>
              <a:t> Rousseau, </a:t>
            </a:r>
            <a:r>
              <a:rPr lang="en-AU" dirty="0" err="1"/>
              <a:t>dan</a:t>
            </a:r>
            <a:r>
              <a:rPr lang="en-AU" dirty="0"/>
              <a:t> </a:t>
            </a:r>
            <a:r>
              <a:rPr lang="en-AU" dirty="0" err="1"/>
              <a:t>dikembangkan</a:t>
            </a:r>
            <a:r>
              <a:rPr lang="en-AU" dirty="0"/>
              <a:t> </a:t>
            </a:r>
            <a:r>
              <a:rPr lang="en-AU" dirty="0" err="1"/>
              <a:t>lagi</a:t>
            </a:r>
            <a:r>
              <a:rPr lang="en-AU" dirty="0"/>
              <a:t> </a:t>
            </a:r>
            <a:r>
              <a:rPr lang="en-AU" dirty="0" err="1"/>
              <a:t>oleh</a:t>
            </a:r>
            <a:r>
              <a:rPr lang="en-AU" dirty="0"/>
              <a:t> Jeremy Bentham </a:t>
            </a:r>
            <a:r>
              <a:rPr lang="en-AU" dirty="0" err="1"/>
              <a:t>dan</a:t>
            </a:r>
            <a:r>
              <a:rPr lang="en-AU" dirty="0"/>
              <a:t> John Stuart Mill. </a:t>
            </a:r>
            <a:r>
              <a:rPr lang="en-AU" dirty="0" err="1"/>
              <a:t>Pengaruh</a:t>
            </a:r>
            <a:r>
              <a:rPr lang="en-AU" dirty="0"/>
              <a:t> </a:t>
            </a:r>
            <a:r>
              <a:rPr lang="en-AU" dirty="0" err="1"/>
              <a:t>besar</a:t>
            </a:r>
            <a:r>
              <a:rPr lang="en-AU" dirty="0"/>
              <a:t> </a:t>
            </a:r>
            <a:r>
              <a:rPr lang="en-AU" dirty="0" err="1"/>
              <a:t>dari</a:t>
            </a:r>
            <a:r>
              <a:rPr lang="en-AU" dirty="0"/>
              <a:t> </a:t>
            </a:r>
            <a:r>
              <a:rPr lang="en-AU" dirty="0" err="1"/>
              <a:t>sudut</a:t>
            </a:r>
            <a:r>
              <a:rPr lang="en-AU" dirty="0"/>
              <a:t> </a:t>
            </a:r>
            <a:r>
              <a:rPr lang="en-AU" dirty="0" err="1"/>
              <a:t>pandang</a:t>
            </a:r>
            <a:r>
              <a:rPr lang="en-AU" dirty="0"/>
              <a:t> </a:t>
            </a:r>
            <a:r>
              <a:rPr lang="en-AU" dirty="0" err="1"/>
              <a:t>ekonomi</a:t>
            </a:r>
            <a:r>
              <a:rPr lang="en-AU" dirty="0"/>
              <a:t> </a:t>
            </a:r>
            <a:r>
              <a:rPr lang="en-AU" dirty="0" err="1"/>
              <a:t>berasal</a:t>
            </a:r>
            <a:r>
              <a:rPr lang="en-AU" dirty="0"/>
              <a:t> </a:t>
            </a:r>
            <a:r>
              <a:rPr lang="en-AU" dirty="0" err="1"/>
              <a:t>dari</a:t>
            </a:r>
            <a:r>
              <a:rPr lang="en-AU" dirty="0"/>
              <a:t> David Ricardo </a:t>
            </a:r>
            <a:r>
              <a:rPr lang="en-AU" dirty="0" err="1"/>
              <a:t>dan</a:t>
            </a:r>
            <a:r>
              <a:rPr lang="en-AU" dirty="0"/>
              <a:t> Adam Smith. </a:t>
            </a:r>
            <a:endParaRPr lang="id-ID" dirty="0" smtClean="0"/>
          </a:p>
          <a:p>
            <a:r>
              <a:rPr lang="id-ID" dirty="0" smtClean="0"/>
              <a:t>Dalam </a:t>
            </a:r>
            <a:r>
              <a:rPr lang="id-ID" dirty="0"/>
              <a:t>pemikiran liberalisme klasik, kebebasan dan hak milik pribadi berhubungan sangat erat. Sejak abad 18, liberalisme bersikeras bahwa sistem ekonomi berdasar pada hak milik pribadi adalah bagian dari kebebasan </a:t>
            </a:r>
            <a:r>
              <a:rPr lang="id-ID" dirty="0" smtClean="0"/>
              <a:t>manusia.</a:t>
            </a:r>
          </a:p>
          <a:p>
            <a:r>
              <a:rPr lang="id-ID" dirty="0" smtClean="0"/>
              <a:t>Pasar </a:t>
            </a:r>
            <a:r>
              <a:rPr lang="id-ID" dirty="0"/>
              <a:t>berdasar pada hak milik adalah sebuah bentuk dari kebebasan individu, dimana mereka boleh memiliki sesuatu dan kemudian menjualnya, membuat perusahaan dan menyimpan keuntungan bagi mereka sendiri, kebebasan untuk menjual tenaga kepada pemilik modal dengan harga yang pantas</a:t>
            </a:r>
          </a:p>
        </p:txBody>
      </p:sp>
    </p:spTree>
    <p:extLst>
      <p:ext uri="{BB962C8B-B14F-4D97-AF65-F5344CB8AC3E}">
        <p14:creationId xmlns:p14="http://schemas.microsoft.com/office/powerpoint/2010/main" val="2632256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052736"/>
            <a:ext cx="6196405" cy="4670333"/>
          </a:xfrm>
        </p:spPr>
        <p:txBody>
          <a:bodyPr>
            <a:normAutofit/>
          </a:bodyPr>
          <a:lstStyle/>
          <a:p>
            <a:r>
              <a:rPr lang="id-ID" dirty="0"/>
              <a:t>Liberalisme berpendapat bahwa kebebasan dan hak milik pribadi saling mengkualifikasi, karena kepemilikan atas modal oleh pribadi akan menjamin sebuah aturan permainan yang objektif tanpa ada campur tangan kekuasaan di </a:t>
            </a:r>
            <a:r>
              <a:rPr lang="id-ID" dirty="0" smtClean="0"/>
              <a:t>dalamnya.</a:t>
            </a:r>
          </a:p>
          <a:p>
            <a:r>
              <a:rPr lang="id-ID" dirty="0" smtClean="0"/>
              <a:t>Apabila </a:t>
            </a:r>
            <a:r>
              <a:rPr lang="id-ID" dirty="0"/>
              <a:t>kekuasaan mengambil alih hak milik maka aturan permainan akan menjadi berat sebelah dan kondisi ini tidak memungkinkan adanya kebebasan.</a:t>
            </a:r>
          </a:p>
        </p:txBody>
      </p:sp>
    </p:spTree>
    <p:extLst>
      <p:ext uri="{BB962C8B-B14F-4D97-AF65-F5344CB8AC3E}">
        <p14:creationId xmlns:p14="http://schemas.microsoft.com/office/powerpoint/2010/main" val="2745529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052736"/>
            <a:ext cx="6196405" cy="4670333"/>
          </a:xfrm>
        </p:spPr>
        <p:txBody>
          <a:bodyPr>
            <a:normAutofit fontScale="92500" lnSpcReduction="20000"/>
          </a:bodyPr>
          <a:lstStyle/>
          <a:p>
            <a:r>
              <a:rPr lang="en-AU" dirty="0" err="1"/>
              <a:t>Kapitalisme</a:t>
            </a:r>
            <a:r>
              <a:rPr lang="en-AU" dirty="0"/>
              <a:t> </a:t>
            </a:r>
            <a:r>
              <a:rPr lang="en-AU" dirty="0" err="1"/>
              <a:t>dapat</a:t>
            </a:r>
            <a:r>
              <a:rPr lang="en-AU" dirty="0"/>
              <a:t> </a:t>
            </a:r>
            <a:r>
              <a:rPr lang="en-AU" dirty="0" err="1"/>
              <a:t>dimengerti</a:t>
            </a:r>
            <a:r>
              <a:rPr lang="en-AU" dirty="0"/>
              <a:t> </a:t>
            </a:r>
            <a:r>
              <a:rPr lang="en-AU" dirty="0" err="1"/>
              <a:t>sebagai</a:t>
            </a:r>
            <a:r>
              <a:rPr lang="en-AU" dirty="0"/>
              <a:t> </a:t>
            </a:r>
            <a:r>
              <a:rPr lang="en-AU" dirty="0" err="1"/>
              <a:t>sebuah</a:t>
            </a:r>
            <a:r>
              <a:rPr lang="en-AU" dirty="0"/>
              <a:t> </a:t>
            </a:r>
            <a:r>
              <a:rPr lang="en-AU" dirty="0" err="1"/>
              <a:t>sistem</a:t>
            </a:r>
            <a:r>
              <a:rPr lang="en-AU" dirty="0"/>
              <a:t> </a:t>
            </a:r>
            <a:r>
              <a:rPr lang="en-AU" dirty="0" err="1"/>
              <a:t>ekonomi</a:t>
            </a:r>
            <a:r>
              <a:rPr lang="en-AU" dirty="0"/>
              <a:t> </a:t>
            </a:r>
            <a:r>
              <a:rPr lang="en-AU" dirty="0" err="1"/>
              <a:t>dimana</a:t>
            </a:r>
            <a:r>
              <a:rPr lang="en-AU" dirty="0"/>
              <a:t> </a:t>
            </a:r>
            <a:r>
              <a:rPr lang="en-AU" dirty="0" err="1"/>
              <a:t>alat-alat</a:t>
            </a:r>
            <a:r>
              <a:rPr lang="en-AU" dirty="0"/>
              <a:t> </a:t>
            </a:r>
            <a:r>
              <a:rPr lang="en-AU" dirty="0" err="1"/>
              <a:t>produksi</a:t>
            </a:r>
            <a:r>
              <a:rPr lang="en-AU" dirty="0"/>
              <a:t> </a:t>
            </a:r>
            <a:r>
              <a:rPr lang="en-AU" dirty="0" err="1"/>
              <a:t>dan</a:t>
            </a:r>
            <a:r>
              <a:rPr lang="en-AU" dirty="0"/>
              <a:t> </a:t>
            </a:r>
            <a:r>
              <a:rPr lang="en-AU" dirty="0" err="1"/>
              <a:t>distribusi</a:t>
            </a:r>
            <a:r>
              <a:rPr lang="en-AU" dirty="0"/>
              <a:t> </a:t>
            </a:r>
            <a:r>
              <a:rPr lang="en-AU" dirty="0" err="1"/>
              <a:t>dimiliki</a:t>
            </a:r>
            <a:r>
              <a:rPr lang="en-AU" dirty="0"/>
              <a:t> </a:t>
            </a:r>
            <a:r>
              <a:rPr lang="en-AU" dirty="0" err="1"/>
              <a:t>oleh</a:t>
            </a:r>
            <a:r>
              <a:rPr lang="en-AU" dirty="0"/>
              <a:t> </a:t>
            </a:r>
            <a:r>
              <a:rPr lang="en-AU" dirty="0" err="1"/>
              <a:t>pihak</a:t>
            </a:r>
            <a:r>
              <a:rPr lang="en-AU" dirty="0"/>
              <a:t> </a:t>
            </a:r>
            <a:r>
              <a:rPr lang="en-AU" dirty="0" err="1"/>
              <a:t>swasta</a:t>
            </a:r>
            <a:r>
              <a:rPr lang="en-AU" dirty="0"/>
              <a:t> </a:t>
            </a:r>
            <a:r>
              <a:rPr lang="en-AU" dirty="0" err="1"/>
              <a:t>dan</a:t>
            </a:r>
            <a:r>
              <a:rPr lang="en-AU" dirty="0"/>
              <a:t> </a:t>
            </a:r>
            <a:r>
              <a:rPr lang="en-AU" dirty="0" err="1"/>
              <a:t>perkembangannya</a:t>
            </a:r>
            <a:r>
              <a:rPr lang="en-AU" dirty="0"/>
              <a:t> </a:t>
            </a:r>
            <a:r>
              <a:rPr lang="en-AU" dirty="0" err="1"/>
              <a:t>berdasarkan</a:t>
            </a:r>
            <a:r>
              <a:rPr lang="en-AU" dirty="0"/>
              <a:t> </a:t>
            </a:r>
            <a:r>
              <a:rPr lang="en-AU" dirty="0" err="1"/>
              <a:t>pada</a:t>
            </a:r>
            <a:r>
              <a:rPr lang="en-AU" dirty="0"/>
              <a:t> </a:t>
            </a:r>
            <a:r>
              <a:rPr lang="en-AU" dirty="0" err="1"/>
              <a:t>akumulasi</a:t>
            </a:r>
            <a:r>
              <a:rPr lang="en-AU" dirty="0"/>
              <a:t> </a:t>
            </a:r>
            <a:r>
              <a:rPr lang="en-AU" dirty="0" err="1"/>
              <a:t>dan</a:t>
            </a:r>
            <a:r>
              <a:rPr lang="en-AU" dirty="0"/>
              <a:t> </a:t>
            </a:r>
            <a:r>
              <a:rPr lang="en-AU" dirty="0" err="1"/>
              <a:t>investasi</a:t>
            </a:r>
            <a:r>
              <a:rPr lang="en-AU" dirty="0"/>
              <a:t> </a:t>
            </a:r>
            <a:r>
              <a:rPr lang="en-AU" dirty="0" err="1"/>
              <a:t>keuntungan</a:t>
            </a:r>
            <a:r>
              <a:rPr lang="en-AU" dirty="0"/>
              <a:t> di </a:t>
            </a:r>
            <a:r>
              <a:rPr lang="en-AU" dirty="0" err="1"/>
              <a:t>pasar</a:t>
            </a:r>
            <a:r>
              <a:rPr lang="en-AU" dirty="0"/>
              <a:t> </a:t>
            </a:r>
            <a:r>
              <a:rPr lang="en-AU" dirty="0" err="1"/>
              <a:t>bebas</a:t>
            </a:r>
            <a:r>
              <a:rPr lang="en-AU" dirty="0"/>
              <a:t>. </a:t>
            </a:r>
            <a:r>
              <a:rPr lang="en-AU" dirty="0" err="1"/>
              <a:t>Namun</a:t>
            </a:r>
            <a:r>
              <a:rPr lang="en-AU" dirty="0"/>
              <a:t> </a:t>
            </a:r>
            <a:r>
              <a:rPr lang="en-AU" dirty="0" err="1"/>
              <a:t>demikian</a:t>
            </a:r>
            <a:r>
              <a:rPr lang="en-AU" dirty="0"/>
              <a:t> </a:t>
            </a:r>
            <a:r>
              <a:rPr lang="en-AU" dirty="0" err="1"/>
              <a:t>kapitalisme</a:t>
            </a:r>
            <a:r>
              <a:rPr lang="en-AU" dirty="0"/>
              <a:t> </a:t>
            </a:r>
            <a:r>
              <a:rPr lang="en-AU" dirty="0" err="1"/>
              <a:t>dapat</a:t>
            </a:r>
            <a:r>
              <a:rPr lang="en-AU" dirty="0"/>
              <a:t> </a:t>
            </a:r>
            <a:r>
              <a:rPr lang="en-AU" dirty="0" err="1"/>
              <a:t>dimengerti</a:t>
            </a:r>
            <a:r>
              <a:rPr lang="en-AU" dirty="0"/>
              <a:t> </a:t>
            </a:r>
            <a:r>
              <a:rPr lang="en-AU" dirty="0" err="1"/>
              <a:t>secara</a:t>
            </a:r>
            <a:r>
              <a:rPr lang="en-AU" dirty="0"/>
              <a:t> </a:t>
            </a:r>
            <a:r>
              <a:rPr lang="en-AU" dirty="0" err="1"/>
              <a:t>politis</a:t>
            </a:r>
            <a:r>
              <a:rPr lang="en-AU" dirty="0"/>
              <a:t> </a:t>
            </a:r>
            <a:r>
              <a:rPr lang="en-AU" dirty="0" err="1"/>
              <a:t>sebagai</a:t>
            </a:r>
            <a:r>
              <a:rPr lang="en-AU" dirty="0"/>
              <a:t> </a:t>
            </a:r>
            <a:r>
              <a:rPr lang="en-AU" dirty="0" err="1"/>
              <a:t>sebuah</a:t>
            </a:r>
            <a:r>
              <a:rPr lang="en-AU" dirty="0"/>
              <a:t> </a:t>
            </a:r>
            <a:r>
              <a:rPr lang="en-AU" dirty="0" err="1"/>
              <a:t>sistem</a:t>
            </a:r>
            <a:r>
              <a:rPr lang="en-AU" dirty="0"/>
              <a:t> </a:t>
            </a:r>
            <a:r>
              <a:rPr lang="en-AU" dirty="0" err="1"/>
              <a:t>sosial</a:t>
            </a:r>
            <a:r>
              <a:rPr lang="en-AU" dirty="0"/>
              <a:t> yang </a:t>
            </a:r>
            <a:r>
              <a:rPr lang="en-AU" dirty="0" err="1"/>
              <a:t>berprinsip</a:t>
            </a:r>
            <a:r>
              <a:rPr lang="en-AU" dirty="0"/>
              <a:t> </a:t>
            </a:r>
            <a:r>
              <a:rPr lang="en-AU" dirty="0" err="1"/>
              <a:t>pada</a:t>
            </a:r>
            <a:r>
              <a:rPr lang="en-AU" dirty="0"/>
              <a:t> </a:t>
            </a:r>
            <a:r>
              <a:rPr lang="en-AU" dirty="0" err="1"/>
              <a:t>hak</a:t>
            </a:r>
            <a:r>
              <a:rPr lang="en-AU" dirty="0"/>
              <a:t> </a:t>
            </a:r>
            <a:r>
              <a:rPr lang="en-AU" dirty="0" err="1"/>
              <a:t>pribadi</a:t>
            </a:r>
            <a:r>
              <a:rPr lang="en-AU" dirty="0"/>
              <a:t>. </a:t>
            </a:r>
            <a:endParaRPr lang="id-ID" dirty="0" smtClean="0"/>
          </a:p>
          <a:p>
            <a:r>
              <a:rPr lang="en-AU" dirty="0" err="1" smtClean="0"/>
              <a:t>Kapitalisme</a:t>
            </a:r>
            <a:r>
              <a:rPr lang="en-AU" dirty="0" smtClean="0"/>
              <a:t> </a:t>
            </a:r>
            <a:r>
              <a:rPr lang="en-AU" dirty="0" err="1"/>
              <a:t>berpendapat</a:t>
            </a:r>
            <a:r>
              <a:rPr lang="en-AU" dirty="0"/>
              <a:t> </a:t>
            </a:r>
            <a:r>
              <a:rPr lang="en-AU" dirty="0" err="1"/>
              <a:t>bahwa</a:t>
            </a:r>
            <a:r>
              <a:rPr lang="en-AU" dirty="0"/>
              <a:t> </a:t>
            </a:r>
            <a:r>
              <a:rPr lang="en-AU" dirty="0" err="1"/>
              <a:t>setiap</a:t>
            </a:r>
            <a:r>
              <a:rPr lang="en-AU" dirty="0"/>
              <a:t> </a:t>
            </a:r>
            <a:r>
              <a:rPr lang="en-AU" dirty="0" err="1"/>
              <a:t>individu</a:t>
            </a:r>
            <a:r>
              <a:rPr lang="en-AU" dirty="0"/>
              <a:t> </a:t>
            </a:r>
            <a:r>
              <a:rPr lang="en-AU" dirty="0" err="1"/>
              <a:t>berhak</a:t>
            </a:r>
            <a:r>
              <a:rPr lang="en-AU" dirty="0"/>
              <a:t> </a:t>
            </a:r>
            <a:r>
              <a:rPr lang="en-AU" dirty="0" err="1"/>
              <a:t>untuk</a:t>
            </a:r>
            <a:r>
              <a:rPr lang="en-AU" dirty="0"/>
              <a:t> </a:t>
            </a:r>
            <a:r>
              <a:rPr lang="en-AU" dirty="0" err="1"/>
              <a:t>memiliki</a:t>
            </a:r>
            <a:r>
              <a:rPr lang="en-AU" dirty="0"/>
              <a:t> </a:t>
            </a:r>
            <a:r>
              <a:rPr lang="en-AU" dirty="0" err="1"/>
              <a:t>alat-alat</a:t>
            </a:r>
            <a:r>
              <a:rPr lang="en-AU" dirty="0"/>
              <a:t> </a:t>
            </a:r>
            <a:r>
              <a:rPr lang="en-AU" dirty="0" err="1"/>
              <a:t>produksi</a:t>
            </a:r>
            <a:r>
              <a:rPr lang="en-AU" dirty="0"/>
              <a:t> </a:t>
            </a:r>
            <a:r>
              <a:rPr lang="en-AU" dirty="0" err="1"/>
              <a:t>berupa</a:t>
            </a:r>
            <a:r>
              <a:rPr lang="en-AU" dirty="0"/>
              <a:t> </a:t>
            </a:r>
            <a:r>
              <a:rPr lang="en-AU" dirty="0" err="1"/>
              <a:t>mesin</a:t>
            </a:r>
            <a:r>
              <a:rPr lang="en-AU" dirty="0"/>
              <a:t>, </a:t>
            </a:r>
            <a:r>
              <a:rPr lang="en-AU" dirty="0" err="1"/>
              <a:t>pabrik</a:t>
            </a:r>
            <a:r>
              <a:rPr lang="en-AU" dirty="0"/>
              <a:t>, </a:t>
            </a:r>
            <a:r>
              <a:rPr lang="en-AU" dirty="0" err="1"/>
              <a:t>dan</a:t>
            </a:r>
            <a:r>
              <a:rPr lang="en-AU" dirty="0"/>
              <a:t> </a:t>
            </a:r>
            <a:r>
              <a:rPr lang="en-AU" dirty="0" err="1"/>
              <a:t>sumber</a:t>
            </a:r>
            <a:r>
              <a:rPr lang="en-AU" dirty="0"/>
              <a:t> </a:t>
            </a:r>
            <a:r>
              <a:rPr lang="en-AU" dirty="0" err="1"/>
              <a:t>bahan</a:t>
            </a:r>
            <a:r>
              <a:rPr lang="en-AU" dirty="0"/>
              <a:t> </a:t>
            </a:r>
            <a:r>
              <a:rPr lang="en-AU" dirty="0" err="1" smtClean="0"/>
              <a:t>mentah</a:t>
            </a:r>
            <a:r>
              <a:rPr lang="en-AU" dirty="0" smtClean="0"/>
              <a:t>.</a:t>
            </a:r>
            <a:endParaRPr lang="id-ID" dirty="0" smtClean="0"/>
          </a:p>
          <a:p>
            <a:r>
              <a:rPr lang="en-AU" dirty="0" err="1" smtClean="0"/>
              <a:t>Dengan</a:t>
            </a:r>
            <a:r>
              <a:rPr lang="en-AU" dirty="0" smtClean="0"/>
              <a:t> </a:t>
            </a:r>
            <a:r>
              <a:rPr lang="en-AU" dirty="0" err="1"/>
              <a:t>demikian</a:t>
            </a:r>
            <a:r>
              <a:rPr lang="en-AU" dirty="0"/>
              <a:t> </a:t>
            </a:r>
            <a:r>
              <a:rPr lang="en-AU" dirty="0" err="1"/>
              <a:t>kapitalisme</a:t>
            </a:r>
            <a:r>
              <a:rPr lang="en-AU" dirty="0"/>
              <a:t> </a:t>
            </a:r>
            <a:r>
              <a:rPr lang="en-AU" dirty="0" err="1"/>
              <a:t>sejalan</a:t>
            </a:r>
            <a:r>
              <a:rPr lang="en-AU" dirty="0"/>
              <a:t> </a:t>
            </a:r>
            <a:r>
              <a:rPr lang="en-AU" dirty="0" err="1"/>
              <a:t>dengan</a:t>
            </a:r>
            <a:r>
              <a:rPr lang="en-AU" dirty="0"/>
              <a:t> </a:t>
            </a:r>
            <a:r>
              <a:rPr lang="en-AU" dirty="0" err="1"/>
              <a:t>liberalisme</a:t>
            </a:r>
            <a:r>
              <a:rPr lang="en-AU" dirty="0"/>
              <a:t>, </a:t>
            </a:r>
            <a:r>
              <a:rPr lang="en-AU" dirty="0" err="1"/>
              <a:t>dimana</a:t>
            </a:r>
            <a:r>
              <a:rPr lang="en-AU" dirty="0"/>
              <a:t> </a:t>
            </a:r>
            <a:r>
              <a:rPr lang="en-AU" dirty="0" err="1"/>
              <a:t>dasar</a:t>
            </a:r>
            <a:r>
              <a:rPr lang="en-AU" dirty="0"/>
              <a:t> </a:t>
            </a:r>
            <a:r>
              <a:rPr lang="en-AU" dirty="0" err="1"/>
              <a:t>filosofi</a:t>
            </a:r>
            <a:r>
              <a:rPr lang="en-AU" dirty="0"/>
              <a:t> </a:t>
            </a:r>
            <a:r>
              <a:rPr lang="en-AU" dirty="0" err="1"/>
              <a:t>keduanya</a:t>
            </a:r>
            <a:r>
              <a:rPr lang="en-AU" dirty="0"/>
              <a:t> </a:t>
            </a:r>
            <a:r>
              <a:rPr lang="en-AU" dirty="0" err="1"/>
              <a:t>identik</a:t>
            </a:r>
            <a:r>
              <a:rPr lang="en-AU" dirty="0"/>
              <a:t>. </a:t>
            </a:r>
            <a:r>
              <a:rPr lang="en-AU" dirty="0" err="1"/>
              <a:t>Untuk</a:t>
            </a:r>
            <a:r>
              <a:rPr lang="en-AU" dirty="0"/>
              <a:t> </a:t>
            </a:r>
            <a:r>
              <a:rPr lang="en-AU" dirty="0" err="1"/>
              <a:t>mempunyai</a:t>
            </a:r>
            <a:r>
              <a:rPr lang="en-AU" dirty="0"/>
              <a:t> </a:t>
            </a:r>
            <a:r>
              <a:rPr lang="en-AU" dirty="0" err="1"/>
              <a:t>sistem</a:t>
            </a:r>
            <a:r>
              <a:rPr lang="en-AU" dirty="0"/>
              <a:t> </a:t>
            </a:r>
            <a:r>
              <a:rPr lang="en-AU" dirty="0" err="1"/>
              <a:t>ekonomi</a:t>
            </a:r>
            <a:r>
              <a:rPr lang="en-AU" dirty="0"/>
              <a:t> </a:t>
            </a:r>
            <a:r>
              <a:rPr lang="en-AU" dirty="0" err="1"/>
              <a:t>kapitalistik</a:t>
            </a:r>
            <a:r>
              <a:rPr lang="en-AU" dirty="0"/>
              <a:t>, </a:t>
            </a:r>
            <a:r>
              <a:rPr lang="en-AU" dirty="0" err="1"/>
              <a:t>sebuah</a:t>
            </a:r>
            <a:r>
              <a:rPr lang="en-AU" dirty="0"/>
              <a:t> </a:t>
            </a:r>
            <a:r>
              <a:rPr lang="en-AU" dirty="0" err="1"/>
              <a:t>negara</a:t>
            </a:r>
            <a:r>
              <a:rPr lang="en-AU" dirty="0"/>
              <a:t> </a:t>
            </a:r>
            <a:r>
              <a:rPr lang="en-AU" dirty="0" err="1"/>
              <a:t>harus</a:t>
            </a:r>
            <a:r>
              <a:rPr lang="en-AU" dirty="0"/>
              <a:t> </a:t>
            </a:r>
            <a:r>
              <a:rPr lang="en-AU" dirty="0" err="1"/>
              <a:t>mengakui</a:t>
            </a:r>
            <a:r>
              <a:rPr lang="en-AU" dirty="0"/>
              <a:t> </a:t>
            </a:r>
            <a:r>
              <a:rPr lang="en-AU" dirty="0" err="1"/>
              <a:t>adanya</a:t>
            </a:r>
            <a:r>
              <a:rPr lang="en-AU" dirty="0"/>
              <a:t> </a:t>
            </a:r>
            <a:r>
              <a:rPr lang="en-AU" dirty="0" err="1"/>
              <a:t>hak-hak</a:t>
            </a:r>
            <a:r>
              <a:rPr lang="en-AU" dirty="0"/>
              <a:t> </a:t>
            </a:r>
            <a:r>
              <a:rPr lang="en-AU" dirty="0" err="1"/>
              <a:t>individu</a:t>
            </a:r>
            <a:r>
              <a:rPr lang="en-AU" dirty="0"/>
              <a:t> </a:t>
            </a:r>
            <a:r>
              <a:rPr lang="en-AU" dirty="0" err="1"/>
              <a:t>dan</a:t>
            </a:r>
            <a:r>
              <a:rPr lang="en-AU" dirty="0"/>
              <a:t> </a:t>
            </a:r>
            <a:r>
              <a:rPr lang="en-AU" dirty="0" err="1"/>
              <a:t>hak</a:t>
            </a:r>
            <a:r>
              <a:rPr lang="en-AU" dirty="0"/>
              <a:t> </a:t>
            </a:r>
            <a:r>
              <a:rPr lang="en-AU" dirty="0" err="1"/>
              <a:t>milik</a:t>
            </a:r>
            <a:r>
              <a:rPr lang="en-AU" dirty="0"/>
              <a:t> </a:t>
            </a:r>
            <a:r>
              <a:rPr lang="en-AU" dirty="0" err="1"/>
              <a:t>pribadi</a:t>
            </a:r>
            <a:r>
              <a:rPr lang="en-AU" dirty="0"/>
              <a:t>.</a:t>
            </a:r>
            <a:endParaRPr lang="id-ID" dirty="0"/>
          </a:p>
        </p:txBody>
      </p:sp>
    </p:spTree>
    <p:extLst>
      <p:ext uri="{BB962C8B-B14F-4D97-AF65-F5344CB8AC3E}">
        <p14:creationId xmlns:p14="http://schemas.microsoft.com/office/powerpoint/2010/main" val="115289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Kapitalisme</a:t>
            </a:r>
            <a:endParaRPr lang="id-ID"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62000" y="609600"/>
            <a:ext cx="3238500" cy="3590925"/>
          </a:xfrm>
        </p:spPr>
      </p:pic>
      <p:sp>
        <p:nvSpPr>
          <p:cNvPr id="5" name="Rounded Rectangular Callout 4"/>
          <p:cNvSpPr/>
          <p:nvPr/>
        </p:nvSpPr>
        <p:spPr>
          <a:xfrm>
            <a:off x="4495800" y="609600"/>
            <a:ext cx="3960440" cy="4392488"/>
          </a:xfrm>
          <a:prstGeom prst="wedgeRoundRectCallout">
            <a:avLst>
              <a:gd name="adj1" fmla="val -64198"/>
              <a:gd name="adj2" fmla="val -11827"/>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id-ID" sz="2400" dirty="0" smtClean="0">
                <a:latin typeface="Comic Sans MS" pitchFamily="66" charset="0"/>
              </a:rPr>
              <a:t>“Bangsa yang kuat adalah bangsa yang masing-masing individunya bebas dan memiliki inisiatif sendiri di bidang ekonomi tanpa campur tangan negara”</a:t>
            </a:r>
          </a:p>
          <a:p>
            <a:pPr algn="ctr"/>
            <a:r>
              <a:rPr lang="id-ID" sz="2400" dirty="0" smtClean="0">
                <a:latin typeface="Comic Sans MS" pitchFamily="66" charset="0"/>
              </a:rPr>
              <a:t>(Adam Smith)</a:t>
            </a:r>
            <a:endParaRPr lang="id-ID" sz="2400" dirty="0">
              <a:latin typeface="Comic Sans MS" pitchFamily="66" charset="0"/>
            </a:endParaRPr>
          </a:p>
        </p:txBody>
      </p:sp>
    </p:spTree>
    <p:extLst>
      <p:ext uri="{BB962C8B-B14F-4D97-AF65-F5344CB8AC3E}">
        <p14:creationId xmlns:p14="http://schemas.microsoft.com/office/powerpoint/2010/main" val="18709696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Marxisme-Komunisme</a:t>
            </a:r>
            <a:endParaRPr lang="id-ID" dirty="0"/>
          </a:p>
        </p:txBody>
      </p:sp>
      <p:sp>
        <p:nvSpPr>
          <p:cNvPr id="3" name="Content Placeholder 2"/>
          <p:cNvSpPr>
            <a:spLocks noGrp="1"/>
          </p:cNvSpPr>
          <p:nvPr>
            <p:ph idx="1"/>
          </p:nvPr>
        </p:nvSpPr>
        <p:spPr/>
        <p:txBody>
          <a:bodyPr/>
          <a:lstStyle/>
          <a:p>
            <a:r>
              <a:rPr lang="id-ID" dirty="0" smtClean="0"/>
              <a:t>Pemikiran Marx : ketika muda dengan teori ‘keterasingan manusia’, dan ketika tua mencapai kematangan dalam ekonomi politik</a:t>
            </a:r>
          </a:p>
          <a:p>
            <a:r>
              <a:rPr lang="id-ID" dirty="0" smtClean="0"/>
              <a:t>Sebagai reaksi atas perkembangan kapitalisme pasca revolusi industri</a:t>
            </a:r>
          </a:p>
          <a:p>
            <a:r>
              <a:rPr lang="id-ID" dirty="0" smtClean="0"/>
              <a:t>Mesin dan produksi menghasilkan kaum buruh (kontradiksi dari semangat liberalisme-kapitalisme)</a:t>
            </a:r>
            <a:endParaRPr lang="id-ID" dirty="0"/>
          </a:p>
        </p:txBody>
      </p:sp>
    </p:spTree>
    <p:extLst>
      <p:ext uri="{BB962C8B-B14F-4D97-AF65-F5344CB8AC3E}">
        <p14:creationId xmlns:p14="http://schemas.microsoft.com/office/powerpoint/2010/main" val="8157882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53000"/>
            <a:ext cx="6965245" cy="1202485"/>
          </a:xfrm>
        </p:spPr>
        <p:txBody>
          <a:bodyPr/>
          <a:lstStyle/>
          <a:p>
            <a:r>
              <a:rPr lang="id-ID" dirty="0" smtClean="0"/>
              <a:t>Karl Marx</a:t>
            </a:r>
            <a:endParaRPr lang="id-ID"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562600" y="491025"/>
            <a:ext cx="2847975" cy="3528392"/>
          </a:xfrm>
        </p:spPr>
      </p:pic>
      <p:sp>
        <p:nvSpPr>
          <p:cNvPr id="5" name="Rounded Rectangular Callout 4"/>
          <p:cNvSpPr/>
          <p:nvPr/>
        </p:nvSpPr>
        <p:spPr>
          <a:xfrm>
            <a:off x="685800" y="491025"/>
            <a:ext cx="3886200" cy="4157175"/>
          </a:xfrm>
          <a:prstGeom prst="wedgeRoundRectCallout">
            <a:avLst>
              <a:gd name="adj1" fmla="val 62061"/>
              <a:gd name="adj2" fmla="val -477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id-ID" sz="2000" dirty="0" smtClean="0">
                <a:latin typeface="Comic Sans MS" pitchFamily="66" charset="0"/>
              </a:rPr>
              <a:t>‘sejarah umat manusia ditentukan oleh materi. Sejak manusia kekurangan hewan buruan dan mulai bercocok tanam, muncul hak milik atas tanah sebagai modal-materi. Materi ini memunculkan kelas proletar (tak bermodal), dan kelas borjuis (bermodal). Konflik untuk mempertahankan posisi yang menjadikan ‘pertentangan kelas’ </a:t>
            </a:r>
            <a:endParaRPr lang="id-ID" sz="2000" dirty="0">
              <a:latin typeface="Comic Sans MS" pitchFamily="66" charset="0"/>
            </a:endParaRPr>
          </a:p>
        </p:txBody>
      </p:sp>
    </p:spTree>
    <p:extLst>
      <p:ext uri="{BB962C8B-B14F-4D97-AF65-F5344CB8AC3E}">
        <p14:creationId xmlns:p14="http://schemas.microsoft.com/office/powerpoint/2010/main" val="1877538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Latar Belakang</a:t>
            </a:r>
            <a:endParaRPr lang="id-ID" dirty="0"/>
          </a:p>
        </p:txBody>
      </p:sp>
      <p:pic>
        <p:nvPicPr>
          <p:cNvPr id="4" name="Content Placeholder 3"/>
          <p:cNvPicPr>
            <a:picLocks noGrp="1" noChangeAspect="1"/>
          </p:cNvPicPr>
          <p:nvPr>
            <p:ph idx="1"/>
          </p:nvPr>
        </p:nvPicPr>
        <p:blipFill>
          <a:blip r:embed="rId2" cstate="print">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tretch>
            <a:fillRect/>
          </a:stretch>
        </p:blipFill>
        <p:spPr>
          <a:xfrm>
            <a:off x="5410200" y="971600"/>
            <a:ext cx="2916324" cy="3600400"/>
          </a:xfrm>
        </p:spPr>
      </p:pic>
      <p:sp>
        <p:nvSpPr>
          <p:cNvPr id="5" name="Oval Callout 4"/>
          <p:cNvSpPr/>
          <p:nvPr/>
        </p:nvSpPr>
        <p:spPr>
          <a:xfrm>
            <a:off x="609600" y="803304"/>
            <a:ext cx="3816424" cy="3600400"/>
          </a:xfrm>
          <a:prstGeom prst="wedgeEllipseCallout">
            <a:avLst>
              <a:gd name="adj1" fmla="val 72048"/>
              <a:gd name="adj2" fmla="val 1299"/>
            </a:avLst>
          </a:prstGeom>
        </p:spPr>
        <p:style>
          <a:lnRef idx="2">
            <a:schemeClr val="dk1"/>
          </a:lnRef>
          <a:fillRef idx="1">
            <a:schemeClr val="lt1"/>
          </a:fillRef>
          <a:effectRef idx="0">
            <a:schemeClr val="dk1"/>
          </a:effectRef>
          <a:fontRef idx="minor">
            <a:schemeClr val="dk1"/>
          </a:fontRef>
        </p:style>
        <p:txBody>
          <a:bodyPr rtlCol="0" anchor="ctr"/>
          <a:lstStyle/>
          <a:p>
            <a:pPr algn="ctr"/>
            <a:r>
              <a:rPr lang="id-ID" sz="2400" i="1" dirty="0" smtClean="0">
                <a:latin typeface="Comic Sans MS" pitchFamily="66" charset="0"/>
              </a:rPr>
              <a:t>Ideologie</a:t>
            </a:r>
            <a:r>
              <a:rPr lang="id-ID" sz="2400" dirty="0" smtClean="0">
                <a:latin typeface="Comic Sans MS" pitchFamily="66" charset="0"/>
              </a:rPr>
              <a:t> : “ Ilmu Pengetahuan tentang idea-idea” </a:t>
            </a:r>
          </a:p>
          <a:p>
            <a:pPr algn="ctr"/>
            <a:r>
              <a:rPr lang="id-ID" sz="2400" dirty="0" smtClean="0">
                <a:latin typeface="Comic Sans MS" pitchFamily="66" charset="0"/>
              </a:rPr>
              <a:t>(Destutt de Tracy)</a:t>
            </a:r>
            <a:endParaRPr lang="id-ID" sz="2400" dirty="0">
              <a:latin typeface="Comic Sans MS" pitchFamily="66" charset="0"/>
            </a:endParaRPr>
          </a:p>
        </p:txBody>
      </p:sp>
    </p:spTree>
    <p:extLst>
      <p:ext uri="{BB962C8B-B14F-4D97-AF65-F5344CB8AC3E}">
        <p14:creationId xmlns:p14="http://schemas.microsoft.com/office/powerpoint/2010/main" val="32082779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052736"/>
            <a:ext cx="6196405" cy="4670333"/>
          </a:xfrm>
        </p:spPr>
        <p:txBody>
          <a:bodyPr>
            <a:normAutofit fontScale="92500" lnSpcReduction="20000"/>
          </a:bodyPr>
          <a:lstStyle/>
          <a:p>
            <a:r>
              <a:rPr lang="en-AU" dirty="0" err="1"/>
              <a:t>Pada</a:t>
            </a:r>
            <a:r>
              <a:rPr lang="en-AU" dirty="0"/>
              <a:t> </a:t>
            </a:r>
            <a:r>
              <a:rPr lang="en-AU" dirty="0" err="1"/>
              <a:t>puncak</a:t>
            </a:r>
            <a:r>
              <a:rPr lang="en-AU" dirty="0"/>
              <a:t> </a:t>
            </a:r>
            <a:r>
              <a:rPr lang="en-AU" dirty="0" err="1"/>
              <a:t>kematangan</a:t>
            </a:r>
            <a:r>
              <a:rPr lang="en-AU" dirty="0"/>
              <a:t> </a:t>
            </a:r>
            <a:r>
              <a:rPr lang="en-AU" dirty="0" err="1"/>
              <a:t>teorinya</a:t>
            </a:r>
            <a:r>
              <a:rPr lang="en-AU" dirty="0"/>
              <a:t> Marx </a:t>
            </a:r>
            <a:r>
              <a:rPr lang="en-AU" dirty="0" err="1"/>
              <a:t>menulis</a:t>
            </a:r>
            <a:r>
              <a:rPr lang="en-AU" dirty="0"/>
              <a:t> </a:t>
            </a:r>
            <a:r>
              <a:rPr lang="en-AU" dirty="0" err="1"/>
              <a:t>buku</a:t>
            </a:r>
            <a:r>
              <a:rPr lang="en-AU" dirty="0"/>
              <a:t> </a:t>
            </a:r>
            <a:r>
              <a:rPr lang="en-AU" dirty="0" err="1"/>
              <a:t>legendaris</a:t>
            </a:r>
            <a:r>
              <a:rPr lang="en-AU" dirty="0"/>
              <a:t> </a:t>
            </a:r>
            <a:r>
              <a:rPr lang="en-AU" dirty="0" err="1"/>
              <a:t>berjudul</a:t>
            </a:r>
            <a:r>
              <a:rPr lang="en-AU" dirty="0"/>
              <a:t> “Das </a:t>
            </a:r>
            <a:r>
              <a:rPr lang="en-AU" dirty="0" err="1"/>
              <a:t>Kapital</a:t>
            </a:r>
            <a:r>
              <a:rPr lang="en-AU" dirty="0"/>
              <a:t>” </a:t>
            </a:r>
            <a:r>
              <a:rPr lang="en-AU" dirty="0" err="1"/>
              <a:t>setebal</a:t>
            </a:r>
            <a:r>
              <a:rPr lang="en-AU" dirty="0"/>
              <a:t> </a:t>
            </a:r>
            <a:r>
              <a:rPr lang="en-AU" dirty="0" err="1"/>
              <a:t>hampir</a:t>
            </a:r>
            <a:r>
              <a:rPr lang="en-AU" dirty="0"/>
              <a:t> 1000 </a:t>
            </a:r>
            <a:r>
              <a:rPr lang="en-AU" dirty="0" err="1"/>
              <a:t>halaman</a:t>
            </a:r>
            <a:r>
              <a:rPr lang="en-AU" dirty="0"/>
              <a:t> </a:t>
            </a:r>
            <a:r>
              <a:rPr lang="en-AU" dirty="0" err="1"/>
              <a:t>dalam</a:t>
            </a:r>
            <a:r>
              <a:rPr lang="en-AU" dirty="0"/>
              <a:t> 3 volume, </a:t>
            </a:r>
            <a:r>
              <a:rPr lang="en-AU" dirty="0" err="1"/>
              <a:t>diterbitkan</a:t>
            </a:r>
            <a:r>
              <a:rPr lang="en-AU" dirty="0"/>
              <a:t> </a:t>
            </a:r>
            <a:r>
              <a:rPr lang="en-AU" dirty="0" err="1"/>
              <a:t>tahun</a:t>
            </a:r>
            <a:r>
              <a:rPr lang="en-AU" dirty="0"/>
              <a:t> </a:t>
            </a:r>
            <a:r>
              <a:rPr lang="en-AU" dirty="0" smtClean="0"/>
              <a:t>1867.</a:t>
            </a:r>
            <a:endParaRPr lang="id-ID" dirty="0" smtClean="0"/>
          </a:p>
          <a:p>
            <a:r>
              <a:rPr lang="en-AU" dirty="0" err="1" smtClean="0"/>
              <a:t>Buku</a:t>
            </a:r>
            <a:r>
              <a:rPr lang="en-AU" dirty="0" smtClean="0"/>
              <a:t> </a:t>
            </a:r>
            <a:r>
              <a:rPr lang="en-AU" dirty="0" err="1"/>
              <a:t>kedua</a:t>
            </a:r>
            <a:r>
              <a:rPr lang="en-AU" dirty="0"/>
              <a:t> </a:t>
            </a:r>
            <a:r>
              <a:rPr lang="en-AU" dirty="0" err="1"/>
              <a:t>baru</a:t>
            </a:r>
            <a:r>
              <a:rPr lang="en-AU" dirty="0"/>
              <a:t> </a:t>
            </a:r>
            <a:r>
              <a:rPr lang="en-AU" dirty="0" err="1"/>
              <a:t>diterbitkan</a:t>
            </a:r>
            <a:r>
              <a:rPr lang="en-AU" dirty="0"/>
              <a:t> </a:t>
            </a:r>
            <a:r>
              <a:rPr lang="en-AU" dirty="0" err="1"/>
              <a:t>tahun</a:t>
            </a:r>
            <a:r>
              <a:rPr lang="en-AU" dirty="0"/>
              <a:t> 1941 </a:t>
            </a:r>
            <a:r>
              <a:rPr lang="en-AU" dirty="0" err="1"/>
              <a:t>berjudul</a:t>
            </a:r>
            <a:r>
              <a:rPr lang="en-AU" dirty="0"/>
              <a:t> “</a:t>
            </a:r>
            <a:r>
              <a:rPr lang="en-AU" dirty="0" err="1"/>
              <a:t>Grundrisse</a:t>
            </a:r>
            <a:r>
              <a:rPr lang="en-AU" dirty="0"/>
              <a:t>”. Marx </a:t>
            </a:r>
            <a:r>
              <a:rPr lang="en-AU" dirty="0" err="1"/>
              <a:t>bukan</a:t>
            </a:r>
            <a:r>
              <a:rPr lang="en-AU" dirty="0"/>
              <a:t> </a:t>
            </a:r>
            <a:r>
              <a:rPr lang="en-AU" dirty="0" err="1"/>
              <a:t>hanya</a:t>
            </a:r>
            <a:r>
              <a:rPr lang="en-AU" dirty="0"/>
              <a:t> </a:t>
            </a:r>
            <a:r>
              <a:rPr lang="en-AU" dirty="0" err="1"/>
              <a:t>seorang</a:t>
            </a:r>
            <a:r>
              <a:rPr lang="en-AU" dirty="0"/>
              <a:t> </a:t>
            </a:r>
            <a:r>
              <a:rPr lang="en-AU" dirty="0" err="1"/>
              <a:t>teoritikus</a:t>
            </a:r>
            <a:r>
              <a:rPr lang="en-AU" dirty="0"/>
              <a:t>, </a:t>
            </a:r>
            <a:r>
              <a:rPr lang="en-AU" dirty="0" err="1"/>
              <a:t>namun</a:t>
            </a:r>
            <a:r>
              <a:rPr lang="en-AU" dirty="0"/>
              <a:t> </a:t>
            </a:r>
            <a:r>
              <a:rPr lang="en-AU" dirty="0" err="1"/>
              <a:t>ia</a:t>
            </a:r>
            <a:r>
              <a:rPr lang="en-AU" dirty="0"/>
              <a:t> </a:t>
            </a:r>
            <a:r>
              <a:rPr lang="en-AU" dirty="0" err="1"/>
              <a:t>juga</a:t>
            </a:r>
            <a:r>
              <a:rPr lang="en-AU" dirty="0"/>
              <a:t> </a:t>
            </a:r>
            <a:r>
              <a:rPr lang="en-AU" dirty="0" err="1"/>
              <a:t>seorang</a:t>
            </a:r>
            <a:r>
              <a:rPr lang="en-AU" dirty="0"/>
              <a:t> </a:t>
            </a:r>
            <a:r>
              <a:rPr lang="en-AU" dirty="0" err="1"/>
              <a:t>aktivis</a:t>
            </a:r>
            <a:r>
              <a:rPr lang="en-AU" dirty="0"/>
              <a:t> </a:t>
            </a:r>
            <a:r>
              <a:rPr lang="en-AU" dirty="0" err="1"/>
              <a:t>pergerakan</a:t>
            </a:r>
            <a:r>
              <a:rPr lang="en-AU" dirty="0"/>
              <a:t> </a:t>
            </a:r>
            <a:r>
              <a:rPr lang="en-AU" dirty="0" err="1"/>
              <a:t>perlawanan</a:t>
            </a:r>
            <a:r>
              <a:rPr lang="en-AU" dirty="0"/>
              <a:t> </a:t>
            </a:r>
            <a:r>
              <a:rPr lang="en-AU" dirty="0" err="1"/>
              <a:t>kaum</a:t>
            </a:r>
            <a:r>
              <a:rPr lang="en-AU" dirty="0"/>
              <a:t> </a:t>
            </a:r>
            <a:r>
              <a:rPr lang="en-AU" dirty="0" err="1"/>
              <a:t>buruh</a:t>
            </a:r>
            <a:r>
              <a:rPr lang="en-AU" dirty="0"/>
              <a:t>, </a:t>
            </a:r>
            <a:r>
              <a:rPr lang="en-AU" dirty="0" err="1"/>
              <a:t>dan</a:t>
            </a:r>
            <a:r>
              <a:rPr lang="en-AU" dirty="0"/>
              <a:t> </a:t>
            </a:r>
            <a:r>
              <a:rPr lang="en-AU" dirty="0" err="1"/>
              <a:t>sempat</a:t>
            </a:r>
            <a:r>
              <a:rPr lang="en-AU" dirty="0"/>
              <a:t> </a:t>
            </a:r>
            <a:r>
              <a:rPr lang="en-AU" dirty="0" err="1"/>
              <a:t>mengetuai</a:t>
            </a:r>
            <a:r>
              <a:rPr lang="en-AU" dirty="0"/>
              <a:t> “Internationale”, </a:t>
            </a:r>
            <a:r>
              <a:rPr lang="en-AU" dirty="0" err="1"/>
              <a:t>sebuah</a:t>
            </a:r>
            <a:r>
              <a:rPr lang="en-AU" dirty="0"/>
              <a:t> </a:t>
            </a:r>
            <a:r>
              <a:rPr lang="en-AU" dirty="0" err="1"/>
              <a:t>kongres</a:t>
            </a:r>
            <a:r>
              <a:rPr lang="en-AU" dirty="0"/>
              <a:t> </a:t>
            </a:r>
            <a:r>
              <a:rPr lang="en-AU" dirty="0" err="1"/>
              <a:t>buruh</a:t>
            </a:r>
            <a:r>
              <a:rPr lang="en-AU" dirty="0"/>
              <a:t> </a:t>
            </a:r>
            <a:r>
              <a:rPr lang="en-AU" dirty="0" err="1"/>
              <a:t>sedunia</a:t>
            </a:r>
            <a:r>
              <a:rPr lang="en-AU" dirty="0"/>
              <a:t>. </a:t>
            </a:r>
            <a:endParaRPr lang="id-ID" dirty="0" smtClean="0"/>
          </a:p>
          <a:p>
            <a:r>
              <a:rPr lang="en-AU" dirty="0" smtClean="0"/>
              <a:t>Marx </a:t>
            </a:r>
            <a:r>
              <a:rPr lang="en-AU" dirty="0" err="1"/>
              <a:t>menjadi</a:t>
            </a:r>
            <a:r>
              <a:rPr lang="en-AU" dirty="0"/>
              <a:t> </a:t>
            </a:r>
            <a:r>
              <a:rPr lang="en-AU" dirty="0" err="1"/>
              <a:t>seorang</a:t>
            </a:r>
            <a:r>
              <a:rPr lang="en-AU" dirty="0"/>
              <a:t> </a:t>
            </a:r>
            <a:r>
              <a:rPr lang="en-AU" dirty="0" err="1"/>
              <a:t>ideologis</a:t>
            </a:r>
            <a:r>
              <a:rPr lang="en-AU" dirty="0"/>
              <a:t> </a:t>
            </a:r>
            <a:r>
              <a:rPr lang="en-AU" dirty="0" err="1"/>
              <a:t>ketika</a:t>
            </a:r>
            <a:r>
              <a:rPr lang="en-AU" dirty="0"/>
              <a:t> </a:t>
            </a:r>
            <a:r>
              <a:rPr lang="en-AU" dirty="0" err="1"/>
              <a:t>partai</a:t>
            </a:r>
            <a:r>
              <a:rPr lang="en-AU" dirty="0"/>
              <a:t> </a:t>
            </a:r>
            <a:r>
              <a:rPr lang="en-AU" dirty="0" err="1"/>
              <a:t>buruh</a:t>
            </a:r>
            <a:r>
              <a:rPr lang="en-AU" dirty="0"/>
              <a:t> </a:t>
            </a:r>
            <a:r>
              <a:rPr lang="en-AU" dirty="0" err="1"/>
              <a:t>terbesar</a:t>
            </a:r>
            <a:r>
              <a:rPr lang="en-AU" dirty="0"/>
              <a:t> di </a:t>
            </a:r>
            <a:r>
              <a:rPr lang="en-AU" dirty="0" err="1"/>
              <a:t>dunia</a:t>
            </a:r>
            <a:r>
              <a:rPr lang="en-AU" dirty="0"/>
              <a:t> </a:t>
            </a:r>
            <a:r>
              <a:rPr lang="en-AU" dirty="0" err="1"/>
              <a:t>pada</a:t>
            </a:r>
            <a:r>
              <a:rPr lang="en-AU" dirty="0"/>
              <a:t> </a:t>
            </a:r>
            <a:r>
              <a:rPr lang="en-AU" dirty="0" err="1"/>
              <a:t>saat</a:t>
            </a:r>
            <a:r>
              <a:rPr lang="en-AU" dirty="0"/>
              <a:t> </a:t>
            </a:r>
            <a:r>
              <a:rPr lang="en-AU" dirty="0" err="1"/>
              <a:t>itu</a:t>
            </a:r>
            <a:r>
              <a:rPr lang="en-AU" dirty="0"/>
              <a:t>, </a:t>
            </a:r>
            <a:r>
              <a:rPr lang="en-AU" dirty="0" err="1"/>
              <a:t>SPD</a:t>
            </a:r>
            <a:r>
              <a:rPr lang="en-AU" dirty="0"/>
              <a:t> (</a:t>
            </a:r>
            <a:r>
              <a:rPr lang="en-AU" dirty="0" err="1"/>
              <a:t>Sozialdemokratisch</a:t>
            </a:r>
            <a:r>
              <a:rPr lang="en-AU" dirty="0"/>
              <a:t> </a:t>
            </a:r>
            <a:r>
              <a:rPr lang="en-AU" dirty="0" err="1"/>
              <a:t>Partei</a:t>
            </a:r>
            <a:r>
              <a:rPr lang="en-AU" dirty="0"/>
              <a:t> Deutschland) </a:t>
            </a:r>
            <a:r>
              <a:rPr lang="en-AU" dirty="0" err="1"/>
              <a:t>meminta</a:t>
            </a:r>
            <a:r>
              <a:rPr lang="en-AU" dirty="0"/>
              <a:t> </a:t>
            </a:r>
            <a:r>
              <a:rPr lang="en-AU" dirty="0" err="1"/>
              <a:t>dia</a:t>
            </a:r>
            <a:r>
              <a:rPr lang="en-AU" dirty="0"/>
              <a:t> </a:t>
            </a:r>
            <a:r>
              <a:rPr lang="en-AU" dirty="0" err="1"/>
              <a:t>secara</a:t>
            </a:r>
            <a:r>
              <a:rPr lang="en-AU" dirty="0"/>
              <a:t> </a:t>
            </a:r>
            <a:r>
              <a:rPr lang="en-AU" dirty="0" err="1"/>
              <a:t>khusus</a:t>
            </a:r>
            <a:r>
              <a:rPr lang="en-AU" dirty="0"/>
              <a:t> </a:t>
            </a:r>
            <a:r>
              <a:rPr lang="en-AU" dirty="0" err="1"/>
              <a:t>membuat</a:t>
            </a:r>
            <a:r>
              <a:rPr lang="en-AU" dirty="0"/>
              <a:t> program </a:t>
            </a:r>
            <a:r>
              <a:rPr lang="en-AU" dirty="0" err="1"/>
              <a:t>untuk</a:t>
            </a:r>
            <a:r>
              <a:rPr lang="en-AU" dirty="0"/>
              <a:t> </a:t>
            </a:r>
            <a:r>
              <a:rPr lang="en-AU" dirty="0" err="1"/>
              <a:t>mereka</a:t>
            </a:r>
            <a:r>
              <a:rPr lang="en-AU" dirty="0"/>
              <a:t>.</a:t>
            </a:r>
            <a:endParaRPr lang="id-ID" dirty="0"/>
          </a:p>
        </p:txBody>
      </p:sp>
    </p:spTree>
    <p:extLst>
      <p:ext uri="{BB962C8B-B14F-4D97-AF65-F5344CB8AC3E}">
        <p14:creationId xmlns:p14="http://schemas.microsoft.com/office/powerpoint/2010/main" val="27828384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052736"/>
            <a:ext cx="6196405" cy="4670333"/>
          </a:xfrm>
        </p:spPr>
        <p:txBody>
          <a:bodyPr>
            <a:normAutofit fontScale="77500" lnSpcReduction="20000"/>
          </a:bodyPr>
          <a:lstStyle/>
          <a:p>
            <a:r>
              <a:rPr lang="en-AU" dirty="0" err="1"/>
              <a:t>Pertentangan</a:t>
            </a:r>
            <a:r>
              <a:rPr lang="en-AU" dirty="0"/>
              <a:t> </a:t>
            </a:r>
            <a:r>
              <a:rPr lang="en-AU" dirty="0" err="1"/>
              <a:t>kelas</a:t>
            </a:r>
            <a:r>
              <a:rPr lang="en-AU" dirty="0"/>
              <a:t> </a:t>
            </a:r>
            <a:r>
              <a:rPr lang="en-AU" dirty="0" err="1"/>
              <a:t>ini</a:t>
            </a:r>
            <a:r>
              <a:rPr lang="en-AU" dirty="0"/>
              <a:t> </a:t>
            </a:r>
            <a:r>
              <a:rPr lang="en-AU" dirty="0" err="1"/>
              <a:t>adalah</a:t>
            </a:r>
            <a:r>
              <a:rPr lang="en-AU" dirty="0"/>
              <a:t> “</a:t>
            </a:r>
            <a:r>
              <a:rPr lang="en-AU" dirty="0" err="1"/>
              <a:t>azas</a:t>
            </a:r>
            <a:r>
              <a:rPr lang="en-AU" dirty="0"/>
              <a:t>” </a:t>
            </a:r>
            <a:r>
              <a:rPr lang="en-AU" dirty="0" err="1"/>
              <a:t>dari</a:t>
            </a:r>
            <a:r>
              <a:rPr lang="en-AU" dirty="0"/>
              <a:t> </a:t>
            </a:r>
            <a:r>
              <a:rPr lang="en-AU" dirty="0" err="1"/>
              <a:t>seluruh</a:t>
            </a:r>
            <a:r>
              <a:rPr lang="en-AU" dirty="0"/>
              <a:t> </a:t>
            </a:r>
            <a:r>
              <a:rPr lang="en-AU" dirty="0" err="1"/>
              <a:t>hidup</a:t>
            </a:r>
            <a:r>
              <a:rPr lang="en-AU" dirty="0"/>
              <a:t> </a:t>
            </a:r>
            <a:r>
              <a:rPr lang="en-AU" dirty="0" err="1"/>
              <a:t>manusia</a:t>
            </a:r>
            <a:r>
              <a:rPr lang="en-AU" dirty="0"/>
              <a:t>. </a:t>
            </a:r>
            <a:r>
              <a:rPr lang="en-AU" dirty="0" err="1"/>
              <a:t>Pertentangan</a:t>
            </a:r>
            <a:r>
              <a:rPr lang="en-AU" dirty="0"/>
              <a:t> </a:t>
            </a:r>
            <a:r>
              <a:rPr lang="en-AU" dirty="0" err="1"/>
              <a:t>kelas</a:t>
            </a:r>
            <a:r>
              <a:rPr lang="en-AU" dirty="0"/>
              <a:t> </a:t>
            </a:r>
            <a:r>
              <a:rPr lang="en-AU" dirty="0" err="1"/>
              <a:t>ini</a:t>
            </a:r>
            <a:r>
              <a:rPr lang="en-AU" dirty="0"/>
              <a:t> </a:t>
            </a:r>
            <a:r>
              <a:rPr lang="en-AU" dirty="0" err="1"/>
              <a:t>memunculkan</a:t>
            </a:r>
            <a:r>
              <a:rPr lang="en-AU" dirty="0"/>
              <a:t> </a:t>
            </a:r>
            <a:r>
              <a:rPr lang="en-AU" dirty="0" err="1"/>
              <a:t>apa</a:t>
            </a:r>
            <a:r>
              <a:rPr lang="en-AU" dirty="0"/>
              <a:t> yang </a:t>
            </a:r>
            <a:r>
              <a:rPr lang="en-AU" dirty="0" err="1"/>
              <a:t>disebut</a:t>
            </a:r>
            <a:r>
              <a:rPr lang="en-AU" dirty="0"/>
              <a:t> Marx </a:t>
            </a:r>
            <a:r>
              <a:rPr lang="en-AU" dirty="0" err="1"/>
              <a:t>sebagai</a:t>
            </a:r>
            <a:r>
              <a:rPr lang="en-AU" dirty="0"/>
              <a:t> “</a:t>
            </a:r>
            <a:r>
              <a:rPr lang="en-AU" dirty="0" err="1"/>
              <a:t>superstruktur</a:t>
            </a:r>
            <a:r>
              <a:rPr lang="en-AU" dirty="0" smtClean="0"/>
              <a:t>”.</a:t>
            </a:r>
            <a:endParaRPr lang="id-ID" dirty="0" smtClean="0"/>
          </a:p>
          <a:p>
            <a:r>
              <a:rPr lang="en-AU" dirty="0" err="1" smtClean="0"/>
              <a:t>Superstruktur</a:t>
            </a:r>
            <a:r>
              <a:rPr lang="en-AU" dirty="0" smtClean="0"/>
              <a:t> </a:t>
            </a:r>
            <a:r>
              <a:rPr lang="en-AU" dirty="0" err="1"/>
              <a:t>adalah</a:t>
            </a:r>
            <a:r>
              <a:rPr lang="en-AU" dirty="0"/>
              <a:t> </a:t>
            </a:r>
            <a:r>
              <a:rPr lang="en-AU" dirty="0" err="1"/>
              <a:t>kesadaran</a:t>
            </a:r>
            <a:r>
              <a:rPr lang="en-AU" dirty="0"/>
              <a:t> </a:t>
            </a:r>
            <a:r>
              <a:rPr lang="en-AU" dirty="0" err="1"/>
              <a:t>baru</a:t>
            </a:r>
            <a:r>
              <a:rPr lang="en-AU" dirty="0"/>
              <a:t> yang </a:t>
            </a:r>
            <a:r>
              <a:rPr lang="en-AU" dirty="0" err="1"/>
              <a:t>disuntikkan</a:t>
            </a:r>
            <a:r>
              <a:rPr lang="en-AU" dirty="0"/>
              <a:t> </a:t>
            </a:r>
            <a:r>
              <a:rPr lang="en-AU" dirty="0" err="1"/>
              <a:t>kedalam</a:t>
            </a:r>
            <a:r>
              <a:rPr lang="en-AU" dirty="0"/>
              <a:t> </a:t>
            </a:r>
            <a:r>
              <a:rPr lang="en-AU" dirty="0" err="1"/>
              <a:t>kesadaran</a:t>
            </a:r>
            <a:r>
              <a:rPr lang="en-AU" dirty="0"/>
              <a:t> </a:t>
            </a:r>
            <a:r>
              <a:rPr lang="en-AU" dirty="0" err="1"/>
              <a:t>kaum</a:t>
            </a:r>
            <a:r>
              <a:rPr lang="en-AU" dirty="0"/>
              <a:t> </a:t>
            </a:r>
            <a:r>
              <a:rPr lang="en-AU" dirty="0" err="1"/>
              <a:t>proletar</a:t>
            </a:r>
            <a:r>
              <a:rPr lang="en-AU" dirty="0"/>
              <a:t> </a:t>
            </a:r>
            <a:r>
              <a:rPr lang="en-AU" dirty="0" err="1"/>
              <a:t>supaya</a:t>
            </a:r>
            <a:r>
              <a:rPr lang="en-AU" dirty="0"/>
              <a:t> </a:t>
            </a:r>
            <a:r>
              <a:rPr lang="en-AU" dirty="0" err="1"/>
              <a:t>mereka</a:t>
            </a:r>
            <a:r>
              <a:rPr lang="en-AU" dirty="0"/>
              <a:t> </a:t>
            </a:r>
            <a:r>
              <a:rPr lang="en-AU" dirty="0" err="1"/>
              <a:t>tidak</a:t>
            </a:r>
            <a:r>
              <a:rPr lang="en-AU" dirty="0"/>
              <a:t> </a:t>
            </a:r>
            <a:r>
              <a:rPr lang="en-AU" dirty="0" err="1"/>
              <a:t>memberontak</a:t>
            </a:r>
            <a:r>
              <a:rPr lang="en-AU" dirty="0"/>
              <a:t> </a:t>
            </a:r>
            <a:r>
              <a:rPr lang="en-AU" dirty="0" err="1"/>
              <a:t>kepada</a:t>
            </a:r>
            <a:r>
              <a:rPr lang="en-AU" dirty="0"/>
              <a:t> </a:t>
            </a:r>
            <a:r>
              <a:rPr lang="en-AU" dirty="0" err="1"/>
              <a:t>kaum</a:t>
            </a:r>
            <a:r>
              <a:rPr lang="en-AU" dirty="0"/>
              <a:t> </a:t>
            </a:r>
            <a:r>
              <a:rPr lang="en-AU" dirty="0" err="1" smtClean="0"/>
              <a:t>feodal</a:t>
            </a:r>
            <a:r>
              <a:rPr lang="en-AU" dirty="0" smtClean="0"/>
              <a:t>.</a:t>
            </a:r>
            <a:endParaRPr lang="id-ID" dirty="0" smtClean="0"/>
          </a:p>
          <a:p>
            <a:r>
              <a:rPr lang="en-AU" dirty="0" err="1" smtClean="0"/>
              <a:t>Bentuk</a:t>
            </a:r>
            <a:r>
              <a:rPr lang="en-AU" dirty="0" smtClean="0"/>
              <a:t> </a:t>
            </a:r>
            <a:r>
              <a:rPr lang="en-AU" dirty="0" err="1"/>
              <a:t>superstruktur</a:t>
            </a:r>
            <a:r>
              <a:rPr lang="en-AU" dirty="0"/>
              <a:t> </a:t>
            </a:r>
            <a:r>
              <a:rPr lang="en-AU" dirty="0" err="1"/>
              <a:t>ini</a:t>
            </a:r>
            <a:r>
              <a:rPr lang="en-AU" dirty="0"/>
              <a:t> </a:t>
            </a:r>
            <a:r>
              <a:rPr lang="en-AU" dirty="0" err="1"/>
              <a:t>sangat</a:t>
            </a:r>
            <a:r>
              <a:rPr lang="en-AU" dirty="0"/>
              <a:t> </a:t>
            </a:r>
            <a:r>
              <a:rPr lang="en-AU" dirty="0" err="1"/>
              <a:t>banyak</a:t>
            </a:r>
            <a:r>
              <a:rPr lang="en-AU" dirty="0"/>
              <a:t>, </a:t>
            </a:r>
            <a:r>
              <a:rPr lang="en-AU" dirty="0" err="1"/>
              <a:t>namun</a:t>
            </a:r>
            <a:r>
              <a:rPr lang="en-AU" dirty="0"/>
              <a:t> </a:t>
            </a:r>
            <a:r>
              <a:rPr lang="en-AU" dirty="0" err="1"/>
              <a:t>semuanya</a:t>
            </a:r>
            <a:r>
              <a:rPr lang="en-AU" dirty="0"/>
              <a:t> </a:t>
            </a:r>
            <a:r>
              <a:rPr lang="en-AU" dirty="0" err="1"/>
              <a:t>berupa</a:t>
            </a:r>
            <a:r>
              <a:rPr lang="en-AU" dirty="0"/>
              <a:t> </a:t>
            </a:r>
            <a:r>
              <a:rPr lang="en-AU" dirty="0" err="1"/>
              <a:t>konsep</a:t>
            </a:r>
            <a:r>
              <a:rPr lang="en-AU" dirty="0"/>
              <a:t> yang </a:t>
            </a:r>
            <a:r>
              <a:rPr lang="en-AU" dirty="0" err="1"/>
              <a:t>mengekang</a:t>
            </a:r>
            <a:r>
              <a:rPr lang="en-AU" dirty="0"/>
              <a:t> </a:t>
            </a:r>
            <a:r>
              <a:rPr lang="en-AU" dirty="0" err="1"/>
              <a:t>keinginan</a:t>
            </a:r>
            <a:r>
              <a:rPr lang="en-AU" dirty="0"/>
              <a:t> </a:t>
            </a:r>
            <a:r>
              <a:rPr lang="en-AU" dirty="0" err="1"/>
              <a:t>kelas</a:t>
            </a:r>
            <a:r>
              <a:rPr lang="en-AU" dirty="0"/>
              <a:t> </a:t>
            </a:r>
            <a:r>
              <a:rPr lang="en-AU" dirty="0" err="1"/>
              <a:t>proletar</a:t>
            </a:r>
            <a:r>
              <a:rPr lang="en-AU" dirty="0"/>
              <a:t> </a:t>
            </a:r>
            <a:r>
              <a:rPr lang="en-AU" dirty="0" err="1"/>
              <a:t>untuk</a:t>
            </a:r>
            <a:r>
              <a:rPr lang="en-AU" dirty="0"/>
              <a:t> </a:t>
            </a:r>
            <a:r>
              <a:rPr lang="en-AU" dirty="0" err="1"/>
              <a:t>memberontak</a:t>
            </a:r>
            <a:r>
              <a:rPr lang="en-AU" dirty="0"/>
              <a:t> </a:t>
            </a:r>
            <a:r>
              <a:rPr lang="en-AU" dirty="0" err="1"/>
              <a:t>melawan</a:t>
            </a:r>
            <a:r>
              <a:rPr lang="en-AU" dirty="0"/>
              <a:t> </a:t>
            </a:r>
            <a:r>
              <a:rPr lang="en-AU" dirty="0" err="1"/>
              <a:t>ketidakadilan</a:t>
            </a:r>
            <a:r>
              <a:rPr lang="en-AU" dirty="0"/>
              <a:t>. </a:t>
            </a:r>
            <a:endParaRPr lang="id-ID" dirty="0" smtClean="0"/>
          </a:p>
          <a:p>
            <a:r>
              <a:rPr lang="en-AU" dirty="0" err="1" smtClean="0"/>
              <a:t>Superstruktur</a:t>
            </a:r>
            <a:r>
              <a:rPr lang="en-AU" dirty="0" smtClean="0"/>
              <a:t> </a:t>
            </a:r>
            <a:r>
              <a:rPr lang="en-AU" dirty="0" err="1"/>
              <a:t>adalah</a:t>
            </a:r>
            <a:r>
              <a:rPr lang="en-AU" dirty="0"/>
              <a:t> </a:t>
            </a:r>
            <a:r>
              <a:rPr lang="en-AU" dirty="0" err="1"/>
              <a:t>ideologi</a:t>
            </a:r>
            <a:r>
              <a:rPr lang="en-AU" dirty="0"/>
              <a:t>, </a:t>
            </a:r>
            <a:r>
              <a:rPr lang="en-AU" dirty="0" err="1"/>
              <a:t>berupa</a:t>
            </a:r>
            <a:r>
              <a:rPr lang="en-AU" dirty="0"/>
              <a:t> agama, </a:t>
            </a:r>
            <a:r>
              <a:rPr lang="en-AU" dirty="0" err="1"/>
              <a:t>nilai-nilai</a:t>
            </a:r>
            <a:r>
              <a:rPr lang="en-AU" dirty="0"/>
              <a:t> moral, </a:t>
            </a:r>
            <a:r>
              <a:rPr lang="en-AU" dirty="0" err="1"/>
              <a:t>ajaran</a:t>
            </a:r>
            <a:r>
              <a:rPr lang="en-AU" dirty="0"/>
              <a:t> </a:t>
            </a:r>
            <a:r>
              <a:rPr lang="en-AU" dirty="0" err="1"/>
              <a:t>filsafat</a:t>
            </a:r>
            <a:r>
              <a:rPr lang="en-AU" dirty="0"/>
              <a:t>, </a:t>
            </a:r>
            <a:r>
              <a:rPr lang="en-AU" dirty="0" err="1"/>
              <a:t>dan</a:t>
            </a:r>
            <a:r>
              <a:rPr lang="en-AU" dirty="0"/>
              <a:t> </a:t>
            </a:r>
            <a:r>
              <a:rPr lang="en-AU" dirty="0" err="1"/>
              <a:t>terutama</a:t>
            </a:r>
            <a:r>
              <a:rPr lang="en-AU" dirty="0"/>
              <a:t> </a:t>
            </a:r>
            <a:r>
              <a:rPr lang="en-AU" dirty="0" err="1"/>
              <a:t>adalah</a:t>
            </a:r>
            <a:r>
              <a:rPr lang="en-AU" dirty="0"/>
              <a:t> </a:t>
            </a:r>
            <a:r>
              <a:rPr lang="en-AU" dirty="0" err="1"/>
              <a:t>hukum</a:t>
            </a:r>
            <a:r>
              <a:rPr lang="en-AU" dirty="0"/>
              <a:t> </a:t>
            </a:r>
            <a:r>
              <a:rPr lang="en-AU" dirty="0" err="1"/>
              <a:t>dan</a:t>
            </a:r>
            <a:r>
              <a:rPr lang="en-AU" dirty="0"/>
              <a:t> </a:t>
            </a:r>
            <a:r>
              <a:rPr lang="en-AU" dirty="0" err="1"/>
              <a:t>negara</a:t>
            </a:r>
            <a:r>
              <a:rPr lang="en-AU" dirty="0"/>
              <a:t>. </a:t>
            </a:r>
            <a:r>
              <a:rPr lang="en-AU" dirty="0" err="1"/>
              <a:t>Kaum</a:t>
            </a:r>
            <a:r>
              <a:rPr lang="en-AU" dirty="0"/>
              <a:t> </a:t>
            </a:r>
            <a:r>
              <a:rPr lang="en-AU" dirty="0" err="1"/>
              <a:t>proletar</a:t>
            </a:r>
            <a:r>
              <a:rPr lang="en-AU" dirty="0"/>
              <a:t> </a:t>
            </a:r>
            <a:r>
              <a:rPr lang="en-AU" dirty="0" err="1"/>
              <a:t>ditipu</a:t>
            </a:r>
            <a:r>
              <a:rPr lang="en-AU" dirty="0"/>
              <a:t> </a:t>
            </a:r>
            <a:r>
              <a:rPr lang="en-AU" dirty="0" err="1"/>
              <a:t>dengan</a:t>
            </a:r>
            <a:r>
              <a:rPr lang="en-AU" dirty="0"/>
              <a:t> </a:t>
            </a:r>
            <a:r>
              <a:rPr lang="en-AU" dirty="0" err="1"/>
              <a:t>kesadaran</a:t>
            </a:r>
            <a:r>
              <a:rPr lang="en-AU" dirty="0"/>
              <a:t> </a:t>
            </a:r>
            <a:r>
              <a:rPr lang="en-AU" dirty="0" err="1"/>
              <a:t>bahwa</a:t>
            </a:r>
            <a:r>
              <a:rPr lang="en-AU" dirty="0"/>
              <a:t> </a:t>
            </a:r>
            <a:r>
              <a:rPr lang="en-AU" dirty="0" err="1"/>
              <a:t>semua</a:t>
            </a:r>
            <a:r>
              <a:rPr lang="en-AU" dirty="0"/>
              <a:t> </a:t>
            </a:r>
            <a:r>
              <a:rPr lang="en-AU" dirty="0" err="1"/>
              <a:t>kebaikan</a:t>
            </a:r>
            <a:r>
              <a:rPr lang="en-AU" dirty="0"/>
              <a:t> </a:t>
            </a:r>
            <a:r>
              <a:rPr lang="en-AU" dirty="0" err="1"/>
              <a:t>hanya</a:t>
            </a:r>
            <a:r>
              <a:rPr lang="en-AU" dirty="0"/>
              <a:t> </a:t>
            </a:r>
            <a:r>
              <a:rPr lang="en-AU" dirty="0" err="1"/>
              <a:t>dapat</a:t>
            </a:r>
            <a:r>
              <a:rPr lang="en-AU" dirty="0"/>
              <a:t> </a:t>
            </a:r>
            <a:r>
              <a:rPr lang="en-AU" dirty="0" err="1"/>
              <a:t>dicapai</a:t>
            </a:r>
            <a:r>
              <a:rPr lang="en-AU" dirty="0"/>
              <a:t> </a:t>
            </a:r>
            <a:r>
              <a:rPr lang="en-AU" dirty="0" err="1"/>
              <a:t>apabila</a:t>
            </a:r>
            <a:r>
              <a:rPr lang="en-AU" dirty="0"/>
              <a:t> </a:t>
            </a:r>
            <a:r>
              <a:rPr lang="en-AU" dirty="0" err="1"/>
              <a:t>mereka</a:t>
            </a:r>
            <a:r>
              <a:rPr lang="en-AU" dirty="0"/>
              <a:t> </a:t>
            </a:r>
            <a:r>
              <a:rPr lang="en-AU" dirty="0" err="1"/>
              <a:t>mematuhi</a:t>
            </a:r>
            <a:r>
              <a:rPr lang="en-AU" dirty="0"/>
              <a:t> </a:t>
            </a:r>
            <a:r>
              <a:rPr lang="en-AU" dirty="0" err="1"/>
              <a:t>hukum</a:t>
            </a:r>
            <a:r>
              <a:rPr lang="en-AU" dirty="0"/>
              <a:t>, </a:t>
            </a:r>
            <a:r>
              <a:rPr lang="en-AU" dirty="0" err="1"/>
              <a:t>negara</a:t>
            </a:r>
            <a:r>
              <a:rPr lang="en-AU" dirty="0"/>
              <a:t>, </a:t>
            </a:r>
            <a:r>
              <a:rPr lang="en-AU" dirty="0" err="1"/>
              <a:t>dan</a:t>
            </a:r>
            <a:r>
              <a:rPr lang="en-AU" dirty="0"/>
              <a:t> </a:t>
            </a:r>
            <a:r>
              <a:rPr lang="en-AU" dirty="0" smtClean="0"/>
              <a:t>agama.</a:t>
            </a:r>
            <a:endParaRPr lang="id-ID" dirty="0" smtClean="0"/>
          </a:p>
          <a:p>
            <a:r>
              <a:rPr lang="en-AU" dirty="0" err="1" smtClean="0"/>
              <a:t>Padahal</a:t>
            </a:r>
            <a:r>
              <a:rPr lang="en-AU" dirty="0" smtClean="0"/>
              <a:t> </a:t>
            </a:r>
            <a:r>
              <a:rPr lang="en-AU" dirty="0" err="1"/>
              <a:t>itu</a:t>
            </a:r>
            <a:r>
              <a:rPr lang="en-AU" dirty="0"/>
              <a:t> </a:t>
            </a:r>
            <a:r>
              <a:rPr lang="en-AU" dirty="0" err="1"/>
              <a:t>semua</a:t>
            </a:r>
            <a:r>
              <a:rPr lang="en-AU" dirty="0"/>
              <a:t> </a:t>
            </a:r>
            <a:r>
              <a:rPr lang="en-AU" dirty="0" err="1"/>
              <a:t>adalah</a:t>
            </a:r>
            <a:r>
              <a:rPr lang="en-AU" dirty="0"/>
              <a:t> </a:t>
            </a:r>
            <a:r>
              <a:rPr lang="en-AU" dirty="0" err="1"/>
              <a:t>obat</a:t>
            </a:r>
            <a:r>
              <a:rPr lang="en-AU" dirty="0"/>
              <a:t> </a:t>
            </a:r>
            <a:r>
              <a:rPr lang="en-AU" dirty="0" err="1"/>
              <a:t>bius</a:t>
            </a:r>
            <a:r>
              <a:rPr lang="en-AU" dirty="0"/>
              <a:t> yang </a:t>
            </a:r>
            <a:r>
              <a:rPr lang="en-AU" dirty="0" err="1"/>
              <a:t>diciptakan</a:t>
            </a:r>
            <a:r>
              <a:rPr lang="en-AU" dirty="0"/>
              <a:t> </a:t>
            </a:r>
            <a:r>
              <a:rPr lang="en-AU" dirty="0" err="1"/>
              <a:t>kaum</a:t>
            </a:r>
            <a:r>
              <a:rPr lang="en-AU" dirty="0"/>
              <a:t> </a:t>
            </a:r>
            <a:r>
              <a:rPr lang="en-AU" dirty="0" err="1"/>
              <a:t>foedal</a:t>
            </a:r>
            <a:r>
              <a:rPr lang="en-AU" dirty="0"/>
              <a:t> </a:t>
            </a:r>
            <a:r>
              <a:rPr lang="en-AU" dirty="0" err="1"/>
              <a:t>supaya</a:t>
            </a:r>
            <a:r>
              <a:rPr lang="en-AU" dirty="0"/>
              <a:t> </a:t>
            </a:r>
            <a:r>
              <a:rPr lang="en-AU" dirty="0" err="1"/>
              <a:t>kaum</a:t>
            </a:r>
            <a:r>
              <a:rPr lang="en-AU" dirty="0"/>
              <a:t> </a:t>
            </a:r>
            <a:r>
              <a:rPr lang="en-AU" dirty="0" err="1"/>
              <a:t>proletar</a:t>
            </a:r>
            <a:r>
              <a:rPr lang="en-AU" dirty="0"/>
              <a:t> </a:t>
            </a:r>
            <a:r>
              <a:rPr lang="en-AU" dirty="0" err="1"/>
              <a:t>tidak</a:t>
            </a:r>
            <a:r>
              <a:rPr lang="en-AU" dirty="0"/>
              <a:t> </a:t>
            </a:r>
            <a:r>
              <a:rPr lang="en-AU" dirty="0" err="1"/>
              <a:t>menuntut</a:t>
            </a:r>
            <a:r>
              <a:rPr lang="en-AU" dirty="0"/>
              <a:t> </a:t>
            </a:r>
            <a:r>
              <a:rPr lang="en-AU" dirty="0" err="1"/>
              <a:t>hak-haknya</a:t>
            </a:r>
            <a:r>
              <a:rPr lang="en-AU" dirty="0"/>
              <a:t>.</a:t>
            </a:r>
            <a:endParaRPr lang="id-ID" dirty="0"/>
          </a:p>
        </p:txBody>
      </p:sp>
    </p:spTree>
    <p:extLst>
      <p:ext uri="{BB962C8B-B14F-4D97-AF65-F5344CB8AC3E}">
        <p14:creationId xmlns:p14="http://schemas.microsoft.com/office/powerpoint/2010/main" val="4130299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052736"/>
            <a:ext cx="6196405" cy="4670333"/>
          </a:xfrm>
        </p:spPr>
        <p:txBody>
          <a:bodyPr>
            <a:normAutofit fontScale="92500"/>
          </a:bodyPr>
          <a:lstStyle/>
          <a:p>
            <a:r>
              <a:rPr lang="en-AU" dirty="0" err="1"/>
              <a:t>Revolusi</a:t>
            </a:r>
            <a:r>
              <a:rPr lang="en-AU" dirty="0"/>
              <a:t> </a:t>
            </a:r>
            <a:r>
              <a:rPr lang="en-AU" dirty="0" err="1"/>
              <a:t>kaum</a:t>
            </a:r>
            <a:r>
              <a:rPr lang="en-AU" dirty="0"/>
              <a:t> </a:t>
            </a:r>
            <a:r>
              <a:rPr lang="en-AU" dirty="0" err="1"/>
              <a:t>buruh</a:t>
            </a:r>
            <a:r>
              <a:rPr lang="en-AU" dirty="0"/>
              <a:t> </a:t>
            </a:r>
            <a:r>
              <a:rPr lang="en-AU" dirty="0" err="1"/>
              <a:t>bukan</a:t>
            </a:r>
            <a:r>
              <a:rPr lang="en-AU" dirty="0"/>
              <a:t> </a:t>
            </a:r>
            <a:r>
              <a:rPr lang="en-AU" dirty="0" err="1"/>
              <a:t>hanya</a:t>
            </a:r>
            <a:r>
              <a:rPr lang="en-AU" dirty="0"/>
              <a:t> </a:t>
            </a:r>
            <a:r>
              <a:rPr lang="en-AU" dirty="0" err="1"/>
              <a:t>untuk</a:t>
            </a:r>
            <a:r>
              <a:rPr lang="en-AU" dirty="0"/>
              <a:t> </a:t>
            </a:r>
            <a:r>
              <a:rPr lang="en-AU" dirty="0" err="1"/>
              <a:t>merebut</a:t>
            </a:r>
            <a:r>
              <a:rPr lang="en-AU" dirty="0"/>
              <a:t> </a:t>
            </a:r>
            <a:r>
              <a:rPr lang="en-AU" dirty="0" err="1"/>
              <a:t>kekuasaan</a:t>
            </a:r>
            <a:r>
              <a:rPr lang="en-AU" dirty="0"/>
              <a:t>, </a:t>
            </a:r>
            <a:r>
              <a:rPr lang="en-AU" dirty="0" err="1"/>
              <a:t>namun</a:t>
            </a:r>
            <a:r>
              <a:rPr lang="en-AU" dirty="0"/>
              <a:t> </a:t>
            </a:r>
            <a:r>
              <a:rPr lang="en-AU" dirty="0" err="1"/>
              <a:t>menuntaskan</a:t>
            </a:r>
            <a:r>
              <a:rPr lang="en-AU" dirty="0"/>
              <a:t> </a:t>
            </a:r>
            <a:r>
              <a:rPr lang="en-AU" dirty="0" err="1"/>
              <a:t>penyebab</a:t>
            </a:r>
            <a:r>
              <a:rPr lang="en-AU" dirty="0"/>
              <a:t> </a:t>
            </a:r>
            <a:r>
              <a:rPr lang="en-AU" dirty="0" err="1"/>
              <a:t>dari</a:t>
            </a:r>
            <a:r>
              <a:rPr lang="en-AU" dirty="0"/>
              <a:t> </a:t>
            </a:r>
            <a:r>
              <a:rPr lang="en-AU" dirty="0" err="1"/>
              <a:t>seluruh</a:t>
            </a:r>
            <a:r>
              <a:rPr lang="en-AU" dirty="0"/>
              <a:t> </a:t>
            </a:r>
            <a:r>
              <a:rPr lang="en-AU" dirty="0" err="1"/>
              <a:t>penderitaan</a:t>
            </a:r>
            <a:r>
              <a:rPr lang="en-AU" dirty="0"/>
              <a:t> </a:t>
            </a:r>
            <a:r>
              <a:rPr lang="en-AU" dirty="0" err="1"/>
              <a:t>mereka</a:t>
            </a:r>
            <a:r>
              <a:rPr lang="en-AU" dirty="0"/>
              <a:t>, </a:t>
            </a:r>
            <a:r>
              <a:rPr lang="en-AU" dirty="0" err="1"/>
              <a:t>yaitu</a:t>
            </a:r>
            <a:r>
              <a:rPr lang="en-AU" dirty="0"/>
              <a:t> </a:t>
            </a:r>
            <a:r>
              <a:rPr lang="en-AU" dirty="0" err="1"/>
              <a:t>hak</a:t>
            </a:r>
            <a:r>
              <a:rPr lang="en-AU" dirty="0"/>
              <a:t> </a:t>
            </a:r>
            <a:r>
              <a:rPr lang="en-AU" dirty="0" err="1" smtClean="0"/>
              <a:t>milik</a:t>
            </a:r>
            <a:r>
              <a:rPr lang="en-AU" dirty="0" smtClean="0"/>
              <a:t>.</a:t>
            </a:r>
            <a:endParaRPr lang="id-ID" dirty="0" smtClean="0"/>
          </a:p>
          <a:p>
            <a:r>
              <a:rPr lang="en-AU" dirty="0" err="1" smtClean="0"/>
              <a:t>Untuk</a:t>
            </a:r>
            <a:r>
              <a:rPr lang="en-AU" dirty="0" smtClean="0"/>
              <a:t> </a:t>
            </a:r>
            <a:r>
              <a:rPr lang="en-AU" dirty="0" err="1"/>
              <a:t>menghapuskan</a:t>
            </a:r>
            <a:r>
              <a:rPr lang="en-AU" dirty="0"/>
              <a:t> </a:t>
            </a:r>
            <a:r>
              <a:rPr lang="en-AU" dirty="0" err="1"/>
              <a:t>hak</a:t>
            </a:r>
            <a:r>
              <a:rPr lang="en-AU" dirty="0"/>
              <a:t> </a:t>
            </a:r>
            <a:r>
              <a:rPr lang="en-AU" dirty="0" err="1"/>
              <a:t>milik</a:t>
            </a:r>
            <a:r>
              <a:rPr lang="en-AU" dirty="0"/>
              <a:t>, </a:t>
            </a:r>
            <a:r>
              <a:rPr lang="en-AU" dirty="0" err="1"/>
              <a:t>kaum</a:t>
            </a:r>
            <a:r>
              <a:rPr lang="en-AU" dirty="0"/>
              <a:t> </a:t>
            </a:r>
            <a:r>
              <a:rPr lang="en-AU" dirty="0" err="1"/>
              <a:t>buruh</a:t>
            </a:r>
            <a:r>
              <a:rPr lang="en-AU" dirty="0"/>
              <a:t> </a:t>
            </a:r>
            <a:r>
              <a:rPr lang="en-AU" dirty="0" err="1"/>
              <a:t>harus</a:t>
            </a:r>
            <a:r>
              <a:rPr lang="en-AU" dirty="0"/>
              <a:t> </a:t>
            </a:r>
            <a:r>
              <a:rPr lang="en-AU" dirty="0" err="1"/>
              <a:t>melenyapkan</a:t>
            </a:r>
            <a:r>
              <a:rPr lang="en-AU" dirty="0"/>
              <a:t> </a:t>
            </a:r>
            <a:r>
              <a:rPr lang="en-AU" dirty="0" err="1"/>
              <a:t>negara</a:t>
            </a:r>
            <a:r>
              <a:rPr lang="en-AU" dirty="0"/>
              <a:t> </a:t>
            </a:r>
            <a:r>
              <a:rPr lang="en-AU" dirty="0" err="1"/>
              <a:t>sebagai</a:t>
            </a:r>
            <a:r>
              <a:rPr lang="en-AU" dirty="0"/>
              <a:t> </a:t>
            </a:r>
            <a:r>
              <a:rPr lang="en-AU" dirty="0" err="1"/>
              <a:t>organisasi</a:t>
            </a:r>
            <a:r>
              <a:rPr lang="en-AU" dirty="0"/>
              <a:t> </a:t>
            </a:r>
            <a:r>
              <a:rPr lang="en-AU" dirty="0" err="1"/>
              <a:t>kekuasaan</a:t>
            </a:r>
            <a:r>
              <a:rPr lang="en-AU" dirty="0"/>
              <a:t> </a:t>
            </a:r>
            <a:r>
              <a:rPr lang="en-AU" dirty="0" err="1"/>
              <a:t>tertinggi</a:t>
            </a:r>
            <a:r>
              <a:rPr lang="en-AU" dirty="0"/>
              <a:t> yang </a:t>
            </a:r>
            <a:r>
              <a:rPr lang="en-AU" dirty="0" err="1"/>
              <a:t>melindungi</a:t>
            </a:r>
            <a:r>
              <a:rPr lang="en-AU" dirty="0"/>
              <a:t> </a:t>
            </a:r>
            <a:r>
              <a:rPr lang="en-AU" dirty="0" err="1"/>
              <a:t>kepentingan</a:t>
            </a:r>
            <a:r>
              <a:rPr lang="en-AU" dirty="0"/>
              <a:t> </a:t>
            </a:r>
            <a:r>
              <a:rPr lang="en-AU" dirty="0" err="1"/>
              <a:t>kaum</a:t>
            </a:r>
            <a:r>
              <a:rPr lang="en-AU" dirty="0"/>
              <a:t> </a:t>
            </a:r>
            <a:r>
              <a:rPr lang="en-AU" dirty="0" err="1" smtClean="0"/>
              <a:t>kapitalis</a:t>
            </a:r>
            <a:r>
              <a:rPr lang="en-AU" dirty="0" smtClean="0"/>
              <a:t>.</a:t>
            </a:r>
            <a:endParaRPr lang="id-ID" dirty="0" smtClean="0"/>
          </a:p>
          <a:p>
            <a:r>
              <a:rPr lang="en-AU" dirty="0" err="1" smtClean="0"/>
              <a:t>Sehingga</a:t>
            </a:r>
            <a:r>
              <a:rPr lang="en-AU" dirty="0" smtClean="0"/>
              <a:t> </a:t>
            </a:r>
            <a:r>
              <a:rPr lang="en-AU" dirty="0" err="1"/>
              <a:t>untuk</a:t>
            </a:r>
            <a:r>
              <a:rPr lang="en-AU" dirty="0"/>
              <a:t> </a:t>
            </a:r>
            <a:r>
              <a:rPr lang="en-AU" dirty="0" err="1"/>
              <a:t>sementara</a:t>
            </a:r>
            <a:r>
              <a:rPr lang="en-AU" dirty="0"/>
              <a:t> </a:t>
            </a:r>
            <a:r>
              <a:rPr lang="en-AU" dirty="0" err="1"/>
              <a:t>kaum</a:t>
            </a:r>
            <a:r>
              <a:rPr lang="en-AU" dirty="0"/>
              <a:t> </a:t>
            </a:r>
            <a:r>
              <a:rPr lang="en-AU" dirty="0" err="1"/>
              <a:t>buruh</a:t>
            </a:r>
            <a:r>
              <a:rPr lang="en-AU" dirty="0"/>
              <a:t> </a:t>
            </a:r>
            <a:r>
              <a:rPr lang="en-AU" dirty="0" err="1"/>
              <a:t>merebut</a:t>
            </a:r>
            <a:r>
              <a:rPr lang="en-AU" dirty="0"/>
              <a:t> </a:t>
            </a:r>
            <a:r>
              <a:rPr lang="en-AU" dirty="0" err="1"/>
              <a:t>kekuasaan</a:t>
            </a:r>
            <a:r>
              <a:rPr lang="en-AU" dirty="0"/>
              <a:t> </a:t>
            </a:r>
            <a:r>
              <a:rPr lang="en-AU" dirty="0" err="1"/>
              <a:t>negara</a:t>
            </a:r>
            <a:r>
              <a:rPr lang="en-AU" dirty="0"/>
              <a:t> </a:t>
            </a:r>
            <a:r>
              <a:rPr lang="en-AU" dirty="0" err="1"/>
              <a:t>dengan</a:t>
            </a:r>
            <a:r>
              <a:rPr lang="en-AU" dirty="0"/>
              <a:t> </a:t>
            </a:r>
            <a:r>
              <a:rPr lang="en-AU" dirty="0" err="1"/>
              <a:t>membentuk</a:t>
            </a:r>
            <a:r>
              <a:rPr lang="en-AU" dirty="0"/>
              <a:t> “</a:t>
            </a:r>
            <a:r>
              <a:rPr lang="en-AU" dirty="0" err="1"/>
              <a:t>diktator</a:t>
            </a:r>
            <a:r>
              <a:rPr lang="en-AU" dirty="0"/>
              <a:t> proletariat</a:t>
            </a:r>
            <a:r>
              <a:rPr lang="en-AU" dirty="0" smtClean="0"/>
              <a:t>”.</a:t>
            </a:r>
            <a:endParaRPr lang="id-ID" dirty="0" smtClean="0"/>
          </a:p>
          <a:p>
            <a:r>
              <a:rPr lang="en-AU" dirty="0" err="1" smtClean="0"/>
              <a:t>Diktator</a:t>
            </a:r>
            <a:r>
              <a:rPr lang="en-AU" dirty="0" smtClean="0"/>
              <a:t> </a:t>
            </a:r>
            <a:r>
              <a:rPr lang="en-AU" dirty="0"/>
              <a:t>proletariat </a:t>
            </a:r>
            <a:r>
              <a:rPr lang="en-AU" dirty="0" err="1"/>
              <a:t>ini</a:t>
            </a:r>
            <a:r>
              <a:rPr lang="en-AU" dirty="0"/>
              <a:t> </a:t>
            </a:r>
            <a:r>
              <a:rPr lang="en-AU" dirty="0" err="1"/>
              <a:t>tidak</a:t>
            </a:r>
            <a:r>
              <a:rPr lang="en-AU" dirty="0"/>
              <a:t> </a:t>
            </a:r>
            <a:r>
              <a:rPr lang="en-AU" dirty="0" err="1"/>
              <a:t>berlangsung</a:t>
            </a:r>
            <a:r>
              <a:rPr lang="en-AU" dirty="0"/>
              <a:t> lama, </a:t>
            </a:r>
            <a:r>
              <a:rPr lang="en-AU" dirty="0" err="1"/>
              <a:t>hanya</a:t>
            </a:r>
            <a:r>
              <a:rPr lang="en-AU" dirty="0"/>
              <a:t> </a:t>
            </a:r>
            <a:r>
              <a:rPr lang="en-AU" dirty="0" err="1"/>
              <a:t>sebagai</a:t>
            </a:r>
            <a:r>
              <a:rPr lang="en-AU" dirty="0"/>
              <a:t> </a:t>
            </a:r>
            <a:r>
              <a:rPr lang="en-AU" dirty="0" err="1"/>
              <a:t>masa</a:t>
            </a:r>
            <a:r>
              <a:rPr lang="en-AU" dirty="0"/>
              <a:t> </a:t>
            </a:r>
            <a:r>
              <a:rPr lang="en-AU" dirty="0" err="1"/>
              <a:t>transisi</a:t>
            </a:r>
            <a:r>
              <a:rPr lang="en-AU" dirty="0"/>
              <a:t> </a:t>
            </a:r>
            <a:r>
              <a:rPr lang="en-AU" dirty="0" err="1"/>
              <a:t>menuju</a:t>
            </a:r>
            <a:r>
              <a:rPr lang="en-AU" dirty="0"/>
              <a:t> </a:t>
            </a:r>
            <a:r>
              <a:rPr lang="en-AU" dirty="0" err="1"/>
              <a:t>melenyapnya</a:t>
            </a:r>
            <a:r>
              <a:rPr lang="en-AU" dirty="0"/>
              <a:t> </a:t>
            </a:r>
            <a:r>
              <a:rPr lang="en-AU" dirty="0" err="1"/>
              <a:t>negara</a:t>
            </a:r>
            <a:r>
              <a:rPr lang="en-AU" dirty="0"/>
              <a:t> </a:t>
            </a:r>
            <a:r>
              <a:rPr lang="en-AU" dirty="0" err="1"/>
              <a:t>dan</a:t>
            </a:r>
            <a:r>
              <a:rPr lang="en-AU" dirty="0"/>
              <a:t> </a:t>
            </a:r>
            <a:r>
              <a:rPr lang="en-AU" dirty="0" err="1"/>
              <a:t>hak</a:t>
            </a:r>
            <a:r>
              <a:rPr lang="en-AU" dirty="0"/>
              <a:t> </a:t>
            </a:r>
            <a:r>
              <a:rPr lang="en-AU" dirty="0" err="1"/>
              <a:t>milik</a:t>
            </a:r>
            <a:r>
              <a:rPr lang="en-AU" dirty="0"/>
              <a:t>.</a:t>
            </a:r>
            <a:endParaRPr lang="id-ID" dirty="0"/>
          </a:p>
        </p:txBody>
      </p:sp>
    </p:spTree>
    <p:extLst>
      <p:ext uri="{BB962C8B-B14F-4D97-AF65-F5344CB8AC3E}">
        <p14:creationId xmlns:p14="http://schemas.microsoft.com/office/powerpoint/2010/main" val="209836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052736"/>
            <a:ext cx="6196405" cy="4670333"/>
          </a:xfrm>
        </p:spPr>
        <p:txBody>
          <a:bodyPr>
            <a:normAutofit fontScale="92500" lnSpcReduction="10000"/>
          </a:bodyPr>
          <a:lstStyle/>
          <a:p>
            <a:r>
              <a:rPr lang="en-US" dirty="0"/>
              <a:t>Salah </a:t>
            </a:r>
            <a:r>
              <a:rPr lang="en-US" dirty="0" err="1"/>
              <a:t>seorang</a:t>
            </a:r>
            <a:r>
              <a:rPr lang="en-US" dirty="0"/>
              <a:t> </a:t>
            </a:r>
            <a:r>
              <a:rPr lang="en-US" dirty="0" err="1" smtClean="0"/>
              <a:t>pengikut</a:t>
            </a:r>
            <a:r>
              <a:rPr lang="en-US" dirty="0" smtClean="0"/>
              <a:t> </a:t>
            </a:r>
            <a:r>
              <a:rPr lang="en-US" dirty="0"/>
              <a:t>Marx yang paling </a:t>
            </a:r>
            <a:r>
              <a:rPr lang="en-US" dirty="0" err="1"/>
              <a:t>brilian</a:t>
            </a:r>
            <a:r>
              <a:rPr lang="en-US" dirty="0"/>
              <a:t> </a:t>
            </a:r>
            <a:r>
              <a:rPr lang="en-US" dirty="0" err="1"/>
              <a:t>adalah</a:t>
            </a:r>
            <a:r>
              <a:rPr lang="en-US" dirty="0"/>
              <a:t> Vladimir </a:t>
            </a:r>
            <a:r>
              <a:rPr lang="en-US" dirty="0" err="1"/>
              <a:t>Illich</a:t>
            </a:r>
            <a:r>
              <a:rPr lang="en-US" dirty="0"/>
              <a:t> </a:t>
            </a:r>
            <a:r>
              <a:rPr lang="en-US" dirty="0" err="1"/>
              <a:t>Ulyanov</a:t>
            </a:r>
            <a:r>
              <a:rPr lang="en-US" dirty="0"/>
              <a:t>, </a:t>
            </a:r>
            <a:r>
              <a:rPr lang="en-US" dirty="0" err="1"/>
              <a:t>atau</a:t>
            </a:r>
            <a:r>
              <a:rPr lang="en-US" dirty="0"/>
              <a:t> Lenin, sang </a:t>
            </a:r>
            <a:r>
              <a:rPr lang="en-US" dirty="0" err="1"/>
              <a:t>pendiri</a:t>
            </a:r>
            <a:r>
              <a:rPr lang="en-US" dirty="0"/>
              <a:t> </a:t>
            </a:r>
            <a:r>
              <a:rPr lang="en-US" dirty="0" err="1" smtClean="0"/>
              <a:t>komunisme</a:t>
            </a:r>
            <a:r>
              <a:rPr lang="en-US" dirty="0" smtClean="0"/>
              <a:t>.</a:t>
            </a:r>
            <a:endParaRPr lang="id-ID" dirty="0" smtClean="0"/>
          </a:p>
          <a:p>
            <a:r>
              <a:rPr lang="en-US" dirty="0" smtClean="0"/>
              <a:t>Lenin </a:t>
            </a:r>
            <a:r>
              <a:rPr lang="en-US" dirty="0" err="1"/>
              <a:t>mengelaborasi</a:t>
            </a:r>
            <a:r>
              <a:rPr lang="en-US" dirty="0"/>
              <a:t> </a:t>
            </a:r>
            <a:r>
              <a:rPr lang="en-US" dirty="0" err="1"/>
              <a:t>semangat</a:t>
            </a:r>
            <a:r>
              <a:rPr lang="en-US" dirty="0"/>
              <a:t> </a:t>
            </a:r>
            <a:r>
              <a:rPr lang="en-US" dirty="0" err="1"/>
              <a:t>perlawanan</a:t>
            </a:r>
            <a:r>
              <a:rPr lang="en-US" dirty="0"/>
              <a:t> Marx </a:t>
            </a:r>
            <a:r>
              <a:rPr lang="en-US" dirty="0" err="1"/>
              <a:t>terhadap</a:t>
            </a:r>
            <a:r>
              <a:rPr lang="en-US" dirty="0"/>
              <a:t> </a:t>
            </a:r>
            <a:r>
              <a:rPr lang="en-US" dirty="0" err="1"/>
              <a:t>penindasan</a:t>
            </a:r>
            <a:r>
              <a:rPr lang="en-US" dirty="0"/>
              <a:t>, </a:t>
            </a:r>
            <a:r>
              <a:rPr lang="en-US" dirty="0" err="1"/>
              <a:t>memodifikasi</a:t>
            </a:r>
            <a:r>
              <a:rPr lang="en-US" dirty="0"/>
              <a:t> </a:t>
            </a:r>
            <a:r>
              <a:rPr lang="en-US" dirty="0" err="1"/>
              <a:t>pemikiran-pemikiran</a:t>
            </a:r>
            <a:r>
              <a:rPr lang="en-US" dirty="0"/>
              <a:t> Marx agar </a:t>
            </a:r>
            <a:r>
              <a:rPr lang="en-US" dirty="0" err="1"/>
              <a:t>sesuai</a:t>
            </a:r>
            <a:r>
              <a:rPr lang="en-US" dirty="0"/>
              <a:t> </a:t>
            </a:r>
            <a:r>
              <a:rPr lang="en-US" dirty="0" err="1"/>
              <a:t>dengan</a:t>
            </a:r>
            <a:r>
              <a:rPr lang="en-US" dirty="0"/>
              <a:t> </a:t>
            </a:r>
            <a:r>
              <a:rPr lang="en-US" dirty="0" err="1"/>
              <a:t>keinginan</a:t>
            </a:r>
            <a:r>
              <a:rPr lang="en-US" dirty="0"/>
              <a:t> </a:t>
            </a:r>
            <a:r>
              <a:rPr lang="en-US" dirty="0" err="1"/>
              <a:t>dan</a:t>
            </a:r>
            <a:r>
              <a:rPr lang="en-US" dirty="0"/>
              <a:t> </a:t>
            </a:r>
            <a:r>
              <a:rPr lang="en-US" dirty="0" err="1"/>
              <a:t>cita-citanya</a:t>
            </a:r>
            <a:r>
              <a:rPr lang="en-US" dirty="0"/>
              <a:t> </a:t>
            </a:r>
            <a:r>
              <a:rPr lang="en-US" dirty="0" err="1"/>
              <a:t>serta</a:t>
            </a:r>
            <a:r>
              <a:rPr lang="en-US" dirty="0"/>
              <a:t> </a:t>
            </a:r>
            <a:r>
              <a:rPr lang="en-US" dirty="0" err="1"/>
              <a:t>menyesuaikan</a:t>
            </a:r>
            <a:r>
              <a:rPr lang="en-US" dirty="0"/>
              <a:t> </a:t>
            </a:r>
            <a:r>
              <a:rPr lang="en-US" dirty="0" err="1"/>
              <a:t>dengan</a:t>
            </a:r>
            <a:r>
              <a:rPr lang="en-US" dirty="0"/>
              <a:t> </a:t>
            </a:r>
            <a:r>
              <a:rPr lang="en-US" dirty="0" err="1"/>
              <a:t>tuntutan</a:t>
            </a:r>
            <a:r>
              <a:rPr lang="en-US" dirty="0"/>
              <a:t> </a:t>
            </a:r>
            <a:r>
              <a:rPr lang="en-US" dirty="0" err="1"/>
              <a:t>zaman</a:t>
            </a:r>
            <a:r>
              <a:rPr lang="en-US" dirty="0"/>
              <a:t>. </a:t>
            </a:r>
            <a:endParaRPr lang="id-ID" dirty="0" smtClean="0"/>
          </a:p>
          <a:p>
            <a:r>
              <a:rPr lang="en-US" dirty="0" smtClean="0"/>
              <a:t>Lenin </a:t>
            </a:r>
            <a:r>
              <a:rPr lang="en-US" dirty="0" err="1"/>
              <a:t>mengggunakan</a:t>
            </a:r>
            <a:r>
              <a:rPr lang="en-US" dirty="0"/>
              <a:t> </a:t>
            </a:r>
            <a:r>
              <a:rPr lang="en-US" dirty="0" err="1"/>
              <a:t>bahasa</a:t>
            </a:r>
            <a:r>
              <a:rPr lang="en-US" dirty="0"/>
              <a:t> yang </a:t>
            </a:r>
            <a:r>
              <a:rPr lang="en-US" dirty="0" err="1"/>
              <a:t>sangat</a:t>
            </a:r>
            <a:r>
              <a:rPr lang="en-US" dirty="0"/>
              <a:t> </a:t>
            </a:r>
            <a:r>
              <a:rPr lang="en-US" dirty="0" err="1"/>
              <a:t>agitatif</a:t>
            </a:r>
            <a:r>
              <a:rPr lang="en-US" dirty="0"/>
              <a:t>, </a:t>
            </a:r>
            <a:r>
              <a:rPr lang="en-US" dirty="0" err="1"/>
              <a:t>propagandis</a:t>
            </a:r>
            <a:r>
              <a:rPr lang="en-US" dirty="0"/>
              <a:t> </a:t>
            </a:r>
            <a:r>
              <a:rPr lang="en-US" dirty="0" err="1"/>
              <a:t>dan</a:t>
            </a:r>
            <a:r>
              <a:rPr lang="en-US" dirty="0"/>
              <a:t> </a:t>
            </a:r>
            <a:r>
              <a:rPr lang="en-US" dirty="0" err="1"/>
              <a:t>berapi-api</a:t>
            </a:r>
            <a:r>
              <a:rPr lang="en-US" dirty="0"/>
              <a:t> </a:t>
            </a:r>
            <a:r>
              <a:rPr lang="en-US" dirty="0" err="1"/>
              <a:t>dalam</a:t>
            </a:r>
            <a:r>
              <a:rPr lang="en-US" dirty="0"/>
              <a:t> </a:t>
            </a:r>
            <a:r>
              <a:rPr lang="en-US" dirty="0" err="1"/>
              <a:t>setiap</a:t>
            </a:r>
            <a:r>
              <a:rPr lang="en-US" dirty="0"/>
              <a:t> </a:t>
            </a:r>
            <a:r>
              <a:rPr lang="en-US" dirty="0" err="1"/>
              <a:t>tulisan</a:t>
            </a:r>
            <a:r>
              <a:rPr lang="en-US" dirty="0"/>
              <a:t> </a:t>
            </a:r>
            <a:r>
              <a:rPr lang="en-US" dirty="0" err="1"/>
              <a:t>dan</a:t>
            </a:r>
            <a:r>
              <a:rPr lang="en-US" dirty="0"/>
              <a:t> </a:t>
            </a:r>
            <a:r>
              <a:rPr lang="en-US" dirty="0" err="1"/>
              <a:t>orasinya</a:t>
            </a:r>
            <a:r>
              <a:rPr lang="en-US" dirty="0"/>
              <a:t>. </a:t>
            </a:r>
            <a:endParaRPr lang="id-ID" dirty="0" smtClean="0"/>
          </a:p>
          <a:p>
            <a:r>
              <a:rPr lang="en-US" dirty="0" smtClean="0"/>
              <a:t>Lenin </a:t>
            </a:r>
            <a:r>
              <a:rPr lang="en-US" dirty="0" err="1"/>
              <a:t>bukan</a:t>
            </a:r>
            <a:r>
              <a:rPr lang="en-US" dirty="0"/>
              <a:t> </a:t>
            </a:r>
            <a:r>
              <a:rPr lang="en-US" dirty="0" err="1"/>
              <a:t>hanya</a:t>
            </a:r>
            <a:r>
              <a:rPr lang="en-US" dirty="0"/>
              <a:t> </a:t>
            </a:r>
            <a:r>
              <a:rPr lang="en-US" dirty="0" err="1"/>
              <a:t>menjadikan</a:t>
            </a:r>
            <a:r>
              <a:rPr lang="en-US" dirty="0"/>
              <a:t> </a:t>
            </a:r>
            <a:r>
              <a:rPr lang="en-US" dirty="0" err="1"/>
              <a:t>ajaran-ajaran</a:t>
            </a:r>
            <a:r>
              <a:rPr lang="en-US" dirty="0"/>
              <a:t> Marx </a:t>
            </a:r>
            <a:r>
              <a:rPr lang="en-US" dirty="0" err="1"/>
              <a:t>menjadi</a:t>
            </a:r>
            <a:r>
              <a:rPr lang="en-US" dirty="0"/>
              <a:t> </a:t>
            </a:r>
            <a:r>
              <a:rPr lang="en-US" dirty="0" err="1"/>
              <a:t>ideologi</a:t>
            </a:r>
            <a:r>
              <a:rPr lang="en-US" dirty="0"/>
              <a:t> </a:t>
            </a:r>
            <a:r>
              <a:rPr lang="en-US" dirty="0" err="1"/>
              <a:t>perjuangan</a:t>
            </a:r>
            <a:r>
              <a:rPr lang="en-US" dirty="0"/>
              <a:t> </a:t>
            </a:r>
            <a:r>
              <a:rPr lang="en-US" dirty="0" err="1"/>
              <a:t>kaum</a:t>
            </a:r>
            <a:r>
              <a:rPr lang="en-US" dirty="0"/>
              <a:t> </a:t>
            </a:r>
            <a:r>
              <a:rPr lang="en-US" dirty="0" err="1"/>
              <a:t>buruh</a:t>
            </a:r>
            <a:r>
              <a:rPr lang="en-US" dirty="0"/>
              <a:t>, </a:t>
            </a:r>
            <a:r>
              <a:rPr lang="en-US" dirty="0" err="1"/>
              <a:t>namun</a:t>
            </a:r>
            <a:r>
              <a:rPr lang="en-US" dirty="0"/>
              <a:t> </a:t>
            </a:r>
            <a:r>
              <a:rPr lang="en-US" dirty="0" err="1"/>
              <a:t>menjadi</a:t>
            </a:r>
            <a:r>
              <a:rPr lang="en-US" dirty="0"/>
              <a:t> </a:t>
            </a:r>
            <a:r>
              <a:rPr lang="en-US" dirty="0" err="1"/>
              <a:t>ideologi</a:t>
            </a:r>
            <a:r>
              <a:rPr lang="en-US" dirty="0"/>
              <a:t> </a:t>
            </a:r>
            <a:r>
              <a:rPr lang="en-US" dirty="0" err="1"/>
              <a:t>sebuah</a:t>
            </a:r>
            <a:r>
              <a:rPr lang="en-US" dirty="0"/>
              <a:t> </a:t>
            </a:r>
            <a:r>
              <a:rPr lang="en-US" dirty="0" err="1"/>
              <a:t>negara</a:t>
            </a:r>
            <a:r>
              <a:rPr lang="en-US" dirty="0"/>
              <a:t>, </a:t>
            </a:r>
            <a:r>
              <a:rPr lang="en-US" dirty="0" err="1"/>
              <a:t>bahkan</a:t>
            </a:r>
            <a:r>
              <a:rPr lang="en-US" dirty="0"/>
              <a:t> </a:t>
            </a:r>
            <a:r>
              <a:rPr lang="en-US" dirty="0" err="1"/>
              <a:t>dunia</a:t>
            </a:r>
            <a:endParaRPr lang="id-ID" dirty="0"/>
          </a:p>
        </p:txBody>
      </p:sp>
    </p:spTree>
    <p:extLst>
      <p:ext uri="{BB962C8B-B14F-4D97-AF65-F5344CB8AC3E}">
        <p14:creationId xmlns:p14="http://schemas.microsoft.com/office/powerpoint/2010/main" val="714499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124744"/>
            <a:ext cx="6196405" cy="4598325"/>
          </a:xfrm>
        </p:spPr>
        <p:txBody>
          <a:bodyPr>
            <a:normAutofit fontScale="92500" lnSpcReduction="10000"/>
          </a:bodyPr>
          <a:lstStyle/>
          <a:p>
            <a:r>
              <a:rPr lang="en-US" dirty="0" err="1"/>
              <a:t>Perbedaan</a:t>
            </a:r>
            <a:r>
              <a:rPr lang="en-US" dirty="0"/>
              <a:t> </a:t>
            </a:r>
            <a:r>
              <a:rPr lang="en-US" dirty="0" err="1"/>
              <a:t>anatar</a:t>
            </a:r>
            <a:r>
              <a:rPr lang="en-US" dirty="0"/>
              <a:t> </a:t>
            </a:r>
            <a:r>
              <a:rPr lang="en-US" dirty="0" err="1"/>
              <a:t>Marxisme</a:t>
            </a:r>
            <a:r>
              <a:rPr lang="en-US" dirty="0"/>
              <a:t> </a:t>
            </a:r>
            <a:r>
              <a:rPr lang="en-US" dirty="0" err="1"/>
              <a:t>dan</a:t>
            </a:r>
            <a:r>
              <a:rPr lang="en-US" dirty="0"/>
              <a:t> </a:t>
            </a:r>
            <a:r>
              <a:rPr lang="en-US" dirty="0" err="1"/>
              <a:t>Komunisme</a:t>
            </a:r>
            <a:r>
              <a:rPr lang="en-US" dirty="0"/>
              <a:t> (</a:t>
            </a:r>
            <a:r>
              <a:rPr lang="en-US" dirty="0" err="1"/>
              <a:t>atau</a:t>
            </a:r>
            <a:r>
              <a:rPr lang="en-US" dirty="0"/>
              <a:t> </a:t>
            </a:r>
            <a:r>
              <a:rPr lang="en-US" dirty="0" err="1"/>
              <a:t>Marxisme-Leninis</a:t>
            </a:r>
            <a:r>
              <a:rPr lang="en-US" dirty="0"/>
              <a:t>) </a:t>
            </a:r>
            <a:r>
              <a:rPr lang="en-US" dirty="0" err="1"/>
              <a:t>terletak</a:t>
            </a:r>
            <a:r>
              <a:rPr lang="en-US" dirty="0"/>
              <a:t> </a:t>
            </a:r>
            <a:r>
              <a:rPr lang="en-US" dirty="0" err="1"/>
              <a:t>pada</a:t>
            </a:r>
            <a:r>
              <a:rPr lang="en-US" dirty="0"/>
              <a:t> </a:t>
            </a:r>
            <a:r>
              <a:rPr lang="en-US" dirty="0" err="1"/>
              <a:t>konsep</a:t>
            </a:r>
            <a:r>
              <a:rPr lang="en-US" dirty="0"/>
              <a:t> </a:t>
            </a:r>
            <a:r>
              <a:rPr lang="en-US" dirty="0" err="1"/>
              <a:t>determinisme-kausal</a:t>
            </a:r>
            <a:r>
              <a:rPr lang="en-US" dirty="0"/>
              <a:t> </a:t>
            </a:r>
            <a:r>
              <a:rPr lang="en-US" dirty="0" err="1"/>
              <a:t>perkembangan</a:t>
            </a:r>
            <a:r>
              <a:rPr lang="en-US" dirty="0"/>
              <a:t> </a:t>
            </a:r>
            <a:r>
              <a:rPr lang="en-US" dirty="0" err="1" smtClean="0"/>
              <a:t>sejarah</a:t>
            </a:r>
            <a:r>
              <a:rPr lang="en-US" dirty="0" smtClean="0"/>
              <a:t>.</a:t>
            </a:r>
            <a:endParaRPr lang="id-ID" dirty="0" smtClean="0"/>
          </a:p>
          <a:p>
            <a:r>
              <a:rPr lang="en-US" dirty="0" smtClean="0"/>
              <a:t>Lenin </a:t>
            </a:r>
            <a:r>
              <a:rPr lang="en-US" dirty="0" err="1"/>
              <a:t>menolak</a:t>
            </a:r>
            <a:r>
              <a:rPr lang="en-US" dirty="0"/>
              <a:t> </a:t>
            </a:r>
            <a:r>
              <a:rPr lang="en-US" dirty="0" err="1"/>
              <a:t>konsep</a:t>
            </a:r>
            <a:r>
              <a:rPr lang="en-US" dirty="0"/>
              <a:t> Marx </a:t>
            </a:r>
            <a:r>
              <a:rPr lang="en-US" dirty="0" err="1"/>
              <a:t>bahwa</a:t>
            </a:r>
            <a:r>
              <a:rPr lang="en-US" dirty="0"/>
              <a:t> </a:t>
            </a:r>
            <a:r>
              <a:rPr lang="en-US" dirty="0" err="1"/>
              <a:t>sejarah</a:t>
            </a:r>
            <a:r>
              <a:rPr lang="en-US" dirty="0"/>
              <a:t> </a:t>
            </a:r>
            <a:r>
              <a:rPr lang="en-US" dirty="0" err="1"/>
              <a:t>manusia</a:t>
            </a:r>
            <a:r>
              <a:rPr lang="en-US" dirty="0"/>
              <a:t> </a:t>
            </a:r>
            <a:r>
              <a:rPr lang="en-US" dirty="0" err="1"/>
              <a:t>pasti</a:t>
            </a:r>
            <a:r>
              <a:rPr lang="en-US" dirty="0"/>
              <a:t> </a:t>
            </a:r>
            <a:r>
              <a:rPr lang="en-US" dirty="0" err="1"/>
              <a:t>akan</a:t>
            </a:r>
            <a:r>
              <a:rPr lang="en-US" dirty="0"/>
              <a:t> </a:t>
            </a:r>
            <a:r>
              <a:rPr lang="en-US" dirty="0" err="1"/>
              <a:t>melalui</a:t>
            </a:r>
            <a:r>
              <a:rPr lang="en-US" dirty="0"/>
              <a:t> </a:t>
            </a:r>
            <a:r>
              <a:rPr lang="en-US" dirty="0" err="1"/>
              <a:t>tahapan-tahapan</a:t>
            </a:r>
            <a:r>
              <a:rPr lang="en-US" dirty="0"/>
              <a:t> yang </a:t>
            </a:r>
            <a:r>
              <a:rPr lang="en-US" dirty="0" err="1"/>
              <a:t>sudah</a:t>
            </a:r>
            <a:r>
              <a:rPr lang="en-US" dirty="0"/>
              <a:t> </a:t>
            </a:r>
            <a:r>
              <a:rPr lang="en-US" dirty="0" err="1"/>
              <a:t>diajukan</a:t>
            </a:r>
            <a:r>
              <a:rPr lang="en-US" dirty="0"/>
              <a:t> </a:t>
            </a:r>
            <a:r>
              <a:rPr lang="en-US" dirty="0" err="1"/>
              <a:t>oleh</a:t>
            </a:r>
            <a:r>
              <a:rPr lang="en-US" dirty="0"/>
              <a:t> </a:t>
            </a:r>
            <a:r>
              <a:rPr lang="en-US" dirty="0" smtClean="0"/>
              <a:t>Marx.</a:t>
            </a:r>
            <a:endParaRPr lang="id-ID" dirty="0" smtClean="0"/>
          </a:p>
          <a:p>
            <a:r>
              <a:rPr lang="en-US" dirty="0" err="1" smtClean="0"/>
              <a:t>Menurut</a:t>
            </a:r>
            <a:r>
              <a:rPr lang="en-US" dirty="0" smtClean="0"/>
              <a:t> </a:t>
            </a:r>
            <a:r>
              <a:rPr lang="en-US" dirty="0"/>
              <a:t>Lenin, </a:t>
            </a:r>
            <a:r>
              <a:rPr lang="en-US" dirty="0" err="1"/>
              <a:t>kapitalisme</a:t>
            </a:r>
            <a:r>
              <a:rPr lang="en-US" dirty="0"/>
              <a:t> </a:t>
            </a:r>
            <a:r>
              <a:rPr lang="en-US" dirty="0" err="1"/>
              <a:t>sangat</a:t>
            </a:r>
            <a:r>
              <a:rPr lang="en-US" dirty="0"/>
              <a:t> </a:t>
            </a:r>
            <a:r>
              <a:rPr lang="en-US" dirty="0" err="1"/>
              <a:t>luwes</a:t>
            </a:r>
            <a:r>
              <a:rPr lang="en-US" dirty="0"/>
              <a:t> </a:t>
            </a:r>
            <a:r>
              <a:rPr lang="en-US" dirty="0" err="1"/>
              <a:t>dan</a:t>
            </a:r>
            <a:r>
              <a:rPr lang="en-US" dirty="0"/>
              <a:t> </a:t>
            </a:r>
            <a:r>
              <a:rPr lang="en-US" dirty="0" err="1"/>
              <a:t>pintar</a:t>
            </a:r>
            <a:r>
              <a:rPr lang="en-US" dirty="0"/>
              <a:t>, </a:t>
            </a:r>
            <a:r>
              <a:rPr lang="en-US" dirty="0" err="1"/>
              <a:t>sehingga</a:t>
            </a:r>
            <a:r>
              <a:rPr lang="en-US" dirty="0"/>
              <a:t> </a:t>
            </a:r>
            <a:r>
              <a:rPr lang="en-US" dirty="0" err="1"/>
              <a:t>ia</a:t>
            </a:r>
            <a:r>
              <a:rPr lang="en-US" dirty="0"/>
              <a:t> </a:t>
            </a:r>
            <a:r>
              <a:rPr lang="en-US" dirty="0" err="1"/>
              <a:t>bisa</a:t>
            </a:r>
            <a:r>
              <a:rPr lang="en-US" dirty="0"/>
              <a:t> </a:t>
            </a:r>
            <a:r>
              <a:rPr lang="en-US" dirty="0" err="1"/>
              <a:t>berkelit</a:t>
            </a:r>
            <a:r>
              <a:rPr lang="en-US" dirty="0"/>
              <a:t> </a:t>
            </a:r>
            <a:r>
              <a:rPr lang="en-US" dirty="0" err="1"/>
              <a:t>dengan</a:t>
            </a:r>
            <a:r>
              <a:rPr lang="en-US" dirty="0"/>
              <a:t> </a:t>
            </a:r>
            <a:r>
              <a:rPr lang="en-US" dirty="0" err="1"/>
              <a:t>sukses</a:t>
            </a:r>
            <a:r>
              <a:rPr lang="en-US" dirty="0"/>
              <a:t> </a:t>
            </a:r>
            <a:r>
              <a:rPr lang="en-US" dirty="0" err="1"/>
              <a:t>dari</a:t>
            </a:r>
            <a:r>
              <a:rPr lang="en-US" dirty="0"/>
              <a:t> </a:t>
            </a:r>
            <a:r>
              <a:rPr lang="en-US" dirty="0" err="1"/>
              <a:t>kebangkrutannya</a:t>
            </a:r>
            <a:r>
              <a:rPr lang="en-US" dirty="0"/>
              <a:t>. </a:t>
            </a:r>
            <a:endParaRPr lang="id-ID" dirty="0" smtClean="0"/>
          </a:p>
          <a:p>
            <a:r>
              <a:rPr lang="en-US" dirty="0" err="1" smtClean="0"/>
              <a:t>Ditambah</a:t>
            </a:r>
            <a:r>
              <a:rPr lang="en-US" dirty="0" smtClean="0"/>
              <a:t> </a:t>
            </a:r>
            <a:r>
              <a:rPr lang="en-US" dirty="0" err="1"/>
              <a:t>lagi</a:t>
            </a:r>
            <a:r>
              <a:rPr lang="en-US" dirty="0"/>
              <a:t> </a:t>
            </a:r>
            <a:r>
              <a:rPr lang="en-US" dirty="0" err="1"/>
              <a:t>oleh</a:t>
            </a:r>
            <a:r>
              <a:rPr lang="en-US" dirty="0"/>
              <a:t>, </a:t>
            </a:r>
            <a:r>
              <a:rPr lang="en-US" dirty="0" err="1"/>
              <a:t>apa</a:t>
            </a:r>
            <a:r>
              <a:rPr lang="en-US" dirty="0"/>
              <a:t> yang </a:t>
            </a:r>
            <a:r>
              <a:rPr lang="en-US" dirty="0" err="1"/>
              <a:t>disebut</a:t>
            </a:r>
            <a:r>
              <a:rPr lang="en-US" dirty="0"/>
              <a:t> Lenin, </a:t>
            </a:r>
            <a:r>
              <a:rPr lang="en-US" dirty="0" err="1"/>
              <a:t>teori</a:t>
            </a:r>
            <a:r>
              <a:rPr lang="en-US" dirty="0"/>
              <a:t> </a:t>
            </a:r>
            <a:r>
              <a:rPr lang="en-US" dirty="0" err="1"/>
              <a:t>imperialisme</a:t>
            </a:r>
            <a:r>
              <a:rPr lang="en-US" dirty="0"/>
              <a:t> </a:t>
            </a:r>
            <a:r>
              <a:rPr lang="en-US" dirty="0" err="1"/>
              <a:t>dan</a:t>
            </a:r>
            <a:r>
              <a:rPr lang="en-US" dirty="0"/>
              <a:t> </a:t>
            </a:r>
            <a:r>
              <a:rPr lang="en-US" dirty="0" err="1"/>
              <a:t>peranan</a:t>
            </a:r>
            <a:r>
              <a:rPr lang="en-US" dirty="0"/>
              <a:t> </a:t>
            </a:r>
            <a:r>
              <a:rPr lang="en-US" dirty="0" smtClean="0"/>
              <a:t>bank.</a:t>
            </a:r>
            <a:endParaRPr lang="id-ID" dirty="0" smtClean="0"/>
          </a:p>
          <a:p>
            <a:r>
              <a:rPr lang="en-US" dirty="0" err="1" smtClean="0"/>
              <a:t>Imperialisme</a:t>
            </a:r>
            <a:r>
              <a:rPr lang="en-US" dirty="0" smtClean="0"/>
              <a:t> </a:t>
            </a:r>
            <a:r>
              <a:rPr lang="en-US" dirty="0" err="1"/>
              <a:t>adalah</a:t>
            </a:r>
            <a:r>
              <a:rPr lang="en-US" dirty="0"/>
              <a:t> </a:t>
            </a:r>
            <a:r>
              <a:rPr lang="en-US" dirty="0" err="1"/>
              <a:t>konsep</a:t>
            </a:r>
            <a:r>
              <a:rPr lang="en-US" dirty="0"/>
              <a:t> </a:t>
            </a:r>
            <a:r>
              <a:rPr lang="en-US" dirty="0" err="1"/>
              <a:t>penjajahan</a:t>
            </a:r>
            <a:r>
              <a:rPr lang="en-US" dirty="0"/>
              <a:t> yang </a:t>
            </a:r>
            <a:r>
              <a:rPr lang="en-US" dirty="0" err="1"/>
              <a:t>dilakukan</a:t>
            </a:r>
            <a:r>
              <a:rPr lang="en-US" dirty="0"/>
              <a:t> </a:t>
            </a:r>
            <a:r>
              <a:rPr lang="en-US" dirty="0" err="1"/>
              <a:t>oleh</a:t>
            </a:r>
            <a:r>
              <a:rPr lang="en-US" dirty="0"/>
              <a:t> </a:t>
            </a:r>
            <a:r>
              <a:rPr lang="en-US" dirty="0" err="1"/>
              <a:t>negara-negara</a:t>
            </a:r>
            <a:r>
              <a:rPr lang="en-US" dirty="0"/>
              <a:t> </a:t>
            </a:r>
            <a:r>
              <a:rPr lang="en-US" dirty="0" err="1"/>
              <a:t>kapitalis</a:t>
            </a:r>
            <a:r>
              <a:rPr lang="en-US" dirty="0"/>
              <a:t> </a:t>
            </a:r>
            <a:r>
              <a:rPr lang="en-US" dirty="0" err="1"/>
              <a:t>terhadap</a:t>
            </a:r>
            <a:r>
              <a:rPr lang="en-US" dirty="0"/>
              <a:t> </a:t>
            </a:r>
            <a:r>
              <a:rPr lang="en-US" dirty="0" err="1"/>
              <a:t>negara-negara</a:t>
            </a:r>
            <a:r>
              <a:rPr lang="en-US" dirty="0"/>
              <a:t> </a:t>
            </a:r>
            <a:r>
              <a:rPr lang="en-US" dirty="0" err="1"/>
              <a:t>terbelakang</a:t>
            </a:r>
            <a:r>
              <a:rPr lang="en-US" dirty="0"/>
              <a:t>.</a:t>
            </a:r>
            <a:endParaRPr lang="id-ID" dirty="0"/>
          </a:p>
        </p:txBody>
      </p:sp>
    </p:spTree>
    <p:extLst>
      <p:ext uri="{BB962C8B-B14F-4D97-AF65-F5344CB8AC3E}">
        <p14:creationId xmlns:p14="http://schemas.microsoft.com/office/powerpoint/2010/main" val="34623477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124744"/>
            <a:ext cx="6196405" cy="4598325"/>
          </a:xfrm>
        </p:spPr>
        <p:txBody>
          <a:bodyPr>
            <a:normAutofit/>
          </a:bodyPr>
          <a:lstStyle/>
          <a:p>
            <a:pPr marL="0" indent="0">
              <a:buNone/>
            </a:pPr>
            <a:r>
              <a:rPr lang="en-US" dirty="0" err="1"/>
              <a:t>Kapitalisme</a:t>
            </a:r>
            <a:r>
              <a:rPr lang="en-US" dirty="0"/>
              <a:t> </a:t>
            </a:r>
            <a:r>
              <a:rPr lang="en-US" dirty="0" err="1"/>
              <a:t>tidak</a:t>
            </a:r>
            <a:r>
              <a:rPr lang="en-US" dirty="0"/>
              <a:t> </a:t>
            </a:r>
            <a:r>
              <a:rPr lang="en-US" dirty="0" err="1"/>
              <a:t>bangkrut</a:t>
            </a:r>
            <a:r>
              <a:rPr lang="en-US" dirty="0"/>
              <a:t> </a:t>
            </a:r>
            <a:r>
              <a:rPr lang="en-US" dirty="0" err="1"/>
              <a:t>karena</a:t>
            </a:r>
            <a:r>
              <a:rPr lang="en-US" dirty="0"/>
              <a:t> </a:t>
            </a:r>
            <a:r>
              <a:rPr lang="en-US" dirty="0" err="1"/>
              <a:t>ia</a:t>
            </a:r>
            <a:r>
              <a:rPr lang="en-US" dirty="0"/>
              <a:t> </a:t>
            </a:r>
            <a:r>
              <a:rPr lang="en-US" dirty="0" err="1"/>
              <a:t>melakukan</a:t>
            </a:r>
            <a:r>
              <a:rPr lang="en-US" dirty="0"/>
              <a:t> </a:t>
            </a:r>
            <a:r>
              <a:rPr lang="en-US" dirty="0" err="1"/>
              <a:t>imperialisme</a:t>
            </a:r>
            <a:r>
              <a:rPr lang="en-US" dirty="0"/>
              <a:t> yang </a:t>
            </a:r>
            <a:r>
              <a:rPr lang="en-US" dirty="0" err="1"/>
              <a:t>akan</a:t>
            </a:r>
            <a:r>
              <a:rPr lang="en-US" dirty="0"/>
              <a:t> </a:t>
            </a:r>
            <a:r>
              <a:rPr lang="en-US" dirty="0" err="1"/>
              <a:t>memberikan</a:t>
            </a:r>
            <a:r>
              <a:rPr lang="en-US" dirty="0"/>
              <a:t> </a:t>
            </a:r>
            <a:r>
              <a:rPr lang="en-US" dirty="0" err="1"/>
              <a:t>keuntungan</a:t>
            </a:r>
            <a:r>
              <a:rPr lang="en-US" dirty="0"/>
              <a:t> </a:t>
            </a:r>
            <a:r>
              <a:rPr lang="en-US" dirty="0" err="1"/>
              <a:t>berupa</a:t>
            </a:r>
            <a:r>
              <a:rPr lang="en-US" dirty="0"/>
              <a:t>: </a:t>
            </a:r>
            <a:endParaRPr lang="id-ID" dirty="0"/>
          </a:p>
          <a:p>
            <a:pPr lvl="0"/>
            <a:r>
              <a:rPr lang="en-US" b="1" dirty="0" err="1"/>
              <a:t>Perluasan</a:t>
            </a:r>
            <a:r>
              <a:rPr lang="en-US" b="1" dirty="0"/>
              <a:t> </a:t>
            </a:r>
            <a:r>
              <a:rPr lang="en-US" b="1" dirty="0" err="1"/>
              <a:t>dan</a:t>
            </a:r>
            <a:r>
              <a:rPr lang="en-US" b="1" dirty="0"/>
              <a:t> </a:t>
            </a:r>
            <a:r>
              <a:rPr lang="en-US" b="1" dirty="0" err="1"/>
              <a:t>penciptaan</a:t>
            </a:r>
            <a:r>
              <a:rPr lang="en-US" b="1" dirty="0"/>
              <a:t> </a:t>
            </a:r>
            <a:r>
              <a:rPr lang="en-US" b="1" dirty="0" err="1"/>
              <a:t>pasar</a:t>
            </a:r>
            <a:r>
              <a:rPr lang="en-US" b="1" dirty="0"/>
              <a:t> </a:t>
            </a:r>
            <a:r>
              <a:rPr lang="en-US" b="1" dirty="0" err="1"/>
              <a:t>baru</a:t>
            </a:r>
            <a:r>
              <a:rPr lang="en-US" b="1" dirty="0"/>
              <a:t> </a:t>
            </a:r>
            <a:endParaRPr lang="id-ID" dirty="0"/>
          </a:p>
          <a:p>
            <a:pPr lvl="0"/>
            <a:r>
              <a:rPr lang="en-US" b="1" dirty="0" err="1"/>
              <a:t>Memperoleh</a:t>
            </a:r>
            <a:r>
              <a:rPr lang="en-US" b="1" dirty="0"/>
              <a:t> </a:t>
            </a:r>
            <a:r>
              <a:rPr lang="en-US" b="1" dirty="0" err="1"/>
              <a:t>sumber</a:t>
            </a:r>
            <a:r>
              <a:rPr lang="en-US" b="1" dirty="0"/>
              <a:t> </a:t>
            </a:r>
            <a:r>
              <a:rPr lang="en-US" b="1" dirty="0" err="1"/>
              <a:t>bahan</a:t>
            </a:r>
            <a:r>
              <a:rPr lang="en-US" b="1" dirty="0"/>
              <a:t> </a:t>
            </a:r>
            <a:r>
              <a:rPr lang="en-US" b="1" dirty="0" err="1"/>
              <a:t>mentah</a:t>
            </a:r>
            <a:r>
              <a:rPr lang="en-US" b="1" dirty="0"/>
              <a:t> </a:t>
            </a:r>
            <a:r>
              <a:rPr lang="en-US" b="1" dirty="0" err="1"/>
              <a:t>baru</a:t>
            </a:r>
            <a:r>
              <a:rPr lang="en-US" b="1" dirty="0"/>
              <a:t> </a:t>
            </a:r>
            <a:r>
              <a:rPr lang="en-US" b="1" dirty="0" err="1"/>
              <a:t>dan</a:t>
            </a:r>
            <a:r>
              <a:rPr lang="en-US" b="1" dirty="0"/>
              <a:t> </a:t>
            </a:r>
            <a:r>
              <a:rPr lang="en-US" b="1" dirty="0" err="1"/>
              <a:t>murah</a:t>
            </a:r>
            <a:r>
              <a:rPr lang="en-US" b="1" dirty="0"/>
              <a:t> </a:t>
            </a:r>
            <a:endParaRPr lang="id-ID" dirty="0"/>
          </a:p>
          <a:p>
            <a:pPr lvl="0"/>
            <a:r>
              <a:rPr lang="en-US" b="1" dirty="0" err="1"/>
              <a:t>Memperoleh</a:t>
            </a:r>
            <a:r>
              <a:rPr lang="en-US" b="1" dirty="0"/>
              <a:t> </a:t>
            </a:r>
            <a:r>
              <a:rPr lang="en-US" b="1" dirty="0" err="1"/>
              <a:t>buruh</a:t>
            </a:r>
            <a:r>
              <a:rPr lang="en-US" b="1" dirty="0"/>
              <a:t> </a:t>
            </a:r>
            <a:r>
              <a:rPr lang="en-US" b="1" dirty="0" err="1"/>
              <a:t>murah</a:t>
            </a:r>
            <a:r>
              <a:rPr lang="en-US" b="1" dirty="0"/>
              <a:t> </a:t>
            </a:r>
            <a:endParaRPr lang="id-ID" dirty="0"/>
          </a:p>
          <a:p>
            <a:pPr lvl="0"/>
            <a:r>
              <a:rPr lang="en-US" b="1" dirty="0" err="1"/>
              <a:t>Memindahkan</a:t>
            </a:r>
            <a:r>
              <a:rPr lang="en-US" b="1" dirty="0"/>
              <a:t> </a:t>
            </a:r>
            <a:r>
              <a:rPr lang="en-US" b="1" dirty="0" err="1"/>
              <a:t>konflik</a:t>
            </a:r>
            <a:r>
              <a:rPr lang="en-US" b="1" dirty="0"/>
              <a:t> </a:t>
            </a:r>
            <a:r>
              <a:rPr lang="en-US" b="1" dirty="0" err="1"/>
              <a:t>buruh-kapitalis</a:t>
            </a:r>
            <a:r>
              <a:rPr lang="en-US" b="1" dirty="0"/>
              <a:t> </a:t>
            </a:r>
            <a:r>
              <a:rPr lang="en-US" b="1" dirty="0" err="1"/>
              <a:t>ke</a:t>
            </a:r>
            <a:r>
              <a:rPr lang="en-US" b="1" dirty="0"/>
              <a:t> </a:t>
            </a:r>
            <a:r>
              <a:rPr lang="en-US" b="1" dirty="0" err="1"/>
              <a:t>daerah-daerah</a:t>
            </a:r>
            <a:r>
              <a:rPr lang="en-US" b="1" dirty="0"/>
              <a:t> </a:t>
            </a:r>
            <a:r>
              <a:rPr lang="en-US" b="1" dirty="0" err="1"/>
              <a:t>jajahan</a:t>
            </a:r>
            <a:r>
              <a:rPr lang="en-US" b="1" dirty="0"/>
              <a:t> </a:t>
            </a:r>
            <a:endParaRPr lang="id-ID" dirty="0"/>
          </a:p>
        </p:txBody>
      </p:sp>
    </p:spTree>
    <p:extLst>
      <p:ext uri="{BB962C8B-B14F-4D97-AF65-F5344CB8AC3E}">
        <p14:creationId xmlns:p14="http://schemas.microsoft.com/office/powerpoint/2010/main" val="13521499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Sosial Demokrasi</a:t>
            </a:r>
            <a:endParaRPr lang="id-ID" dirty="0"/>
          </a:p>
        </p:txBody>
      </p:sp>
      <p:pic>
        <p:nvPicPr>
          <p:cNvPr id="5" name="Content Placeholder 4" descr="eduard_bernstein.jpg"/>
          <p:cNvPicPr>
            <a:picLocks noGrp="1" noChangeAspect="1"/>
          </p:cNvPicPr>
          <p:nvPr>
            <p:ph idx="1"/>
          </p:nvPr>
        </p:nvPicPr>
        <p:blipFill>
          <a:blip r:embed="rId2" cstate="print"/>
          <a:stretch>
            <a:fillRect/>
          </a:stretch>
        </p:blipFill>
        <p:spPr>
          <a:xfrm>
            <a:off x="1143000" y="688132"/>
            <a:ext cx="2664296" cy="3062409"/>
          </a:xfrm>
        </p:spPr>
      </p:pic>
      <p:sp>
        <p:nvSpPr>
          <p:cNvPr id="6" name="Rounded Rectangular Callout 5"/>
          <p:cNvSpPr/>
          <p:nvPr/>
        </p:nvSpPr>
        <p:spPr>
          <a:xfrm>
            <a:off x="4495800" y="688132"/>
            <a:ext cx="3816424" cy="3096344"/>
          </a:xfrm>
          <a:prstGeom prst="wedgeRoundRectCallout">
            <a:avLst>
              <a:gd name="adj1" fmla="val -64200"/>
              <a:gd name="adj2" fmla="val -5127"/>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t>
            </a:r>
            <a:r>
              <a:rPr lang="en-US" dirty="0" err="1" smtClean="0"/>
              <a:t>kebangkrutan</a:t>
            </a:r>
            <a:r>
              <a:rPr lang="en-US" dirty="0" smtClean="0"/>
              <a:t> </a:t>
            </a:r>
            <a:r>
              <a:rPr lang="en-US" dirty="0" err="1" smtClean="0"/>
              <a:t>kapitalisme</a:t>
            </a:r>
            <a:r>
              <a:rPr lang="en-US" dirty="0" smtClean="0"/>
              <a:t> </a:t>
            </a:r>
            <a:r>
              <a:rPr lang="en-US" dirty="0" err="1" smtClean="0"/>
              <a:t>tidak</a:t>
            </a:r>
            <a:r>
              <a:rPr lang="en-US" dirty="0" smtClean="0"/>
              <a:t> </a:t>
            </a:r>
            <a:r>
              <a:rPr lang="en-US" dirty="0" err="1" smtClean="0"/>
              <a:t>akan</a:t>
            </a:r>
            <a:r>
              <a:rPr lang="en-US" dirty="0" smtClean="0"/>
              <a:t> </a:t>
            </a:r>
            <a:r>
              <a:rPr lang="en-US" dirty="0" err="1" smtClean="0"/>
              <a:t>pernah</a:t>
            </a:r>
            <a:r>
              <a:rPr lang="en-US" dirty="0" smtClean="0"/>
              <a:t> </a:t>
            </a:r>
            <a:r>
              <a:rPr lang="en-US" dirty="0" err="1" smtClean="0"/>
              <a:t>terjadi</a:t>
            </a:r>
            <a:r>
              <a:rPr lang="en-US" dirty="0" smtClean="0"/>
              <a:t>, </a:t>
            </a:r>
            <a:r>
              <a:rPr lang="en-US" dirty="0" err="1" smtClean="0"/>
              <a:t>oleh</a:t>
            </a:r>
            <a:r>
              <a:rPr lang="en-US" dirty="0" smtClean="0"/>
              <a:t> </a:t>
            </a:r>
            <a:r>
              <a:rPr lang="en-US" dirty="0" err="1" smtClean="0"/>
              <a:t>sebab</a:t>
            </a:r>
            <a:r>
              <a:rPr lang="en-US" dirty="0" smtClean="0"/>
              <a:t> </a:t>
            </a:r>
            <a:r>
              <a:rPr lang="en-US" dirty="0" err="1" smtClean="0"/>
              <a:t>itu</a:t>
            </a:r>
            <a:r>
              <a:rPr lang="en-US" dirty="0" smtClean="0"/>
              <a:t>, </a:t>
            </a:r>
            <a:r>
              <a:rPr lang="en-US" dirty="0" err="1" smtClean="0"/>
              <a:t>perjuangan</a:t>
            </a:r>
            <a:r>
              <a:rPr lang="en-US" dirty="0" smtClean="0"/>
              <a:t> </a:t>
            </a:r>
            <a:r>
              <a:rPr lang="en-US" dirty="0" err="1" smtClean="0"/>
              <a:t>kaum</a:t>
            </a:r>
            <a:r>
              <a:rPr lang="en-US" dirty="0" smtClean="0"/>
              <a:t> </a:t>
            </a:r>
            <a:r>
              <a:rPr lang="en-US" dirty="0" err="1" smtClean="0"/>
              <a:t>buruh</a:t>
            </a:r>
            <a:r>
              <a:rPr lang="en-US" dirty="0" smtClean="0"/>
              <a:t> </a:t>
            </a:r>
            <a:r>
              <a:rPr lang="en-US" dirty="0" err="1" smtClean="0"/>
              <a:t>dengan</a:t>
            </a:r>
            <a:r>
              <a:rPr lang="en-US" dirty="0" smtClean="0"/>
              <a:t> propaganda </a:t>
            </a:r>
            <a:r>
              <a:rPr lang="en-US" dirty="0" err="1" smtClean="0"/>
              <a:t>revolusi</a:t>
            </a:r>
            <a:r>
              <a:rPr lang="en-US" dirty="0" smtClean="0"/>
              <a:t> </a:t>
            </a:r>
            <a:r>
              <a:rPr lang="en-US" dirty="0" err="1" smtClean="0"/>
              <a:t>bisa</a:t>
            </a:r>
            <a:r>
              <a:rPr lang="en-US" dirty="0" smtClean="0"/>
              <a:t> </a:t>
            </a:r>
            <a:r>
              <a:rPr lang="en-US" dirty="0" err="1" smtClean="0"/>
              <a:t>dilupakan</a:t>
            </a:r>
            <a:r>
              <a:rPr lang="en-US" dirty="0" smtClean="0"/>
              <a:t>, </a:t>
            </a:r>
            <a:r>
              <a:rPr lang="en-US" dirty="0" err="1" smtClean="0"/>
              <a:t>dan</a:t>
            </a:r>
            <a:r>
              <a:rPr lang="en-US" dirty="0" smtClean="0"/>
              <a:t> </a:t>
            </a:r>
            <a:r>
              <a:rPr lang="en-US" dirty="0" err="1" smtClean="0"/>
              <a:t>perjuangan</a:t>
            </a:r>
            <a:r>
              <a:rPr lang="en-US" dirty="0" smtClean="0"/>
              <a:t> </a:t>
            </a:r>
            <a:r>
              <a:rPr lang="en-US" dirty="0" err="1" smtClean="0"/>
              <a:t>kaum</a:t>
            </a:r>
            <a:r>
              <a:rPr lang="en-US" dirty="0" smtClean="0"/>
              <a:t> </a:t>
            </a:r>
            <a:r>
              <a:rPr lang="en-US" dirty="0" err="1" smtClean="0"/>
              <a:t>buruh</a:t>
            </a:r>
            <a:r>
              <a:rPr lang="en-US" dirty="0" smtClean="0"/>
              <a:t> </a:t>
            </a:r>
            <a:r>
              <a:rPr lang="en-US" dirty="0" err="1" smtClean="0"/>
              <a:t>dalam</a:t>
            </a:r>
            <a:r>
              <a:rPr lang="en-US" dirty="0" smtClean="0"/>
              <a:t> </a:t>
            </a:r>
            <a:r>
              <a:rPr lang="en-US" dirty="0" err="1" smtClean="0"/>
              <a:t>mencapai</a:t>
            </a:r>
            <a:r>
              <a:rPr lang="en-US" dirty="0" smtClean="0"/>
              <a:t> </a:t>
            </a:r>
            <a:r>
              <a:rPr lang="en-US" dirty="0" err="1" smtClean="0"/>
              <a:t>cita-cita</a:t>
            </a:r>
            <a:r>
              <a:rPr lang="en-US" dirty="0" smtClean="0"/>
              <a:t> </a:t>
            </a:r>
            <a:r>
              <a:rPr lang="en-US" dirty="0" err="1" smtClean="0"/>
              <a:t>bisa</a:t>
            </a:r>
            <a:r>
              <a:rPr lang="en-US" dirty="0" smtClean="0"/>
              <a:t> </a:t>
            </a:r>
            <a:r>
              <a:rPr lang="en-US" dirty="0" err="1" smtClean="0"/>
              <a:t>dicapai</a:t>
            </a:r>
            <a:r>
              <a:rPr lang="en-US" dirty="0" smtClean="0"/>
              <a:t> </a:t>
            </a:r>
            <a:r>
              <a:rPr lang="en-US" dirty="0" err="1" smtClean="0"/>
              <a:t>melalui</a:t>
            </a:r>
            <a:r>
              <a:rPr lang="en-US" dirty="0" smtClean="0"/>
              <a:t> </a:t>
            </a:r>
            <a:r>
              <a:rPr lang="en-US" dirty="0" err="1" smtClean="0"/>
              <a:t>jalan</a:t>
            </a:r>
            <a:r>
              <a:rPr lang="en-US" dirty="0" smtClean="0"/>
              <a:t> </a:t>
            </a:r>
            <a:r>
              <a:rPr lang="en-US" dirty="0" err="1" smtClean="0"/>
              <a:t>damai</a:t>
            </a:r>
            <a:r>
              <a:rPr lang="en-US" dirty="0" smtClean="0"/>
              <a:t>, </a:t>
            </a:r>
            <a:r>
              <a:rPr lang="en-US" dirty="0" err="1" smtClean="0"/>
              <a:t>yaitu</a:t>
            </a:r>
            <a:r>
              <a:rPr lang="en-US" dirty="0" smtClean="0"/>
              <a:t> </a:t>
            </a:r>
            <a:r>
              <a:rPr lang="en-US" dirty="0" err="1" smtClean="0"/>
              <a:t>demokrasi</a:t>
            </a:r>
            <a:r>
              <a:rPr lang="en-US" dirty="0" smtClean="0"/>
              <a:t>”</a:t>
            </a:r>
            <a:endParaRPr lang="en-US" dirty="0"/>
          </a:p>
        </p:txBody>
      </p:sp>
    </p:spTree>
    <p:extLst>
      <p:ext uri="{BB962C8B-B14F-4D97-AF65-F5344CB8AC3E}">
        <p14:creationId xmlns:p14="http://schemas.microsoft.com/office/powerpoint/2010/main" val="30469982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052736"/>
            <a:ext cx="6196405" cy="4896544"/>
          </a:xfrm>
        </p:spPr>
        <p:txBody>
          <a:bodyPr>
            <a:normAutofit fontScale="77500" lnSpcReduction="20000"/>
          </a:bodyPr>
          <a:lstStyle/>
          <a:p>
            <a:r>
              <a:rPr lang="id-ID" dirty="0"/>
              <a:t>Semenjak revolusi Oktober 1917, seluruh partai yang menganut sosialisme, mengalami perubahan hebat. Mereka yang menolak revolusi, dengan cepat beralih kepada ideologi Sosial Demokrasi, sementara garis keras dengan cepat menjadi pengikut Lenin dan merubah nama menjadi partai </a:t>
            </a:r>
            <a:r>
              <a:rPr lang="id-ID" dirty="0" smtClean="0"/>
              <a:t>komunis.</a:t>
            </a:r>
          </a:p>
          <a:p>
            <a:r>
              <a:rPr lang="id-ID" dirty="0" smtClean="0"/>
              <a:t>Kalangan </a:t>
            </a:r>
            <a:r>
              <a:rPr lang="id-ID" dirty="0"/>
              <a:t>penganut ideologi sosial demokrat pun terpecah menjadi 2 </a:t>
            </a:r>
            <a:r>
              <a:rPr lang="id-ID" dirty="0" smtClean="0"/>
              <a:t>bagian:</a:t>
            </a:r>
          </a:p>
          <a:p>
            <a:r>
              <a:rPr lang="id-ID" dirty="0" smtClean="0"/>
              <a:t>yang </a:t>
            </a:r>
            <a:r>
              <a:rPr lang="id-ID" dirty="0"/>
              <a:t>pertama tetap dengan tujuan awal menciptakan masyarakat sosialis paripurna sebagai tujuan akhir dengan cara menyingkirkan kapitalisme</a:t>
            </a:r>
            <a:r>
              <a:rPr lang="id-ID" dirty="0" smtClean="0"/>
              <a:t>,</a:t>
            </a:r>
          </a:p>
          <a:p>
            <a:r>
              <a:rPr lang="id-ID" dirty="0" smtClean="0"/>
              <a:t>yang </a:t>
            </a:r>
            <a:r>
              <a:rPr lang="id-ID" dirty="0"/>
              <a:t>kedua menganggap kapitalisme baik-baik saja namun perlu terus menerus dikoreksi dan diperbaiki, seperti kepemilikan negara pada usaha yang sangat berpengaruh pada hajat kehidupan rakyat, program-program sosial seperti pendidikan gratis dan jaminan kesehatan</a:t>
            </a:r>
            <a:r>
              <a:rPr lang="id-ID" dirty="0" smtClean="0"/>
              <a:t>.</a:t>
            </a:r>
          </a:p>
          <a:p>
            <a:r>
              <a:rPr lang="id-ID" dirty="0" smtClean="0"/>
              <a:t> </a:t>
            </a:r>
            <a:r>
              <a:rPr lang="id-ID" dirty="0"/>
              <a:t>Pada akhirnya hampir semua partai politik penganut sosial demokrasi mengadopsi karakter yang </a:t>
            </a:r>
            <a:r>
              <a:rPr lang="id-ID" dirty="0" smtClean="0"/>
              <a:t>kedu</a:t>
            </a:r>
            <a:endParaRPr lang="id-ID" dirty="0"/>
          </a:p>
        </p:txBody>
      </p:sp>
    </p:spTree>
    <p:extLst>
      <p:ext uri="{BB962C8B-B14F-4D97-AF65-F5344CB8AC3E}">
        <p14:creationId xmlns:p14="http://schemas.microsoft.com/office/powerpoint/2010/main" val="11113489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Fasisme</a:t>
            </a:r>
            <a:endParaRPr lang="id-ID" dirty="0"/>
          </a:p>
        </p:txBody>
      </p:sp>
      <p:pic>
        <p:nvPicPr>
          <p:cNvPr id="4" name="Content Placeholder 3" descr="MussoliniSemi-Profile.jpg"/>
          <p:cNvPicPr>
            <a:picLocks noGrp="1" noChangeAspect="1"/>
          </p:cNvPicPr>
          <p:nvPr>
            <p:ph idx="1"/>
          </p:nvPr>
        </p:nvPicPr>
        <p:blipFill>
          <a:blip r:embed="rId2" cstate="print"/>
          <a:stretch>
            <a:fillRect/>
          </a:stretch>
        </p:blipFill>
        <p:spPr>
          <a:xfrm>
            <a:off x="1066800" y="524182"/>
            <a:ext cx="2448272" cy="3476318"/>
          </a:xfrm>
        </p:spPr>
      </p:pic>
      <p:sp>
        <p:nvSpPr>
          <p:cNvPr id="5" name="Rounded Rectangular Callout 4"/>
          <p:cNvSpPr/>
          <p:nvPr/>
        </p:nvSpPr>
        <p:spPr>
          <a:xfrm>
            <a:off x="4283968" y="534418"/>
            <a:ext cx="1368152" cy="1368152"/>
          </a:xfrm>
          <a:prstGeom prst="wedgeRoundRectCallout">
            <a:avLst>
              <a:gd name="adj1" fmla="val -82946"/>
              <a:gd name="adj2" fmla="val -8104"/>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t>
            </a:r>
            <a:r>
              <a:rPr lang="en-US" dirty="0" err="1" smtClean="0"/>
              <a:t>Fascio</a:t>
            </a:r>
            <a:r>
              <a:rPr lang="en-US" dirty="0" smtClean="0"/>
              <a:t> (</a:t>
            </a:r>
            <a:r>
              <a:rPr lang="en-US" dirty="0" err="1" smtClean="0"/>
              <a:t>serikat</a:t>
            </a:r>
            <a:r>
              <a:rPr lang="en-US" dirty="0" smtClean="0"/>
              <a:t>)”</a:t>
            </a:r>
            <a:endParaRPr lang="en-US" dirty="0"/>
          </a:p>
        </p:txBody>
      </p:sp>
      <p:sp>
        <p:nvSpPr>
          <p:cNvPr id="6" name="Rectangle 5"/>
          <p:cNvSpPr/>
          <p:nvPr/>
        </p:nvSpPr>
        <p:spPr>
          <a:xfrm>
            <a:off x="4283968" y="2267744"/>
            <a:ext cx="3672408" cy="23042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t>Fasces : </a:t>
            </a:r>
            <a:r>
              <a:rPr lang="en-US" sz="1600" dirty="0" err="1" smtClean="0"/>
              <a:t>sebuah</a:t>
            </a:r>
            <a:r>
              <a:rPr lang="en-US" sz="1600" dirty="0" smtClean="0"/>
              <a:t> </a:t>
            </a:r>
            <a:r>
              <a:rPr lang="en-US" sz="1600" dirty="0" err="1" smtClean="0"/>
              <a:t>tongkat</a:t>
            </a:r>
            <a:r>
              <a:rPr lang="en-US" sz="1600" dirty="0" smtClean="0"/>
              <a:t> yang </a:t>
            </a:r>
            <a:r>
              <a:rPr lang="en-US" sz="1600" dirty="0" err="1" smtClean="0"/>
              <a:t>terdiri</a:t>
            </a:r>
            <a:r>
              <a:rPr lang="en-US" sz="1600" dirty="0" smtClean="0"/>
              <a:t> </a:t>
            </a:r>
            <a:r>
              <a:rPr lang="en-US" sz="1600" dirty="0" err="1" smtClean="0"/>
              <a:t>dari</a:t>
            </a:r>
            <a:r>
              <a:rPr lang="en-US" sz="1600" dirty="0" smtClean="0"/>
              <a:t> </a:t>
            </a:r>
            <a:r>
              <a:rPr lang="en-US" sz="1600" dirty="0" err="1" smtClean="0"/>
              <a:t>ikatan</a:t>
            </a:r>
            <a:r>
              <a:rPr lang="en-US" sz="1600" dirty="0" smtClean="0"/>
              <a:t> ranting2 </a:t>
            </a:r>
            <a:r>
              <a:rPr lang="en-US" sz="1600" dirty="0" err="1" smtClean="0"/>
              <a:t>kayu</a:t>
            </a:r>
            <a:r>
              <a:rPr lang="en-US" sz="1600" dirty="0" smtClean="0"/>
              <a:t>, yang </a:t>
            </a:r>
            <a:r>
              <a:rPr lang="en-US" sz="1600" dirty="0" err="1" smtClean="0"/>
              <a:t>berarti</a:t>
            </a:r>
            <a:r>
              <a:rPr lang="en-US" sz="1600" dirty="0" smtClean="0"/>
              <a:t> </a:t>
            </a:r>
            <a:r>
              <a:rPr lang="en-US" sz="1600" dirty="0" err="1" smtClean="0"/>
              <a:t>persatuan</a:t>
            </a:r>
            <a:r>
              <a:rPr lang="en-US" sz="1600" dirty="0" smtClean="0"/>
              <a:t> </a:t>
            </a:r>
            <a:r>
              <a:rPr lang="en-US" sz="1600" dirty="0" err="1" smtClean="0"/>
              <a:t>rakyat</a:t>
            </a:r>
            <a:r>
              <a:rPr lang="en-US" sz="1600" dirty="0" smtClean="0"/>
              <a:t> </a:t>
            </a:r>
            <a:r>
              <a:rPr lang="en-US" sz="1600" dirty="0" err="1" smtClean="0"/>
              <a:t>dan</a:t>
            </a:r>
            <a:r>
              <a:rPr lang="en-US" sz="1600" dirty="0" smtClean="0"/>
              <a:t> </a:t>
            </a:r>
            <a:r>
              <a:rPr lang="en-US" sz="1600" dirty="0" err="1" smtClean="0"/>
              <a:t>pemerintahan</a:t>
            </a:r>
            <a:r>
              <a:rPr lang="en-US" sz="1600" dirty="0" smtClean="0"/>
              <a:t> </a:t>
            </a:r>
            <a:r>
              <a:rPr lang="en-US" sz="1600" dirty="0" err="1" smtClean="0"/>
              <a:t>kerajaan</a:t>
            </a:r>
            <a:r>
              <a:rPr lang="en-US" sz="1600" dirty="0" smtClean="0"/>
              <a:t> </a:t>
            </a:r>
            <a:r>
              <a:rPr lang="en-US" sz="1600" dirty="0" err="1" smtClean="0"/>
              <a:t>Romawi</a:t>
            </a:r>
            <a:r>
              <a:rPr lang="en-US" sz="1600" dirty="0" smtClean="0"/>
              <a:t>, </a:t>
            </a:r>
            <a:r>
              <a:rPr lang="en-US" sz="1600" dirty="0" err="1" smtClean="0"/>
              <a:t>dengan</a:t>
            </a:r>
            <a:r>
              <a:rPr lang="en-US" sz="1600" dirty="0" smtClean="0"/>
              <a:t> </a:t>
            </a:r>
            <a:r>
              <a:rPr lang="en-US" sz="1600" dirty="0" err="1" smtClean="0"/>
              <a:t>mata</a:t>
            </a:r>
            <a:r>
              <a:rPr lang="en-US" sz="1600" dirty="0" smtClean="0"/>
              <a:t> </a:t>
            </a:r>
            <a:r>
              <a:rPr lang="en-US" sz="1600" dirty="0" err="1" smtClean="0"/>
              <a:t>kapak</a:t>
            </a:r>
            <a:r>
              <a:rPr lang="en-US" sz="1600" dirty="0" smtClean="0"/>
              <a:t> </a:t>
            </a:r>
            <a:r>
              <a:rPr lang="en-US" sz="1600" dirty="0" err="1" smtClean="0"/>
              <a:t>terikat</a:t>
            </a:r>
            <a:r>
              <a:rPr lang="en-US" sz="1600" dirty="0" smtClean="0"/>
              <a:t> </a:t>
            </a:r>
            <a:r>
              <a:rPr lang="en-US" sz="1600" dirty="0" err="1" smtClean="0"/>
              <a:t>diantaranya</a:t>
            </a:r>
            <a:r>
              <a:rPr lang="en-US" sz="1600" dirty="0" smtClean="0"/>
              <a:t>, yang </a:t>
            </a:r>
            <a:r>
              <a:rPr lang="en-US" sz="1600" dirty="0" err="1" smtClean="0"/>
              <a:t>berarti</a:t>
            </a:r>
            <a:r>
              <a:rPr lang="en-US" sz="1600" dirty="0" smtClean="0"/>
              <a:t> </a:t>
            </a:r>
            <a:r>
              <a:rPr lang="en-US" sz="1600" dirty="0" err="1" smtClean="0"/>
              <a:t>hukuman</a:t>
            </a:r>
            <a:r>
              <a:rPr lang="en-US" sz="1600" dirty="0" smtClean="0"/>
              <a:t> </a:t>
            </a:r>
            <a:r>
              <a:rPr lang="en-US" sz="1600" dirty="0" err="1" smtClean="0"/>
              <a:t>bagi</a:t>
            </a:r>
            <a:r>
              <a:rPr lang="en-US" sz="1600" dirty="0" smtClean="0"/>
              <a:t> para </a:t>
            </a:r>
            <a:r>
              <a:rPr lang="en-US" sz="1600" dirty="0" err="1" smtClean="0"/>
              <a:t>penentang</a:t>
            </a:r>
            <a:r>
              <a:rPr lang="en-US" sz="1600" dirty="0" smtClean="0"/>
              <a:t>/ </a:t>
            </a:r>
            <a:r>
              <a:rPr lang="en-US" sz="1600" dirty="0" err="1" smtClean="0"/>
              <a:t>pembangkang</a:t>
            </a:r>
            <a:r>
              <a:rPr lang="en-US" sz="1600" dirty="0" smtClean="0"/>
              <a:t> </a:t>
            </a:r>
            <a:r>
              <a:rPr lang="en-US" sz="1600" dirty="0" err="1" smtClean="0"/>
              <a:t>dalam</a:t>
            </a:r>
            <a:r>
              <a:rPr lang="en-US" sz="1600" dirty="0" smtClean="0"/>
              <a:t> </a:t>
            </a:r>
            <a:r>
              <a:rPr lang="en-US" sz="1600" dirty="0" err="1" smtClean="0"/>
              <a:t>serikat</a:t>
            </a:r>
            <a:r>
              <a:rPr lang="en-US" sz="1600" dirty="0" smtClean="0"/>
              <a:t> </a:t>
            </a:r>
            <a:r>
              <a:rPr lang="en-US" sz="1600" dirty="0" err="1" smtClean="0"/>
              <a:t>tersebut</a:t>
            </a:r>
            <a:endParaRPr lang="en-US" sz="1600" dirty="0"/>
          </a:p>
        </p:txBody>
      </p:sp>
    </p:spTree>
    <p:extLst>
      <p:ext uri="{BB962C8B-B14F-4D97-AF65-F5344CB8AC3E}">
        <p14:creationId xmlns:p14="http://schemas.microsoft.com/office/powerpoint/2010/main" val="20292860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Sifat</a:t>
            </a:r>
            <a:r>
              <a:rPr lang="en-US" dirty="0" smtClean="0"/>
              <a:t> </a:t>
            </a:r>
            <a:r>
              <a:rPr lang="en-US" dirty="0" err="1" smtClean="0"/>
              <a:t>Fasisme</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Reaksioner</a:t>
            </a:r>
            <a:endParaRPr lang="en-US" dirty="0" smtClean="0"/>
          </a:p>
          <a:p>
            <a:r>
              <a:rPr lang="en-US" dirty="0" err="1" smtClean="0"/>
              <a:t>Monopoli</a:t>
            </a:r>
            <a:r>
              <a:rPr lang="en-US" dirty="0" smtClean="0"/>
              <a:t> </a:t>
            </a:r>
            <a:r>
              <a:rPr lang="en-US" dirty="0" err="1" smtClean="0"/>
              <a:t>ideologi</a:t>
            </a:r>
            <a:endParaRPr lang="en-US" dirty="0" smtClean="0"/>
          </a:p>
          <a:p>
            <a:r>
              <a:rPr lang="en-US" dirty="0" err="1" smtClean="0"/>
              <a:t>Imperialis</a:t>
            </a:r>
            <a:endParaRPr lang="en-US" dirty="0" smtClean="0"/>
          </a:p>
          <a:p>
            <a:r>
              <a:rPr lang="en-US" dirty="0" err="1" smtClean="0"/>
              <a:t>Nasionalisme</a:t>
            </a:r>
            <a:r>
              <a:rPr lang="en-US" dirty="0" smtClean="0"/>
              <a:t> yang </a:t>
            </a:r>
            <a:r>
              <a:rPr lang="en-US" dirty="0" err="1" smtClean="0"/>
              <a:t>kuat</a:t>
            </a:r>
            <a:endParaRPr lang="en-US" dirty="0" smtClean="0"/>
          </a:p>
          <a:p>
            <a:r>
              <a:rPr lang="en-US" dirty="0" smtClean="0"/>
              <a:t>HAM </a:t>
            </a:r>
            <a:r>
              <a:rPr lang="en-US" dirty="0" err="1" smtClean="0"/>
              <a:t>kontekstual</a:t>
            </a:r>
            <a:endParaRPr lang="en-US" dirty="0" smtClean="0"/>
          </a:p>
          <a:p>
            <a:r>
              <a:rPr lang="en-US" dirty="0" err="1" smtClean="0"/>
              <a:t>Peng</a:t>
            </a:r>
            <a:r>
              <a:rPr lang="en-US" dirty="0" smtClean="0"/>
              <a:t>-</a:t>
            </a:r>
            <a:r>
              <a:rPr lang="en-US" dirty="0" err="1" smtClean="0"/>
              <a:t>kambinghitam</a:t>
            </a:r>
            <a:r>
              <a:rPr lang="en-US" dirty="0" smtClean="0"/>
              <a:t>-an</a:t>
            </a:r>
          </a:p>
          <a:p>
            <a:r>
              <a:rPr lang="en-US" dirty="0" err="1" smtClean="0"/>
              <a:t>Supremasi</a:t>
            </a:r>
            <a:r>
              <a:rPr lang="en-US" dirty="0" smtClean="0"/>
              <a:t> </a:t>
            </a:r>
            <a:r>
              <a:rPr lang="en-US" dirty="0" err="1" smtClean="0"/>
              <a:t>militer</a:t>
            </a:r>
            <a:endParaRPr lang="en-US" dirty="0" smtClean="0"/>
          </a:p>
          <a:p>
            <a:r>
              <a:rPr lang="en-US" dirty="0" err="1" smtClean="0"/>
              <a:t>Kontrol</a:t>
            </a:r>
            <a:r>
              <a:rPr lang="en-US" dirty="0" smtClean="0"/>
              <a:t> </a:t>
            </a:r>
            <a:r>
              <a:rPr lang="en-US" dirty="0" err="1" smtClean="0"/>
              <a:t>atas</a:t>
            </a:r>
            <a:r>
              <a:rPr lang="en-US" dirty="0" smtClean="0"/>
              <a:t> </a:t>
            </a:r>
            <a:r>
              <a:rPr lang="en-US" dirty="0" err="1" smtClean="0"/>
              <a:t>masa</a:t>
            </a:r>
            <a:endParaRPr lang="en-US" dirty="0" smtClean="0"/>
          </a:p>
          <a:p>
            <a:r>
              <a:rPr lang="en-US" dirty="0" err="1" smtClean="0"/>
              <a:t>Obsesi</a:t>
            </a:r>
            <a:r>
              <a:rPr lang="en-US" dirty="0" smtClean="0"/>
              <a:t> </a:t>
            </a:r>
            <a:r>
              <a:rPr lang="en-US" dirty="0" err="1" smtClean="0"/>
              <a:t>pada</a:t>
            </a:r>
            <a:r>
              <a:rPr lang="en-US" dirty="0" smtClean="0"/>
              <a:t> </a:t>
            </a:r>
            <a:r>
              <a:rPr lang="en-US" dirty="0" err="1" smtClean="0"/>
              <a:t>ketahanan</a:t>
            </a:r>
            <a:r>
              <a:rPr lang="en-US" dirty="0" smtClean="0"/>
              <a:t> </a:t>
            </a:r>
            <a:r>
              <a:rPr lang="en-US" dirty="0" err="1" smtClean="0"/>
              <a:t>sosial</a:t>
            </a:r>
            <a:endParaRPr lang="en-US" dirty="0" smtClean="0"/>
          </a:p>
          <a:p>
            <a:r>
              <a:rPr lang="en-US" dirty="0" err="1" smtClean="0"/>
              <a:t>Buruh</a:t>
            </a:r>
            <a:r>
              <a:rPr lang="en-US" dirty="0" smtClean="0"/>
              <a:t> </a:t>
            </a:r>
            <a:r>
              <a:rPr lang="en-US" dirty="0" err="1" smtClean="0"/>
              <a:t>ditindas</a:t>
            </a:r>
            <a:endParaRPr lang="en-US" dirty="0" smtClean="0"/>
          </a:p>
          <a:p>
            <a:r>
              <a:rPr lang="en-US" dirty="0" err="1" smtClean="0"/>
              <a:t>Pengekangan</a:t>
            </a:r>
            <a:r>
              <a:rPr lang="en-US" dirty="0" smtClean="0"/>
              <a:t> </a:t>
            </a:r>
            <a:r>
              <a:rPr lang="en-US" dirty="0" err="1" smtClean="0"/>
              <a:t>kebebasan</a:t>
            </a:r>
            <a:r>
              <a:rPr lang="en-US" dirty="0" smtClean="0"/>
              <a:t> </a:t>
            </a:r>
            <a:r>
              <a:rPr lang="en-US" dirty="0" err="1" smtClean="0"/>
              <a:t>akademik</a:t>
            </a:r>
            <a:r>
              <a:rPr lang="en-US" dirty="0" smtClean="0"/>
              <a:t> </a:t>
            </a:r>
            <a:r>
              <a:rPr lang="en-US" dirty="0" err="1" smtClean="0"/>
              <a:t>dan</a:t>
            </a:r>
            <a:r>
              <a:rPr lang="en-US" dirty="0" smtClean="0"/>
              <a:t> </a:t>
            </a:r>
            <a:r>
              <a:rPr lang="en-US" dirty="0" err="1" smtClean="0"/>
              <a:t>seni</a:t>
            </a:r>
            <a:endParaRPr lang="en-US" dirty="0" smtClean="0"/>
          </a:p>
          <a:p>
            <a:r>
              <a:rPr lang="en-US" dirty="0" err="1" smtClean="0"/>
              <a:t>Kroni</a:t>
            </a:r>
            <a:r>
              <a:rPr lang="en-US" dirty="0" smtClean="0"/>
              <a:t> </a:t>
            </a:r>
            <a:r>
              <a:rPr lang="en-US" dirty="0" err="1" smtClean="0"/>
              <a:t>dan</a:t>
            </a:r>
            <a:r>
              <a:rPr lang="en-US" dirty="0" smtClean="0"/>
              <a:t> </a:t>
            </a:r>
            <a:r>
              <a:rPr lang="en-US" dirty="0" err="1" smtClean="0"/>
              <a:t>korupsi</a:t>
            </a:r>
            <a:endParaRPr lang="en-US" dirty="0"/>
          </a:p>
        </p:txBody>
      </p:sp>
    </p:spTree>
    <p:extLst>
      <p:ext uri="{BB962C8B-B14F-4D97-AF65-F5344CB8AC3E}">
        <p14:creationId xmlns:p14="http://schemas.microsoft.com/office/powerpoint/2010/main" val="3778260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Pengaruh Destutt de Tracy</a:t>
            </a:r>
            <a:endParaRPr lang="id-ID" dirty="0"/>
          </a:p>
        </p:txBody>
      </p:sp>
      <p:sp>
        <p:nvSpPr>
          <p:cNvPr id="3" name="Content Placeholder 2"/>
          <p:cNvSpPr>
            <a:spLocks noGrp="1"/>
          </p:cNvSpPr>
          <p:nvPr>
            <p:ph idx="1"/>
          </p:nvPr>
        </p:nvSpPr>
        <p:spPr/>
        <p:txBody>
          <a:bodyPr/>
          <a:lstStyle/>
          <a:p>
            <a:r>
              <a:rPr lang="id-ID" dirty="0" smtClean="0"/>
              <a:t>John Locke : Seluruh pengetahuan adalah pengetahuan empiris</a:t>
            </a:r>
          </a:p>
          <a:p>
            <a:r>
              <a:rPr lang="id-ID" dirty="0" smtClean="0"/>
              <a:t>Francis Bacon : Ilmu pengetahuan harus mengabdi pada kemajuan seluruh umat manusia di dunia, dengan cara membebaskan manusia dari prasangka-prasangka sekaligus menegakkan kedaulatan akalnya.</a:t>
            </a:r>
            <a:endParaRPr lang="id-ID" dirty="0"/>
          </a:p>
        </p:txBody>
      </p:sp>
    </p:spTree>
    <p:extLst>
      <p:ext uri="{BB962C8B-B14F-4D97-AF65-F5344CB8AC3E}">
        <p14:creationId xmlns:p14="http://schemas.microsoft.com/office/powerpoint/2010/main" val="26686290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mtClean="0"/>
              <a:t>Pancasila sebagai Ideologi Terbuka</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0728714"/>
              </p:ext>
            </p:extLst>
          </p:nvPr>
        </p:nvGraphicFramePr>
        <p:xfrm>
          <a:off x="1447800" y="609600"/>
          <a:ext cx="6196013" cy="360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5056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052736"/>
            <a:ext cx="6196405" cy="4670333"/>
          </a:xfrm>
        </p:spPr>
        <p:txBody>
          <a:bodyPr>
            <a:normAutofit fontScale="92500"/>
          </a:bodyPr>
          <a:lstStyle/>
          <a:p>
            <a:pPr marL="0" indent="0">
              <a:buNone/>
            </a:pPr>
            <a:r>
              <a:rPr lang="en-AU" dirty="0" err="1"/>
              <a:t>Pancasila</a:t>
            </a:r>
            <a:r>
              <a:rPr lang="en-AU" dirty="0"/>
              <a:t> </a:t>
            </a:r>
            <a:r>
              <a:rPr lang="en-AU" dirty="0" err="1"/>
              <a:t>sebagai</a:t>
            </a:r>
            <a:r>
              <a:rPr lang="en-AU" dirty="0"/>
              <a:t> </a:t>
            </a:r>
            <a:r>
              <a:rPr lang="en-AU" dirty="0" err="1"/>
              <a:t>dasar</a:t>
            </a:r>
            <a:r>
              <a:rPr lang="en-AU" dirty="0"/>
              <a:t> </a:t>
            </a:r>
            <a:r>
              <a:rPr lang="en-AU" dirty="0" err="1"/>
              <a:t>negara</a:t>
            </a:r>
            <a:r>
              <a:rPr lang="en-AU" dirty="0"/>
              <a:t> </a:t>
            </a:r>
            <a:r>
              <a:rPr lang="en-AU" dirty="0" err="1"/>
              <a:t>Republik</a:t>
            </a:r>
            <a:r>
              <a:rPr lang="en-AU" dirty="0"/>
              <a:t> Indonesia </a:t>
            </a:r>
            <a:r>
              <a:rPr lang="en-AU" dirty="0" err="1"/>
              <a:t>adalah</a:t>
            </a:r>
            <a:r>
              <a:rPr lang="en-AU" dirty="0"/>
              <a:t> </a:t>
            </a:r>
            <a:r>
              <a:rPr lang="en-AU" dirty="0" err="1"/>
              <a:t>sebuah</a:t>
            </a:r>
            <a:r>
              <a:rPr lang="en-AU" dirty="0"/>
              <a:t> </a:t>
            </a:r>
            <a:r>
              <a:rPr lang="en-AU" dirty="0" err="1"/>
              <a:t>ideologi</a:t>
            </a:r>
            <a:r>
              <a:rPr lang="en-AU" dirty="0"/>
              <a:t>, </a:t>
            </a:r>
            <a:r>
              <a:rPr lang="en-AU" dirty="0" err="1"/>
              <a:t>karena</a:t>
            </a:r>
            <a:r>
              <a:rPr lang="en-AU" dirty="0"/>
              <a:t> </a:t>
            </a:r>
            <a:r>
              <a:rPr lang="en-AU" dirty="0" err="1"/>
              <a:t>memiliki</a:t>
            </a:r>
            <a:r>
              <a:rPr lang="en-AU" dirty="0"/>
              <a:t> </a:t>
            </a:r>
            <a:r>
              <a:rPr lang="en-AU" dirty="0" err="1"/>
              <a:t>karakteristik</a:t>
            </a:r>
            <a:r>
              <a:rPr lang="en-AU" dirty="0"/>
              <a:t> </a:t>
            </a:r>
            <a:r>
              <a:rPr lang="en-AU" dirty="0" err="1"/>
              <a:t>sebagai</a:t>
            </a:r>
            <a:r>
              <a:rPr lang="en-AU" dirty="0"/>
              <a:t> </a:t>
            </a:r>
            <a:r>
              <a:rPr lang="en-AU" dirty="0" err="1"/>
              <a:t>ideologi</a:t>
            </a:r>
            <a:r>
              <a:rPr lang="en-AU" dirty="0"/>
              <a:t>. </a:t>
            </a:r>
            <a:r>
              <a:rPr lang="en-AU" dirty="0" err="1"/>
              <a:t>Penelaahan</a:t>
            </a:r>
            <a:r>
              <a:rPr lang="en-AU" dirty="0"/>
              <a:t> </a:t>
            </a:r>
            <a:r>
              <a:rPr lang="en-AU" dirty="0" err="1"/>
              <a:t>terhadap</a:t>
            </a:r>
            <a:r>
              <a:rPr lang="en-AU" dirty="0"/>
              <a:t> </a:t>
            </a:r>
            <a:r>
              <a:rPr lang="en-AU" dirty="0" err="1"/>
              <a:t>Pancasila</a:t>
            </a:r>
            <a:r>
              <a:rPr lang="en-AU" dirty="0"/>
              <a:t> </a:t>
            </a:r>
            <a:r>
              <a:rPr lang="en-AU" dirty="0" err="1"/>
              <a:t>sebagai</a:t>
            </a:r>
            <a:r>
              <a:rPr lang="en-AU" dirty="0"/>
              <a:t> </a:t>
            </a:r>
            <a:r>
              <a:rPr lang="en-AU" dirty="0" err="1"/>
              <a:t>sebuah</a:t>
            </a:r>
            <a:r>
              <a:rPr lang="en-AU" dirty="0"/>
              <a:t> </a:t>
            </a:r>
            <a:r>
              <a:rPr lang="en-AU" dirty="0" err="1"/>
              <a:t>ideologi</a:t>
            </a:r>
            <a:r>
              <a:rPr lang="en-AU" dirty="0"/>
              <a:t> </a:t>
            </a:r>
            <a:r>
              <a:rPr lang="en-AU" dirty="0" err="1"/>
              <a:t>dapat</a:t>
            </a:r>
            <a:r>
              <a:rPr lang="en-AU" dirty="0"/>
              <a:t> </a:t>
            </a:r>
            <a:r>
              <a:rPr lang="en-AU" dirty="0" err="1"/>
              <a:t>dicapai</a:t>
            </a:r>
            <a:r>
              <a:rPr lang="en-AU" dirty="0"/>
              <a:t> </a:t>
            </a:r>
            <a:r>
              <a:rPr lang="en-AU" dirty="0" err="1"/>
              <a:t>melalui</a:t>
            </a:r>
            <a:r>
              <a:rPr lang="en-AU" dirty="0"/>
              <a:t> </a:t>
            </a:r>
            <a:r>
              <a:rPr lang="en-AU" dirty="0" err="1"/>
              <a:t>langkah-langkah</a:t>
            </a:r>
            <a:r>
              <a:rPr lang="en-AU" dirty="0"/>
              <a:t>: </a:t>
            </a:r>
            <a:endParaRPr lang="id-ID" dirty="0"/>
          </a:p>
          <a:p>
            <a:pPr lvl="0"/>
            <a:r>
              <a:rPr lang="en-AU" dirty="0" err="1"/>
              <a:t>Menelaah</a:t>
            </a:r>
            <a:r>
              <a:rPr lang="en-AU" dirty="0"/>
              <a:t> </a:t>
            </a:r>
            <a:r>
              <a:rPr lang="en-AU" dirty="0" err="1"/>
              <a:t>paradigma-paradigma</a:t>
            </a:r>
            <a:r>
              <a:rPr lang="en-AU" dirty="0"/>
              <a:t> yang </a:t>
            </a:r>
            <a:r>
              <a:rPr lang="en-AU" dirty="0" err="1"/>
              <a:t>dipakai</a:t>
            </a:r>
            <a:r>
              <a:rPr lang="en-AU" dirty="0"/>
              <a:t> </a:t>
            </a:r>
            <a:r>
              <a:rPr lang="en-AU" dirty="0" err="1"/>
              <a:t>dalam</a:t>
            </a:r>
            <a:r>
              <a:rPr lang="en-AU" dirty="0"/>
              <a:t> </a:t>
            </a:r>
            <a:r>
              <a:rPr lang="en-AU" dirty="0" err="1"/>
              <a:t>filsafat</a:t>
            </a:r>
            <a:r>
              <a:rPr lang="en-AU" dirty="0"/>
              <a:t> </a:t>
            </a:r>
            <a:r>
              <a:rPr lang="en-AU" dirty="0" err="1"/>
              <a:t>Pancasila</a:t>
            </a:r>
            <a:r>
              <a:rPr lang="en-AU" dirty="0"/>
              <a:t> </a:t>
            </a:r>
            <a:r>
              <a:rPr lang="en-AU" dirty="0" err="1"/>
              <a:t>sehingga</a:t>
            </a:r>
            <a:r>
              <a:rPr lang="en-AU" dirty="0"/>
              <a:t> </a:t>
            </a:r>
            <a:r>
              <a:rPr lang="en-AU" dirty="0" err="1"/>
              <a:t>kita</a:t>
            </a:r>
            <a:r>
              <a:rPr lang="en-AU" dirty="0"/>
              <a:t> </a:t>
            </a:r>
            <a:r>
              <a:rPr lang="en-AU" dirty="0" err="1"/>
              <a:t>dapat</a:t>
            </a:r>
            <a:r>
              <a:rPr lang="en-AU" dirty="0"/>
              <a:t> </a:t>
            </a:r>
            <a:r>
              <a:rPr lang="en-AU" dirty="0" err="1"/>
              <a:t>mengetahui</a:t>
            </a:r>
            <a:r>
              <a:rPr lang="en-AU" dirty="0"/>
              <a:t> </a:t>
            </a:r>
            <a:r>
              <a:rPr lang="en-AU" dirty="0" err="1"/>
              <a:t>koherensinya</a:t>
            </a:r>
            <a:r>
              <a:rPr lang="en-AU" dirty="0"/>
              <a:t> </a:t>
            </a:r>
            <a:r>
              <a:rPr lang="en-AU" dirty="0" err="1"/>
              <a:t>ketika</a:t>
            </a:r>
            <a:r>
              <a:rPr lang="en-AU" dirty="0"/>
              <a:t> </a:t>
            </a:r>
            <a:r>
              <a:rPr lang="en-AU" dirty="0" err="1"/>
              <a:t>ia</a:t>
            </a:r>
            <a:r>
              <a:rPr lang="en-AU" dirty="0"/>
              <a:t> </a:t>
            </a:r>
            <a:r>
              <a:rPr lang="en-AU" dirty="0" err="1"/>
              <a:t>menjadi</a:t>
            </a:r>
            <a:r>
              <a:rPr lang="en-AU" dirty="0"/>
              <a:t> </a:t>
            </a:r>
            <a:r>
              <a:rPr lang="en-AU" dirty="0" err="1"/>
              <a:t>ideologi</a:t>
            </a:r>
            <a:r>
              <a:rPr lang="en-AU" dirty="0"/>
              <a:t>. </a:t>
            </a:r>
            <a:endParaRPr lang="id-ID" dirty="0"/>
          </a:p>
          <a:p>
            <a:pPr lvl="0"/>
            <a:r>
              <a:rPr lang="en-AU" dirty="0" err="1"/>
              <a:t>Menelaah</a:t>
            </a:r>
            <a:r>
              <a:rPr lang="en-AU" dirty="0"/>
              <a:t> </a:t>
            </a:r>
            <a:r>
              <a:rPr lang="en-AU" dirty="0" err="1"/>
              <a:t>konstitusi</a:t>
            </a:r>
            <a:r>
              <a:rPr lang="en-AU" dirty="0"/>
              <a:t> </a:t>
            </a:r>
            <a:r>
              <a:rPr lang="en-AU" dirty="0" err="1"/>
              <a:t>sebagai</a:t>
            </a:r>
            <a:r>
              <a:rPr lang="en-AU" dirty="0"/>
              <a:t> </a:t>
            </a:r>
            <a:r>
              <a:rPr lang="en-AU" dirty="0" err="1"/>
              <a:t>cerminan</a:t>
            </a:r>
            <a:r>
              <a:rPr lang="en-AU" dirty="0"/>
              <a:t> </a:t>
            </a:r>
            <a:r>
              <a:rPr lang="en-AU" dirty="0" err="1"/>
              <a:t>hubungan</a:t>
            </a:r>
            <a:r>
              <a:rPr lang="en-AU" dirty="0"/>
              <a:t> </a:t>
            </a:r>
            <a:r>
              <a:rPr lang="en-AU" dirty="0" err="1"/>
              <a:t>antara</a:t>
            </a:r>
            <a:r>
              <a:rPr lang="en-AU" dirty="0"/>
              <a:t> </a:t>
            </a:r>
            <a:r>
              <a:rPr lang="en-AU" dirty="0" err="1"/>
              <a:t>negara</a:t>
            </a:r>
            <a:r>
              <a:rPr lang="en-AU" dirty="0"/>
              <a:t> </a:t>
            </a:r>
            <a:r>
              <a:rPr lang="en-AU" dirty="0" err="1"/>
              <a:t>dan</a:t>
            </a:r>
            <a:r>
              <a:rPr lang="en-AU" dirty="0"/>
              <a:t> </a:t>
            </a:r>
            <a:r>
              <a:rPr lang="en-AU" dirty="0" err="1"/>
              <a:t>ideologi</a:t>
            </a:r>
            <a:r>
              <a:rPr lang="en-AU" dirty="0"/>
              <a:t> </a:t>
            </a:r>
            <a:r>
              <a:rPr lang="en-AU" dirty="0" err="1"/>
              <a:t>Pancasila</a:t>
            </a:r>
            <a:r>
              <a:rPr lang="en-AU" dirty="0"/>
              <a:t>.</a:t>
            </a:r>
            <a:endParaRPr lang="id-ID" dirty="0"/>
          </a:p>
          <a:p>
            <a:r>
              <a:rPr lang="en-AU" dirty="0" err="1"/>
              <a:t>Menelaah</a:t>
            </a:r>
            <a:r>
              <a:rPr lang="en-AU" dirty="0"/>
              <a:t> </a:t>
            </a:r>
            <a:r>
              <a:rPr lang="en-AU" dirty="0" err="1"/>
              <a:t>kebijakan</a:t>
            </a:r>
            <a:r>
              <a:rPr lang="en-AU" dirty="0"/>
              <a:t> </a:t>
            </a:r>
            <a:r>
              <a:rPr lang="en-AU" dirty="0" err="1"/>
              <a:t>negara</a:t>
            </a:r>
            <a:r>
              <a:rPr lang="en-AU" dirty="0"/>
              <a:t>, </a:t>
            </a:r>
            <a:r>
              <a:rPr lang="en-AU" dirty="0" err="1"/>
              <a:t>dan</a:t>
            </a:r>
            <a:r>
              <a:rPr lang="en-AU" dirty="0"/>
              <a:t> </a:t>
            </a:r>
            <a:r>
              <a:rPr lang="en-AU" dirty="0" err="1"/>
              <a:t>hukum</a:t>
            </a:r>
            <a:r>
              <a:rPr lang="en-AU" dirty="0"/>
              <a:t> </a:t>
            </a:r>
            <a:r>
              <a:rPr lang="en-AU" dirty="0" err="1"/>
              <a:t>positif</a:t>
            </a:r>
            <a:r>
              <a:rPr lang="en-AU" dirty="0"/>
              <a:t>.</a:t>
            </a:r>
            <a:endParaRPr lang="id-ID" dirty="0"/>
          </a:p>
        </p:txBody>
      </p:sp>
    </p:spTree>
    <p:extLst>
      <p:ext uri="{BB962C8B-B14F-4D97-AF65-F5344CB8AC3E}">
        <p14:creationId xmlns:p14="http://schemas.microsoft.com/office/powerpoint/2010/main" val="33473063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052736"/>
            <a:ext cx="6196405" cy="4670333"/>
          </a:xfrm>
        </p:spPr>
        <p:txBody>
          <a:bodyPr>
            <a:normAutofit/>
          </a:bodyPr>
          <a:lstStyle/>
          <a:p>
            <a:r>
              <a:rPr lang="en-AU" dirty="0" err="1"/>
              <a:t>Pancasila</a:t>
            </a:r>
            <a:r>
              <a:rPr lang="en-AU" dirty="0"/>
              <a:t> </a:t>
            </a:r>
            <a:r>
              <a:rPr lang="en-AU" dirty="0" err="1"/>
              <a:t>sebagai</a:t>
            </a:r>
            <a:r>
              <a:rPr lang="en-AU" dirty="0"/>
              <a:t> </a:t>
            </a:r>
            <a:r>
              <a:rPr lang="en-AU" dirty="0" err="1"/>
              <a:t>sebuah</a:t>
            </a:r>
            <a:r>
              <a:rPr lang="en-AU" dirty="0"/>
              <a:t> </a:t>
            </a:r>
            <a:r>
              <a:rPr lang="en-AU" dirty="0" err="1"/>
              <a:t>konsep</a:t>
            </a:r>
            <a:r>
              <a:rPr lang="en-AU" dirty="0"/>
              <a:t> </a:t>
            </a:r>
            <a:r>
              <a:rPr lang="en-AU" dirty="0" err="1"/>
              <a:t>filosofis</a:t>
            </a:r>
            <a:r>
              <a:rPr lang="en-AU" dirty="0"/>
              <a:t>, </a:t>
            </a:r>
            <a:r>
              <a:rPr lang="en-AU" dirty="0" err="1"/>
              <a:t>secara</a:t>
            </a:r>
            <a:r>
              <a:rPr lang="en-AU" dirty="0"/>
              <a:t> </a:t>
            </a:r>
            <a:r>
              <a:rPr lang="en-AU" dirty="0" err="1"/>
              <a:t>ontologis</a:t>
            </a:r>
            <a:r>
              <a:rPr lang="en-AU" dirty="0"/>
              <a:t> </a:t>
            </a:r>
            <a:r>
              <a:rPr lang="en-AU" dirty="0" err="1"/>
              <a:t>memandang</a:t>
            </a:r>
            <a:r>
              <a:rPr lang="en-AU" dirty="0"/>
              <a:t> </a:t>
            </a:r>
            <a:r>
              <a:rPr lang="en-AU" dirty="0" err="1"/>
              <a:t>manusia</a:t>
            </a:r>
            <a:r>
              <a:rPr lang="en-AU" dirty="0"/>
              <a:t> </a:t>
            </a:r>
            <a:r>
              <a:rPr lang="en-AU" dirty="0" err="1"/>
              <a:t>sebagai</a:t>
            </a:r>
            <a:r>
              <a:rPr lang="en-AU" dirty="0"/>
              <a:t> </a:t>
            </a:r>
            <a:r>
              <a:rPr lang="en-AU" dirty="0" err="1"/>
              <a:t>asas</a:t>
            </a:r>
            <a:r>
              <a:rPr lang="en-AU" dirty="0"/>
              <a:t> </a:t>
            </a:r>
            <a:r>
              <a:rPr lang="en-AU" dirty="0" err="1"/>
              <a:t>pertama</a:t>
            </a:r>
            <a:r>
              <a:rPr lang="en-AU" dirty="0"/>
              <a:t> </a:t>
            </a:r>
            <a:r>
              <a:rPr lang="en-AU" dirty="0" err="1"/>
              <a:t>segala</a:t>
            </a:r>
            <a:r>
              <a:rPr lang="en-AU" dirty="0"/>
              <a:t> </a:t>
            </a:r>
            <a:r>
              <a:rPr lang="en-AU" dirty="0" err="1"/>
              <a:t>sesuatu</a:t>
            </a:r>
            <a:r>
              <a:rPr lang="en-AU" dirty="0"/>
              <a:t> di </a:t>
            </a:r>
            <a:r>
              <a:rPr lang="en-AU" dirty="0" err="1"/>
              <a:t>dunia</a:t>
            </a:r>
            <a:r>
              <a:rPr lang="en-AU" dirty="0"/>
              <a:t> </a:t>
            </a:r>
            <a:r>
              <a:rPr lang="en-AU" dirty="0" err="1"/>
              <a:t>ini</a:t>
            </a:r>
            <a:r>
              <a:rPr lang="en-AU" dirty="0"/>
              <a:t>. </a:t>
            </a:r>
            <a:endParaRPr lang="id-ID" dirty="0" smtClean="0"/>
          </a:p>
          <a:p>
            <a:r>
              <a:rPr lang="en-AU" dirty="0" err="1" smtClean="0"/>
              <a:t>Manusia</a:t>
            </a:r>
            <a:r>
              <a:rPr lang="en-AU" dirty="0" smtClean="0"/>
              <a:t> </a:t>
            </a:r>
            <a:r>
              <a:rPr lang="en-AU" dirty="0" err="1"/>
              <a:t>monopluralis</a:t>
            </a:r>
            <a:r>
              <a:rPr lang="en-AU" dirty="0"/>
              <a:t> </a:t>
            </a:r>
            <a:r>
              <a:rPr lang="en-AU" dirty="0" err="1"/>
              <a:t>lah</a:t>
            </a:r>
            <a:r>
              <a:rPr lang="en-AU" dirty="0"/>
              <a:t> yang </a:t>
            </a:r>
            <a:r>
              <a:rPr lang="en-AU" dirty="0" err="1"/>
              <a:t>memikirkan</a:t>
            </a:r>
            <a:r>
              <a:rPr lang="en-AU" dirty="0"/>
              <a:t> </a:t>
            </a:r>
            <a:r>
              <a:rPr lang="en-AU" dirty="0" err="1"/>
              <a:t>semuanya</a:t>
            </a:r>
            <a:r>
              <a:rPr lang="en-AU" dirty="0"/>
              <a:t>, </a:t>
            </a:r>
            <a:r>
              <a:rPr lang="en-AU" dirty="0" err="1"/>
              <a:t>sehingga</a:t>
            </a:r>
            <a:r>
              <a:rPr lang="en-AU" dirty="0"/>
              <a:t> </a:t>
            </a:r>
            <a:r>
              <a:rPr lang="en-AU" dirty="0" err="1"/>
              <a:t>ia</a:t>
            </a:r>
            <a:r>
              <a:rPr lang="en-AU" dirty="0"/>
              <a:t> </a:t>
            </a:r>
            <a:r>
              <a:rPr lang="en-AU" dirty="0" err="1"/>
              <a:t>adalah</a:t>
            </a:r>
            <a:r>
              <a:rPr lang="en-AU" dirty="0"/>
              <a:t> </a:t>
            </a:r>
            <a:r>
              <a:rPr lang="en-AU" dirty="0" err="1"/>
              <a:t>sebuah</a:t>
            </a:r>
            <a:r>
              <a:rPr lang="en-AU" dirty="0"/>
              <a:t> </a:t>
            </a:r>
            <a:r>
              <a:rPr lang="en-AU" dirty="0" err="1"/>
              <a:t>entitas</a:t>
            </a:r>
            <a:r>
              <a:rPr lang="en-AU" dirty="0"/>
              <a:t> yang </a:t>
            </a:r>
            <a:r>
              <a:rPr lang="en-AU" dirty="0" err="1"/>
              <a:t>tak</a:t>
            </a:r>
            <a:r>
              <a:rPr lang="en-AU" dirty="0"/>
              <a:t> </a:t>
            </a:r>
            <a:r>
              <a:rPr lang="en-AU" dirty="0" err="1"/>
              <a:t>teragukan</a:t>
            </a:r>
            <a:r>
              <a:rPr lang="en-AU" dirty="0"/>
              <a:t>. </a:t>
            </a:r>
            <a:endParaRPr lang="id-ID" dirty="0" smtClean="0"/>
          </a:p>
          <a:p>
            <a:r>
              <a:rPr lang="en-AU" dirty="0" err="1" smtClean="0"/>
              <a:t>Oleh</a:t>
            </a:r>
            <a:r>
              <a:rPr lang="en-AU" dirty="0" smtClean="0"/>
              <a:t> </a:t>
            </a:r>
            <a:r>
              <a:rPr lang="en-AU" dirty="0" err="1"/>
              <a:t>karena</a:t>
            </a:r>
            <a:r>
              <a:rPr lang="en-AU" dirty="0"/>
              <a:t> </a:t>
            </a:r>
            <a:r>
              <a:rPr lang="en-AU" dirty="0" err="1"/>
              <a:t>itu</a:t>
            </a:r>
            <a:r>
              <a:rPr lang="en-AU" dirty="0"/>
              <a:t>, </a:t>
            </a:r>
            <a:r>
              <a:rPr lang="en-AU" dirty="0" err="1"/>
              <a:t>Pancasila</a:t>
            </a:r>
            <a:r>
              <a:rPr lang="en-AU" dirty="0"/>
              <a:t> </a:t>
            </a:r>
            <a:r>
              <a:rPr lang="en-AU" dirty="0" err="1"/>
              <a:t>sebagai</a:t>
            </a:r>
            <a:r>
              <a:rPr lang="en-AU" dirty="0"/>
              <a:t> </a:t>
            </a:r>
            <a:r>
              <a:rPr lang="en-AU" dirty="0" err="1"/>
              <a:t>sebuah</a:t>
            </a:r>
            <a:r>
              <a:rPr lang="en-AU" dirty="0"/>
              <a:t> </a:t>
            </a:r>
            <a:r>
              <a:rPr lang="en-AU" dirty="0" err="1"/>
              <a:t>ideologi</a:t>
            </a:r>
            <a:r>
              <a:rPr lang="en-AU" dirty="0"/>
              <a:t> </a:t>
            </a:r>
            <a:r>
              <a:rPr lang="en-AU" dirty="0" err="1"/>
              <a:t>tidak</a:t>
            </a:r>
            <a:r>
              <a:rPr lang="en-AU" dirty="0"/>
              <a:t> </a:t>
            </a:r>
            <a:r>
              <a:rPr lang="en-AU" dirty="0" err="1"/>
              <a:t>sepenuhnya</a:t>
            </a:r>
            <a:r>
              <a:rPr lang="en-AU" dirty="0"/>
              <a:t> </a:t>
            </a:r>
            <a:r>
              <a:rPr lang="en-AU" dirty="0" err="1"/>
              <a:t>condong</a:t>
            </a:r>
            <a:r>
              <a:rPr lang="en-AU" dirty="0"/>
              <a:t> </a:t>
            </a:r>
            <a:r>
              <a:rPr lang="en-AU" dirty="0" err="1"/>
              <a:t>ke</a:t>
            </a:r>
            <a:r>
              <a:rPr lang="en-AU" dirty="0"/>
              <a:t> </a:t>
            </a:r>
            <a:r>
              <a:rPr lang="en-AU" dirty="0" err="1"/>
              <a:t>arah</a:t>
            </a:r>
            <a:r>
              <a:rPr lang="en-AU" dirty="0"/>
              <a:t> </a:t>
            </a:r>
            <a:r>
              <a:rPr lang="en-AU" dirty="0" err="1"/>
              <a:t>Liberalisme</a:t>
            </a:r>
            <a:r>
              <a:rPr lang="en-AU" dirty="0"/>
              <a:t> yang </a:t>
            </a:r>
            <a:r>
              <a:rPr lang="en-AU" dirty="0" err="1"/>
              <a:t>individualistik</a:t>
            </a:r>
            <a:r>
              <a:rPr lang="en-AU" dirty="0"/>
              <a:t> </a:t>
            </a:r>
            <a:r>
              <a:rPr lang="en-AU" dirty="0" err="1"/>
              <a:t>dan</a:t>
            </a:r>
            <a:r>
              <a:rPr lang="en-AU" dirty="0"/>
              <a:t>/</a:t>
            </a:r>
            <a:r>
              <a:rPr lang="en-AU" dirty="0" err="1"/>
              <a:t>atau</a:t>
            </a:r>
            <a:r>
              <a:rPr lang="en-AU" dirty="0"/>
              <a:t> </a:t>
            </a:r>
            <a:r>
              <a:rPr lang="en-AU" dirty="0" err="1"/>
              <a:t>Sosialisme</a:t>
            </a:r>
            <a:r>
              <a:rPr lang="en-AU" dirty="0"/>
              <a:t> yang </a:t>
            </a:r>
            <a:r>
              <a:rPr lang="en-AU" dirty="0" err="1"/>
              <a:t>komunistik</a:t>
            </a:r>
            <a:endParaRPr lang="id-ID" dirty="0"/>
          </a:p>
        </p:txBody>
      </p:sp>
    </p:spTree>
    <p:extLst>
      <p:ext uri="{BB962C8B-B14F-4D97-AF65-F5344CB8AC3E}">
        <p14:creationId xmlns:p14="http://schemas.microsoft.com/office/powerpoint/2010/main" val="40299306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052736"/>
            <a:ext cx="6196405" cy="4670333"/>
          </a:xfrm>
        </p:spPr>
        <p:txBody>
          <a:bodyPr>
            <a:normAutofit/>
          </a:bodyPr>
          <a:lstStyle/>
          <a:p>
            <a:r>
              <a:rPr lang="en-AU" dirty="0" err="1"/>
              <a:t>Pancasila</a:t>
            </a:r>
            <a:r>
              <a:rPr lang="en-AU" dirty="0"/>
              <a:t> </a:t>
            </a:r>
            <a:r>
              <a:rPr lang="en-AU" dirty="0" err="1"/>
              <a:t>tidak</a:t>
            </a:r>
            <a:r>
              <a:rPr lang="en-AU" dirty="0"/>
              <a:t> </a:t>
            </a:r>
            <a:r>
              <a:rPr lang="en-AU" dirty="0" err="1"/>
              <a:t>mengakui</a:t>
            </a:r>
            <a:r>
              <a:rPr lang="en-AU" dirty="0"/>
              <a:t> </a:t>
            </a:r>
            <a:r>
              <a:rPr lang="en-AU" dirty="0" err="1"/>
              <a:t>adanya</a:t>
            </a:r>
            <a:r>
              <a:rPr lang="en-AU" dirty="0"/>
              <a:t> </a:t>
            </a:r>
            <a:r>
              <a:rPr lang="en-AU" dirty="0" err="1"/>
              <a:t>supremasi</a:t>
            </a:r>
            <a:r>
              <a:rPr lang="en-AU" dirty="0"/>
              <a:t> </a:t>
            </a:r>
            <a:r>
              <a:rPr lang="en-AU" dirty="0" err="1"/>
              <a:t>sosial</a:t>
            </a:r>
            <a:r>
              <a:rPr lang="en-AU" dirty="0"/>
              <a:t> </a:t>
            </a:r>
            <a:r>
              <a:rPr lang="en-AU" dirty="0" err="1"/>
              <a:t>diatas</a:t>
            </a:r>
            <a:r>
              <a:rPr lang="en-AU" dirty="0"/>
              <a:t> </a:t>
            </a:r>
            <a:r>
              <a:rPr lang="en-AU" dirty="0" err="1"/>
              <a:t>individu</a:t>
            </a:r>
            <a:r>
              <a:rPr lang="en-AU" dirty="0"/>
              <a:t>. </a:t>
            </a:r>
            <a:r>
              <a:rPr lang="en-AU" dirty="0" err="1"/>
              <a:t>Hak</a:t>
            </a:r>
            <a:r>
              <a:rPr lang="en-AU" dirty="0"/>
              <a:t> </a:t>
            </a:r>
            <a:r>
              <a:rPr lang="en-AU" dirty="0" err="1"/>
              <a:t>asasi</a:t>
            </a:r>
            <a:r>
              <a:rPr lang="en-AU" dirty="0"/>
              <a:t> </a:t>
            </a:r>
            <a:r>
              <a:rPr lang="en-AU" dirty="0" err="1"/>
              <a:t>harus</a:t>
            </a:r>
            <a:r>
              <a:rPr lang="en-AU" dirty="0"/>
              <a:t> </a:t>
            </a:r>
            <a:r>
              <a:rPr lang="en-AU" dirty="0" err="1"/>
              <a:t>dijunjung</a:t>
            </a:r>
            <a:r>
              <a:rPr lang="en-AU" dirty="0"/>
              <a:t> </a:t>
            </a:r>
            <a:r>
              <a:rPr lang="en-AU" dirty="0" err="1"/>
              <a:t>tinggi</a:t>
            </a:r>
            <a:r>
              <a:rPr lang="en-AU" dirty="0"/>
              <a:t> </a:t>
            </a:r>
            <a:r>
              <a:rPr lang="en-AU" dirty="0" err="1"/>
              <a:t>dan</a:t>
            </a:r>
            <a:r>
              <a:rPr lang="en-AU" dirty="0"/>
              <a:t> </a:t>
            </a:r>
            <a:r>
              <a:rPr lang="en-AU" dirty="0" err="1"/>
              <a:t>secara</a:t>
            </a:r>
            <a:r>
              <a:rPr lang="en-AU" dirty="0"/>
              <a:t> </a:t>
            </a:r>
            <a:r>
              <a:rPr lang="en-AU" dirty="0" err="1"/>
              <a:t>serius</a:t>
            </a:r>
            <a:r>
              <a:rPr lang="en-AU" dirty="0"/>
              <a:t> </a:t>
            </a:r>
            <a:r>
              <a:rPr lang="en-AU" dirty="0" err="1"/>
              <a:t>ditanggapi</a:t>
            </a:r>
            <a:r>
              <a:rPr lang="en-AU" dirty="0"/>
              <a:t> </a:t>
            </a:r>
            <a:r>
              <a:rPr lang="en-AU" dirty="0" err="1"/>
              <a:t>dengan</a:t>
            </a:r>
            <a:r>
              <a:rPr lang="en-AU" dirty="0"/>
              <a:t> </a:t>
            </a:r>
            <a:r>
              <a:rPr lang="en-AU" dirty="0" err="1"/>
              <a:t>serangkaian</a:t>
            </a:r>
            <a:r>
              <a:rPr lang="en-AU" dirty="0"/>
              <a:t> </a:t>
            </a:r>
            <a:r>
              <a:rPr lang="en-AU" dirty="0" err="1"/>
              <a:t>tindakan</a:t>
            </a:r>
            <a:r>
              <a:rPr lang="en-AU" dirty="0"/>
              <a:t> </a:t>
            </a:r>
            <a:r>
              <a:rPr lang="en-AU" dirty="0" err="1"/>
              <a:t>konkrit</a:t>
            </a:r>
            <a:r>
              <a:rPr lang="en-AU" dirty="0"/>
              <a:t>, </a:t>
            </a:r>
            <a:r>
              <a:rPr lang="en-AU" dirty="0" err="1"/>
              <a:t>karena</a:t>
            </a:r>
            <a:r>
              <a:rPr lang="en-AU" dirty="0"/>
              <a:t> </a:t>
            </a:r>
            <a:r>
              <a:rPr lang="en-AU" dirty="0" err="1"/>
              <a:t>hak</a:t>
            </a:r>
            <a:r>
              <a:rPr lang="en-AU" dirty="0"/>
              <a:t> </a:t>
            </a:r>
            <a:r>
              <a:rPr lang="en-AU" dirty="0" err="1"/>
              <a:t>asasi</a:t>
            </a:r>
            <a:r>
              <a:rPr lang="en-AU" dirty="0"/>
              <a:t> </a:t>
            </a:r>
            <a:r>
              <a:rPr lang="en-AU" dirty="0" err="1"/>
              <a:t>manusia</a:t>
            </a:r>
            <a:r>
              <a:rPr lang="en-AU" dirty="0"/>
              <a:t> </a:t>
            </a:r>
            <a:r>
              <a:rPr lang="en-AU" dirty="0" err="1"/>
              <a:t>adalah</a:t>
            </a:r>
            <a:r>
              <a:rPr lang="en-AU" dirty="0"/>
              <a:t> </a:t>
            </a:r>
            <a:r>
              <a:rPr lang="en-AU" dirty="0" err="1"/>
              <a:t>eksistensi</a:t>
            </a:r>
            <a:r>
              <a:rPr lang="en-AU" dirty="0"/>
              <a:t> </a:t>
            </a:r>
            <a:r>
              <a:rPr lang="en-AU" dirty="0" err="1"/>
              <a:t>manusia</a:t>
            </a:r>
            <a:r>
              <a:rPr lang="en-AU" dirty="0"/>
              <a:t> </a:t>
            </a:r>
            <a:r>
              <a:rPr lang="en-AU" dirty="0" err="1"/>
              <a:t>itu</a:t>
            </a:r>
            <a:r>
              <a:rPr lang="en-AU" dirty="0"/>
              <a:t> </a:t>
            </a:r>
            <a:r>
              <a:rPr lang="en-AU" dirty="0" err="1"/>
              <a:t>sendiri</a:t>
            </a:r>
            <a:r>
              <a:rPr lang="en-AU" dirty="0"/>
              <a:t>. </a:t>
            </a:r>
            <a:endParaRPr lang="id-ID" dirty="0" smtClean="0"/>
          </a:p>
          <a:p>
            <a:r>
              <a:rPr lang="en-AU" dirty="0" err="1" smtClean="0"/>
              <a:t>Namun</a:t>
            </a:r>
            <a:r>
              <a:rPr lang="en-AU" dirty="0" smtClean="0"/>
              <a:t> </a:t>
            </a:r>
            <a:r>
              <a:rPr lang="en-AU" dirty="0" err="1"/>
              <a:t>demikian</a:t>
            </a:r>
            <a:r>
              <a:rPr lang="en-AU" dirty="0"/>
              <a:t> </a:t>
            </a:r>
            <a:r>
              <a:rPr lang="en-AU" dirty="0" err="1"/>
              <a:t>pelaksanaan</a:t>
            </a:r>
            <a:r>
              <a:rPr lang="en-AU" dirty="0"/>
              <a:t> </a:t>
            </a:r>
            <a:r>
              <a:rPr lang="en-AU" dirty="0" err="1"/>
              <a:t>hak</a:t>
            </a:r>
            <a:r>
              <a:rPr lang="en-AU" dirty="0"/>
              <a:t> </a:t>
            </a:r>
            <a:r>
              <a:rPr lang="en-AU" dirty="0" err="1"/>
              <a:t>asasi</a:t>
            </a:r>
            <a:r>
              <a:rPr lang="en-AU" dirty="0"/>
              <a:t> </a:t>
            </a:r>
            <a:r>
              <a:rPr lang="en-AU" dirty="0" err="1"/>
              <a:t>manusia</a:t>
            </a:r>
            <a:r>
              <a:rPr lang="en-AU" dirty="0"/>
              <a:t> </a:t>
            </a:r>
            <a:r>
              <a:rPr lang="en-AU" dirty="0" err="1"/>
              <a:t>harus</a:t>
            </a:r>
            <a:r>
              <a:rPr lang="en-AU" dirty="0"/>
              <a:t> </a:t>
            </a:r>
            <a:r>
              <a:rPr lang="en-AU" dirty="0" err="1"/>
              <a:t>sesuai</a:t>
            </a:r>
            <a:r>
              <a:rPr lang="en-AU" dirty="0"/>
              <a:t> </a:t>
            </a:r>
            <a:r>
              <a:rPr lang="en-AU" dirty="0" err="1"/>
              <a:t>konteksnya</a:t>
            </a:r>
            <a:r>
              <a:rPr lang="en-AU" dirty="0"/>
              <a:t>. </a:t>
            </a:r>
            <a:r>
              <a:rPr lang="en-AU" dirty="0" err="1"/>
              <a:t>Sehingga</a:t>
            </a:r>
            <a:r>
              <a:rPr lang="en-AU" dirty="0"/>
              <a:t> </a:t>
            </a:r>
            <a:r>
              <a:rPr lang="en-AU" dirty="0" err="1"/>
              <a:t>kepentingan</a:t>
            </a:r>
            <a:r>
              <a:rPr lang="en-AU" dirty="0"/>
              <a:t> </a:t>
            </a:r>
            <a:r>
              <a:rPr lang="en-AU" dirty="0" err="1"/>
              <a:t>individu</a:t>
            </a:r>
            <a:r>
              <a:rPr lang="en-AU" dirty="0"/>
              <a:t> </a:t>
            </a:r>
            <a:r>
              <a:rPr lang="en-AU" dirty="0" err="1"/>
              <a:t>bukan</a:t>
            </a:r>
            <a:r>
              <a:rPr lang="en-AU" dirty="0"/>
              <a:t> </a:t>
            </a:r>
            <a:r>
              <a:rPr lang="en-AU" dirty="0" err="1"/>
              <a:t>menjadi</a:t>
            </a:r>
            <a:r>
              <a:rPr lang="en-AU" dirty="0"/>
              <a:t> </a:t>
            </a:r>
            <a:r>
              <a:rPr lang="en-AU" dirty="0" err="1"/>
              <a:t>satu-satunya</a:t>
            </a:r>
            <a:r>
              <a:rPr lang="en-AU" dirty="0"/>
              <a:t> </a:t>
            </a:r>
            <a:r>
              <a:rPr lang="en-AU" dirty="0" err="1"/>
              <a:t>tolok</a:t>
            </a:r>
            <a:r>
              <a:rPr lang="en-AU" dirty="0"/>
              <a:t> </a:t>
            </a:r>
            <a:r>
              <a:rPr lang="en-AU" dirty="0" err="1"/>
              <a:t>ukur</a:t>
            </a:r>
            <a:r>
              <a:rPr lang="en-AU" dirty="0"/>
              <a:t> </a:t>
            </a:r>
            <a:r>
              <a:rPr lang="en-AU" dirty="0" err="1"/>
              <a:t>dalam</a:t>
            </a:r>
            <a:r>
              <a:rPr lang="en-AU" dirty="0"/>
              <a:t> </a:t>
            </a:r>
            <a:r>
              <a:rPr lang="en-AU" dirty="0" err="1"/>
              <a:t>paradigma</a:t>
            </a:r>
            <a:r>
              <a:rPr lang="en-AU" dirty="0"/>
              <a:t> </a:t>
            </a:r>
            <a:r>
              <a:rPr lang="en-AU" dirty="0" err="1"/>
              <a:t>berbangsa</a:t>
            </a:r>
            <a:r>
              <a:rPr lang="en-AU" dirty="0"/>
              <a:t> </a:t>
            </a:r>
            <a:r>
              <a:rPr lang="en-AU" dirty="0" err="1"/>
              <a:t>dan</a:t>
            </a:r>
            <a:r>
              <a:rPr lang="en-AU" dirty="0"/>
              <a:t> </a:t>
            </a:r>
            <a:r>
              <a:rPr lang="en-AU" dirty="0" err="1"/>
              <a:t>bernegara</a:t>
            </a:r>
            <a:r>
              <a:rPr lang="en-AU" dirty="0"/>
              <a:t>. </a:t>
            </a:r>
            <a:endParaRPr lang="id-ID" dirty="0"/>
          </a:p>
        </p:txBody>
      </p:sp>
    </p:spTree>
    <p:extLst>
      <p:ext uri="{BB962C8B-B14F-4D97-AF65-F5344CB8AC3E}">
        <p14:creationId xmlns:p14="http://schemas.microsoft.com/office/powerpoint/2010/main" val="1470109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052736"/>
            <a:ext cx="6196405" cy="4670333"/>
          </a:xfrm>
        </p:spPr>
        <p:txBody>
          <a:bodyPr>
            <a:normAutofit/>
          </a:bodyPr>
          <a:lstStyle/>
          <a:p>
            <a:r>
              <a:rPr lang="en-US" dirty="0" err="1"/>
              <a:t>Pancasila</a:t>
            </a:r>
            <a:r>
              <a:rPr lang="en-US" dirty="0"/>
              <a:t> </a:t>
            </a:r>
            <a:r>
              <a:rPr lang="en-US" dirty="0" err="1"/>
              <a:t>sebagai</a:t>
            </a:r>
            <a:r>
              <a:rPr lang="en-US" dirty="0"/>
              <a:t> </a:t>
            </a:r>
            <a:r>
              <a:rPr lang="en-US" dirty="0" err="1"/>
              <a:t>ideologi</a:t>
            </a:r>
            <a:r>
              <a:rPr lang="en-US" dirty="0"/>
              <a:t> </a:t>
            </a:r>
            <a:r>
              <a:rPr lang="en-US" dirty="0" err="1"/>
              <a:t>tidak</a:t>
            </a:r>
            <a:r>
              <a:rPr lang="en-US" dirty="0"/>
              <a:t> </a:t>
            </a:r>
            <a:r>
              <a:rPr lang="en-US" dirty="0" err="1"/>
              <a:t>boleh</a:t>
            </a:r>
            <a:r>
              <a:rPr lang="en-US" dirty="0"/>
              <a:t> </a:t>
            </a:r>
            <a:r>
              <a:rPr lang="en-US" dirty="0" err="1"/>
              <a:t>diterjemahkan</a:t>
            </a:r>
            <a:r>
              <a:rPr lang="en-US" dirty="0"/>
              <a:t> </a:t>
            </a:r>
            <a:r>
              <a:rPr lang="en-US" dirty="0" err="1"/>
              <a:t>secara</a:t>
            </a:r>
            <a:r>
              <a:rPr lang="en-US" dirty="0"/>
              <a:t> </a:t>
            </a:r>
            <a:r>
              <a:rPr lang="en-US" dirty="0" err="1"/>
              <a:t>monopolistik</a:t>
            </a:r>
            <a:r>
              <a:rPr lang="en-US" dirty="0"/>
              <a:t> </a:t>
            </a:r>
            <a:r>
              <a:rPr lang="en-US" dirty="0" err="1"/>
              <a:t>oleh</a:t>
            </a:r>
            <a:r>
              <a:rPr lang="en-US" dirty="0"/>
              <a:t> </a:t>
            </a:r>
            <a:r>
              <a:rPr lang="en-US" dirty="0" err="1"/>
              <a:t>kekuasaan</a:t>
            </a:r>
            <a:r>
              <a:rPr lang="en-US" dirty="0"/>
              <a:t> </a:t>
            </a:r>
            <a:r>
              <a:rPr lang="en-US" dirty="0" err="1"/>
              <a:t>negara</a:t>
            </a:r>
            <a:r>
              <a:rPr lang="en-US" dirty="0"/>
              <a:t>. </a:t>
            </a:r>
            <a:endParaRPr lang="id-ID" dirty="0" smtClean="0"/>
          </a:p>
          <a:p>
            <a:r>
              <a:rPr lang="en-US" dirty="0" err="1" smtClean="0"/>
              <a:t>Dasar</a:t>
            </a:r>
            <a:r>
              <a:rPr lang="en-US" dirty="0" smtClean="0"/>
              <a:t> </a:t>
            </a:r>
            <a:r>
              <a:rPr lang="en-US" dirty="0" err="1"/>
              <a:t>argumentasinya</a:t>
            </a:r>
            <a:r>
              <a:rPr lang="en-US" dirty="0"/>
              <a:t> </a:t>
            </a:r>
            <a:r>
              <a:rPr lang="en-US" dirty="0" err="1"/>
              <a:t>adalah</a:t>
            </a:r>
            <a:r>
              <a:rPr lang="en-US" dirty="0"/>
              <a:t>: agar </a:t>
            </a:r>
            <a:r>
              <a:rPr lang="en-US" dirty="0" err="1"/>
              <a:t>efektif</a:t>
            </a:r>
            <a:r>
              <a:rPr lang="en-US" dirty="0"/>
              <a:t>, </a:t>
            </a:r>
            <a:r>
              <a:rPr lang="en-US" dirty="0" err="1"/>
              <a:t>kekuasaan</a:t>
            </a:r>
            <a:r>
              <a:rPr lang="en-US" dirty="0"/>
              <a:t> </a:t>
            </a:r>
            <a:r>
              <a:rPr lang="en-US" dirty="0" err="1"/>
              <a:t>negara</a:t>
            </a:r>
            <a:r>
              <a:rPr lang="en-US" dirty="0"/>
              <a:t> </a:t>
            </a:r>
            <a:r>
              <a:rPr lang="en-US" dirty="0" err="1"/>
              <a:t>harus</a:t>
            </a:r>
            <a:r>
              <a:rPr lang="en-US" dirty="0"/>
              <a:t> </a:t>
            </a:r>
            <a:r>
              <a:rPr lang="en-US" dirty="0" err="1"/>
              <a:t>dijalankan</a:t>
            </a:r>
            <a:r>
              <a:rPr lang="en-US" dirty="0"/>
              <a:t> </a:t>
            </a:r>
            <a:r>
              <a:rPr lang="en-US" dirty="0" err="1"/>
              <a:t>oleh</a:t>
            </a:r>
            <a:r>
              <a:rPr lang="en-US" dirty="0"/>
              <a:t> </a:t>
            </a:r>
            <a:r>
              <a:rPr lang="en-US" dirty="0" err="1"/>
              <a:t>sekelompok</a:t>
            </a:r>
            <a:r>
              <a:rPr lang="en-US" dirty="0"/>
              <a:t> orang </a:t>
            </a:r>
            <a:r>
              <a:rPr lang="en-US" dirty="0" err="1"/>
              <a:t>terorganisir</a:t>
            </a:r>
            <a:r>
              <a:rPr lang="en-US" dirty="0"/>
              <a:t>, </a:t>
            </a:r>
            <a:r>
              <a:rPr lang="en-US" dirty="0" err="1"/>
              <a:t>memenuhi</a:t>
            </a:r>
            <a:r>
              <a:rPr lang="en-US" dirty="0"/>
              <a:t> </a:t>
            </a:r>
            <a:r>
              <a:rPr lang="en-US" dirty="0" err="1"/>
              <a:t>syarat</a:t>
            </a:r>
            <a:r>
              <a:rPr lang="en-US" dirty="0"/>
              <a:t> </a:t>
            </a:r>
            <a:r>
              <a:rPr lang="en-US" dirty="0" err="1"/>
              <a:t>dan</a:t>
            </a:r>
            <a:r>
              <a:rPr lang="en-US" dirty="0"/>
              <a:t> </a:t>
            </a:r>
            <a:r>
              <a:rPr lang="en-US" dirty="0" err="1"/>
              <a:t>memperoleh</a:t>
            </a:r>
            <a:r>
              <a:rPr lang="en-US" dirty="0"/>
              <a:t> </a:t>
            </a:r>
            <a:r>
              <a:rPr lang="en-US" dirty="0" err="1"/>
              <a:t>legitimasi</a:t>
            </a:r>
            <a:r>
              <a:rPr lang="en-US" dirty="0"/>
              <a:t> </a:t>
            </a:r>
            <a:r>
              <a:rPr lang="en-US" dirty="0" err="1"/>
              <a:t>hukum</a:t>
            </a:r>
            <a:r>
              <a:rPr lang="en-US" dirty="0"/>
              <a:t> </a:t>
            </a:r>
            <a:r>
              <a:rPr lang="en-US" dirty="0" err="1"/>
              <a:t>dan</a:t>
            </a:r>
            <a:r>
              <a:rPr lang="en-US" dirty="0"/>
              <a:t> </a:t>
            </a:r>
            <a:r>
              <a:rPr lang="en-US" dirty="0" err="1"/>
              <a:t>pengakuan</a:t>
            </a:r>
            <a:r>
              <a:rPr lang="en-US" dirty="0"/>
              <a:t> </a:t>
            </a:r>
            <a:r>
              <a:rPr lang="en-US" dirty="0" err="1"/>
              <a:t>rakyat</a:t>
            </a:r>
            <a:r>
              <a:rPr lang="en-US" dirty="0"/>
              <a:t>. </a:t>
            </a:r>
            <a:endParaRPr lang="id-ID" dirty="0" smtClean="0"/>
          </a:p>
          <a:p>
            <a:r>
              <a:rPr lang="en-US" dirty="0" err="1" smtClean="0"/>
              <a:t>Sekelompok</a:t>
            </a:r>
            <a:r>
              <a:rPr lang="en-US" dirty="0" smtClean="0"/>
              <a:t> </a:t>
            </a:r>
            <a:r>
              <a:rPr lang="en-US" dirty="0"/>
              <a:t>orang </a:t>
            </a:r>
            <a:r>
              <a:rPr lang="en-US" dirty="0" err="1"/>
              <a:t>ini</a:t>
            </a:r>
            <a:r>
              <a:rPr lang="en-US" dirty="0"/>
              <a:t> </a:t>
            </a:r>
            <a:r>
              <a:rPr lang="en-US" dirty="0" err="1"/>
              <a:t>adalah</a:t>
            </a:r>
            <a:r>
              <a:rPr lang="en-US" dirty="0"/>
              <a:t> </a:t>
            </a:r>
            <a:r>
              <a:rPr lang="en-US" dirty="0" err="1"/>
              <a:t>pemerintah</a:t>
            </a:r>
            <a:r>
              <a:rPr lang="en-US" dirty="0"/>
              <a:t> </a:t>
            </a:r>
            <a:r>
              <a:rPr lang="en-US" dirty="0" err="1"/>
              <a:t>sebagai</a:t>
            </a:r>
            <a:r>
              <a:rPr lang="en-US" dirty="0"/>
              <a:t> </a:t>
            </a:r>
            <a:r>
              <a:rPr lang="en-US" dirty="0" err="1"/>
              <a:t>pemegang</a:t>
            </a:r>
            <a:r>
              <a:rPr lang="en-US" dirty="0"/>
              <a:t> </a:t>
            </a:r>
            <a:r>
              <a:rPr lang="en-US" dirty="0" err="1"/>
              <a:t>kekuasaan</a:t>
            </a:r>
            <a:r>
              <a:rPr lang="en-US" dirty="0"/>
              <a:t> </a:t>
            </a:r>
            <a:r>
              <a:rPr lang="en-US" dirty="0" err="1"/>
              <a:t>negara</a:t>
            </a:r>
            <a:r>
              <a:rPr lang="en-US" dirty="0"/>
              <a:t>  </a:t>
            </a:r>
            <a:r>
              <a:rPr lang="en-US" dirty="0" err="1"/>
              <a:t>dan</a:t>
            </a:r>
            <a:r>
              <a:rPr lang="en-US" dirty="0"/>
              <a:t> </a:t>
            </a:r>
            <a:r>
              <a:rPr lang="en-US" dirty="0" err="1"/>
              <a:t>mampu</a:t>
            </a:r>
            <a:r>
              <a:rPr lang="en-US" dirty="0"/>
              <a:t> </a:t>
            </a:r>
            <a:r>
              <a:rPr lang="en-US" dirty="0" err="1"/>
              <a:t>menggunakan</a:t>
            </a:r>
            <a:r>
              <a:rPr lang="en-US" dirty="0"/>
              <a:t> </a:t>
            </a:r>
            <a:r>
              <a:rPr lang="en-US" dirty="0" err="1"/>
              <a:t>wewenang</a:t>
            </a:r>
            <a:r>
              <a:rPr lang="en-US" dirty="0"/>
              <a:t> yang </a:t>
            </a:r>
            <a:r>
              <a:rPr lang="en-US" dirty="0" err="1"/>
              <a:t>ada</a:t>
            </a:r>
            <a:r>
              <a:rPr lang="en-US" dirty="0"/>
              <a:t>. </a:t>
            </a:r>
            <a:endParaRPr lang="id-ID" dirty="0"/>
          </a:p>
        </p:txBody>
      </p:sp>
    </p:spTree>
    <p:extLst>
      <p:ext uri="{BB962C8B-B14F-4D97-AF65-F5344CB8AC3E}">
        <p14:creationId xmlns:p14="http://schemas.microsoft.com/office/powerpoint/2010/main" val="111080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052736"/>
            <a:ext cx="6196405" cy="4670333"/>
          </a:xfrm>
        </p:spPr>
        <p:txBody>
          <a:bodyPr>
            <a:normAutofit lnSpcReduction="10000"/>
          </a:bodyPr>
          <a:lstStyle/>
          <a:p>
            <a:pPr marL="0" indent="0">
              <a:buNone/>
            </a:pPr>
            <a:r>
              <a:rPr lang="en-US" dirty="0" err="1"/>
              <a:t>Dalam</a:t>
            </a:r>
            <a:r>
              <a:rPr lang="en-US" dirty="0"/>
              <a:t> </a:t>
            </a:r>
            <a:r>
              <a:rPr lang="en-US" dirty="0" err="1"/>
              <a:t>ideologi</a:t>
            </a:r>
            <a:r>
              <a:rPr lang="en-US" dirty="0"/>
              <a:t> </a:t>
            </a:r>
            <a:r>
              <a:rPr lang="en-US" dirty="0" err="1"/>
              <a:t>ada</a:t>
            </a:r>
            <a:r>
              <a:rPr lang="en-US" dirty="0"/>
              <a:t> </a:t>
            </a:r>
            <a:r>
              <a:rPr lang="en-US" dirty="0" err="1"/>
              <a:t>beberapa</a:t>
            </a:r>
            <a:r>
              <a:rPr lang="en-US" dirty="0"/>
              <a:t> </a:t>
            </a:r>
            <a:r>
              <a:rPr lang="en-US" dirty="0" err="1"/>
              <a:t>dimensi</a:t>
            </a:r>
            <a:r>
              <a:rPr lang="en-US" dirty="0"/>
              <a:t>, </a:t>
            </a:r>
            <a:r>
              <a:rPr lang="en-US" dirty="0" err="1"/>
              <a:t>yaitu</a:t>
            </a:r>
            <a:r>
              <a:rPr lang="en-US" dirty="0"/>
              <a:t>: </a:t>
            </a:r>
            <a:endParaRPr lang="id-ID" dirty="0"/>
          </a:p>
          <a:p>
            <a:pPr lvl="0"/>
            <a:r>
              <a:rPr lang="en-US" b="1" dirty="0" err="1"/>
              <a:t>Dimensi</a:t>
            </a:r>
            <a:r>
              <a:rPr lang="en-US" b="1" dirty="0"/>
              <a:t> </a:t>
            </a:r>
            <a:r>
              <a:rPr lang="en-US" b="1" dirty="0" err="1"/>
              <a:t>Idealistik</a:t>
            </a:r>
            <a:r>
              <a:rPr lang="en-US" dirty="0"/>
              <a:t>, </a:t>
            </a:r>
            <a:r>
              <a:rPr lang="en-US" dirty="0" err="1"/>
              <a:t>yaitu</a:t>
            </a:r>
            <a:r>
              <a:rPr lang="en-US" dirty="0"/>
              <a:t> </a:t>
            </a:r>
            <a:r>
              <a:rPr lang="en-US" dirty="0" err="1"/>
              <a:t>dimensi</a:t>
            </a:r>
            <a:r>
              <a:rPr lang="en-US" dirty="0"/>
              <a:t> </a:t>
            </a:r>
            <a:r>
              <a:rPr lang="en-US" dirty="0" err="1"/>
              <a:t>nilai-nilai</a:t>
            </a:r>
            <a:r>
              <a:rPr lang="en-US" dirty="0"/>
              <a:t> </a:t>
            </a:r>
            <a:r>
              <a:rPr lang="en-US" dirty="0" err="1"/>
              <a:t>intersubyektif</a:t>
            </a:r>
            <a:r>
              <a:rPr lang="en-US" dirty="0"/>
              <a:t> yang </a:t>
            </a:r>
            <a:r>
              <a:rPr lang="en-US" dirty="0" err="1"/>
              <a:t>menjadi</a:t>
            </a:r>
            <a:r>
              <a:rPr lang="en-US" dirty="0"/>
              <a:t> </a:t>
            </a:r>
            <a:r>
              <a:rPr lang="en-US" dirty="0" err="1"/>
              <a:t>cita-cita</a:t>
            </a:r>
            <a:r>
              <a:rPr lang="en-US" dirty="0"/>
              <a:t> </a:t>
            </a:r>
            <a:r>
              <a:rPr lang="en-US" dirty="0" err="1"/>
              <a:t>manusia</a:t>
            </a:r>
            <a:r>
              <a:rPr lang="en-US" dirty="0"/>
              <a:t> Indonesia </a:t>
            </a:r>
            <a:r>
              <a:rPr lang="en-US" dirty="0" err="1"/>
              <a:t>dalam</a:t>
            </a:r>
            <a:r>
              <a:rPr lang="en-US" dirty="0"/>
              <a:t> </a:t>
            </a:r>
            <a:r>
              <a:rPr lang="en-US" dirty="0" err="1"/>
              <a:t>hidup</a:t>
            </a:r>
            <a:r>
              <a:rPr lang="en-US" dirty="0"/>
              <a:t> </a:t>
            </a:r>
            <a:r>
              <a:rPr lang="en-US" dirty="0" err="1"/>
              <a:t>berbangsa</a:t>
            </a:r>
            <a:r>
              <a:rPr lang="en-US" dirty="0"/>
              <a:t> </a:t>
            </a:r>
            <a:r>
              <a:rPr lang="en-US" dirty="0" err="1"/>
              <a:t>dan</a:t>
            </a:r>
            <a:r>
              <a:rPr lang="en-US" dirty="0"/>
              <a:t> </a:t>
            </a:r>
            <a:r>
              <a:rPr lang="en-US" dirty="0" err="1"/>
              <a:t>bernegara</a:t>
            </a:r>
            <a:r>
              <a:rPr lang="en-US" dirty="0"/>
              <a:t>. </a:t>
            </a:r>
            <a:endParaRPr lang="id-ID" dirty="0"/>
          </a:p>
          <a:p>
            <a:pPr lvl="0"/>
            <a:r>
              <a:rPr lang="en-US" b="1" dirty="0" err="1"/>
              <a:t>Dimensi</a:t>
            </a:r>
            <a:r>
              <a:rPr lang="en-US" b="1" dirty="0"/>
              <a:t> </a:t>
            </a:r>
            <a:r>
              <a:rPr lang="en-US" b="1" dirty="0" err="1"/>
              <a:t>Praktis</a:t>
            </a:r>
            <a:r>
              <a:rPr lang="en-US" b="1" dirty="0"/>
              <a:t>, </a:t>
            </a:r>
            <a:r>
              <a:rPr lang="en-US" dirty="0" err="1"/>
              <a:t>yaitu</a:t>
            </a:r>
            <a:r>
              <a:rPr lang="en-US" dirty="0"/>
              <a:t> </a:t>
            </a:r>
            <a:r>
              <a:rPr lang="en-US" dirty="0" err="1"/>
              <a:t>dimensi</a:t>
            </a:r>
            <a:r>
              <a:rPr lang="en-US" dirty="0"/>
              <a:t> </a:t>
            </a:r>
            <a:r>
              <a:rPr lang="en-US" dirty="0" err="1"/>
              <a:t>pelaksanaan</a:t>
            </a:r>
            <a:r>
              <a:rPr lang="en-US" dirty="0"/>
              <a:t> </a:t>
            </a:r>
            <a:r>
              <a:rPr lang="en-US" dirty="0" err="1"/>
              <a:t>nilai-nilai</a:t>
            </a:r>
            <a:r>
              <a:rPr lang="en-US" dirty="0"/>
              <a:t> </a:t>
            </a:r>
            <a:r>
              <a:rPr lang="en-US" dirty="0" err="1"/>
              <a:t>intersubyektif</a:t>
            </a:r>
            <a:r>
              <a:rPr lang="en-US" dirty="0"/>
              <a:t> yang </a:t>
            </a:r>
            <a:r>
              <a:rPr lang="en-US" dirty="0" err="1"/>
              <a:t>menjadi</a:t>
            </a:r>
            <a:r>
              <a:rPr lang="en-US" dirty="0"/>
              <a:t> </a:t>
            </a:r>
            <a:r>
              <a:rPr lang="en-US" dirty="0" err="1"/>
              <a:t>panduan</a:t>
            </a:r>
            <a:r>
              <a:rPr lang="en-US" dirty="0"/>
              <a:t> </a:t>
            </a:r>
            <a:r>
              <a:rPr lang="en-US" dirty="0" err="1"/>
              <a:t>dalam</a:t>
            </a:r>
            <a:r>
              <a:rPr lang="en-US" dirty="0"/>
              <a:t> </a:t>
            </a:r>
            <a:r>
              <a:rPr lang="en-US" dirty="0" err="1"/>
              <a:t>hidup</a:t>
            </a:r>
            <a:r>
              <a:rPr lang="en-US" dirty="0"/>
              <a:t> </a:t>
            </a:r>
            <a:r>
              <a:rPr lang="en-US" dirty="0" err="1"/>
              <a:t>sehari-hari</a:t>
            </a:r>
            <a:r>
              <a:rPr lang="en-US" dirty="0"/>
              <a:t> </a:t>
            </a:r>
            <a:r>
              <a:rPr lang="en-US" dirty="0" err="1"/>
              <a:t>manusia</a:t>
            </a:r>
            <a:r>
              <a:rPr lang="en-US" dirty="0"/>
              <a:t> Indonesia. </a:t>
            </a:r>
            <a:endParaRPr lang="id-ID" dirty="0"/>
          </a:p>
          <a:p>
            <a:pPr lvl="0"/>
            <a:r>
              <a:rPr lang="en-US" b="1" dirty="0" err="1"/>
              <a:t>Dimensi</a:t>
            </a:r>
            <a:r>
              <a:rPr lang="en-US" b="1" dirty="0"/>
              <a:t> </a:t>
            </a:r>
            <a:r>
              <a:rPr lang="en-US" b="1" dirty="0" err="1"/>
              <a:t>Flexibilitas</a:t>
            </a:r>
            <a:r>
              <a:rPr lang="en-US" dirty="0"/>
              <a:t>, </a:t>
            </a:r>
            <a:r>
              <a:rPr lang="en-US" dirty="0" err="1"/>
              <a:t>yaitu</a:t>
            </a:r>
            <a:r>
              <a:rPr lang="en-US" dirty="0"/>
              <a:t> </a:t>
            </a:r>
            <a:r>
              <a:rPr lang="en-US" dirty="0" err="1"/>
              <a:t>dimensi</a:t>
            </a:r>
            <a:r>
              <a:rPr lang="en-US" dirty="0"/>
              <a:t> </a:t>
            </a:r>
            <a:r>
              <a:rPr lang="en-US" dirty="0" err="1"/>
              <a:t>ruang</a:t>
            </a:r>
            <a:r>
              <a:rPr lang="en-US" dirty="0"/>
              <a:t> yang </a:t>
            </a:r>
            <a:r>
              <a:rPr lang="en-US" dirty="0" err="1"/>
              <a:t>memberikan</a:t>
            </a:r>
            <a:r>
              <a:rPr lang="en-US" dirty="0"/>
              <a:t> </a:t>
            </a:r>
            <a:r>
              <a:rPr lang="en-US" dirty="0" err="1"/>
              <a:t>kemampuan</a:t>
            </a:r>
            <a:r>
              <a:rPr lang="en-US" dirty="0"/>
              <a:t> </a:t>
            </a:r>
            <a:r>
              <a:rPr lang="en-US" dirty="0" err="1"/>
              <a:t>sebuah</a:t>
            </a:r>
            <a:r>
              <a:rPr lang="en-US" dirty="0"/>
              <a:t> </a:t>
            </a:r>
            <a:r>
              <a:rPr lang="en-US" dirty="0" err="1"/>
              <a:t>ideologi</a:t>
            </a:r>
            <a:r>
              <a:rPr lang="en-US" dirty="0"/>
              <a:t> </a:t>
            </a:r>
            <a:r>
              <a:rPr lang="en-US" dirty="0" err="1"/>
              <a:t>untuk</a:t>
            </a:r>
            <a:r>
              <a:rPr lang="en-US" dirty="0"/>
              <a:t> </a:t>
            </a:r>
            <a:r>
              <a:rPr lang="en-US" dirty="0" err="1"/>
              <a:t>diterjemahkan</a:t>
            </a:r>
            <a:r>
              <a:rPr lang="en-US" dirty="0"/>
              <a:t> </a:t>
            </a:r>
            <a:r>
              <a:rPr lang="en-US" dirty="0" err="1"/>
              <a:t>secara</a:t>
            </a:r>
            <a:r>
              <a:rPr lang="en-US" dirty="0"/>
              <a:t> </a:t>
            </a:r>
            <a:r>
              <a:rPr lang="en-US" dirty="0" err="1"/>
              <a:t>bebas</a:t>
            </a:r>
            <a:r>
              <a:rPr lang="en-US" dirty="0"/>
              <a:t>, </a:t>
            </a:r>
            <a:r>
              <a:rPr lang="en-US" dirty="0" err="1"/>
              <a:t>sehingga</a:t>
            </a:r>
            <a:r>
              <a:rPr lang="en-US" dirty="0"/>
              <a:t> </a:t>
            </a:r>
            <a:r>
              <a:rPr lang="en-US" dirty="0" err="1"/>
              <a:t>bersifat</a:t>
            </a:r>
            <a:r>
              <a:rPr lang="en-US" dirty="0"/>
              <a:t> </a:t>
            </a:r>
            <a:r>
              <a:rPr lang="en-US" dirty="0" err="1"/>
              <a:t>kontekstual</a:t>
            </a:r>
            <a:r>
              <a:rPr lang="en-US" dirty="0"/>
              <a:t>. </a:t>
            </a:r>
            <a:endParaRPr lang="id-ID" dirty="0"/>
          </a:p>
          <a:p>
            <a:endParaRPr lang="id-ID" dirty="0"/>
          </a:p>
        </p:txBody>
      </p:sp>
    </p:spTree>
    <p:extLst>
      <p:ext uri="{BB962C8B-B14F-4D97-AF65-F5344CB8AC3E}">
        <p14:creationId xmlns:p14="http://schemas.microsoft.com/office/powerpoint/2010/main" val="21870055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124744"/>
            <a:ext cx="6196405" cy="4598325"/>
          </a:xfrm>
        </p:spPr>
        <p:txBody>
          <a:bodyPr>
            <a:normAutofit/>
          </a:bodyPr>
          <a:lstStyle/>
          <a:p>
            <a:r>
              <a:rPr lang="en-US" dirty="0" err="1"/>
              <a:t>Pancasila</a:t>
            </a:r>
            <a:r>
              <a:rPr lang="en-US" dirty="0"/>
              <a:t> </a:t>
            </a:r>
            <a:r>
              <a:rPr lang="en-US" dirty="0" err="1"/>
              <a:t>sebagai</a:t>
            </a:r>
            <a:r>
              <a:rPr lang="en-US" dirty="0"/>
              <a:t> </a:t>
            </a:r>
            <a:r>
              <a:rPr lang="en-US" dirty="0" err="1"/>
              <a:t>ideologi</a:t>
            </a:r>
            <a:r>
              <a:rPr lang="en-US" dirty="0"/>
              <a:t> </a:t>
            </a:r>
            <a:r>
              <a:rPr lang="en-US" dirty="0" err="1"/>
              <a:t>terbuka</a:t>
            </a:r>
            <a:r>
              <a:rPr lang="en-US" dirty="0"/>
              <a:t>, </a:t>
            </a:r>
            <a:r>
              <a:rPr lang="en-US" dirty="0" err="1"/>
              <a:t>harus</a:t>
            </a:r>
            <a:r>
              <a:rPr lang="en-US" dirty="0"/>
              <a:t> </a:t>
            </a:r>
            <a:r>
              <a:rPr lang="en-US" dirty="0" err="1"/>
              <a:t>mempunyai</a:t>
            </a:r>
            <a:r>
              <a:rPr lang="en-US" dirty="0"/>
              <a:t> “</a:t>
            </a:r>
            <a:r>
              <a:rPr lang="en-US" dirty="0" err="1"/>
              <a:t>ruang</a:t>
            </a:r>
            <a:r>
              <a:rPr lang="en-US" dirty="0"/>
              <a:t>” di </a:t>
            </a:r>
            <a:r>
              <a:rPr lang="en-US" dirty="0" err="1"/>
              <a:t>dalamnya</a:t>
            </a:r>
            <a:r>
              <a:rPr lang="en-US" dirty="0"/>
              <a:t>, </a:t>
            </a:r>
            <a:r>
              <a:rPr lang="en-US" dirty="0" err="1"/>
              <a:t>tempat</a:t>
            </a:r>
            <a:r>
              <a:rPr lang="en-US" dirty="0"/>
              <a:t> </a:t>
            </a:r>
            <a:r>
              <a:rPr lang="en-US" dirty="0" err="1"/>
              <a:t>pemikiran</a:t>
            </a:r>
            <a:r>
              <a:rPr lang="en-US" dirty="0"/>
              <a:t> </a:t>
            </a:r>
            <a:r>
              <a:rPr lang="en-US" dirty="0" err="1"/>
              <a:t>politik</a:t>
            </a:r>
            <a:r>
              <a:rPr lang="en-US" dirty="0"/>
              <a:t>, </a:t>
            </a:r>
            <a:r>
              <a:rPr lang="en-US" dirty="0" err="1"/>
              <a:t>ekonomi</a:t>
            </a:r>
            <a:r>
              <a:rPr lang="en-US" dirty="0"/>
              <a:t>, </a:t>
            </a:r>
            <a:r>
              <a:rPr lang="en-US" dirty="0" err="1"/>
              <a:t>sosial</a:t>
            </a:r>
            <a:r>
              <a:rPr lang="en-US" dirty="0"/>
              <a:t>, </a:t>
            </a:r>
            <a:r>
              <a:rPr lang="en-US" dirty="0" err="1"/>
              <a:t>budaya</a:t>
            </a:r>
            <a:r>
              <a:rPr lang="en-US" dirty="0"/>
              <a:t> </a:t>
            </a:r>
            <a:r>
              <a:rPr lang="en-US" dirty="0" err="1"/>
              <a:t>dan</a:t>
            </a:r>
            <a:r>
              <a:rPr lang="en-US" dirty="0"/>
              <a:t> </a:t>
            </a:r>
            <a:r>
              <a:rPr lang="en-US" dirty="0" err="1"/>
              <a:t>pertahanan-keamanan</a:t>
            </a:r>
            <a:r>
              <a:rPr lang="en-US" dirty="0"/>
              <a:t> </a:t>
            </a:r>
            <a:r>
              <a:rPr lang="en-US" dirty="0" err="1"/>
              <a:t>dapat</a:t>
            </a:r>
            <a:r>
              <a:rPr lang="en-US" dirty="0"/>
              <a:t> </a:t>
            </a:r>
            <a:r>
              <a:rPr lang="en-US" dirty="0" err="1"/>
              <a:t>bermain</a:t>
            </a:r>
            <a:r>
              <a:rPr lang="en-US" dirty="0"/>
              <a:t>-main </a:t>
            </a:r>
            <a:r>
              <a:rPr lang="en-US" dirty="0" err="1"/>
              <a:t>dengan</a:t>
            </a:r>
            <a:r>
              <a:rPr lang="en-US" dirty="0"/>
              <a:t> </a:t>
            </a:r>
            <a:r>
              <a:rPr lang="en-US" dirty="0" err="1"/>
              <a:t>logika</a:t>
            </a:r>
            <a:r>
              <a:rPr lang="en-US" dirty="0"/>
              <a:t> yang </a:t>
            </a:r>
            <a:r>
              <a:rPr lang="en-US" dirty="0" err="1"/>
              <a:t>runtut</a:t>
            </a:r>
            <a:r>
              <a:rPr lang="en-US" dirty="0"/>
              <a:t>, </a:t>
            </a:r>
            <a:r>
              <a:rPr lang="en-US" dirty="0" err="1"/>
              <a:t>membentuk</a:t>
            </a:r>
            <a:r>
              <a:rPr lang="en-US" dirty="0"/>
              <a:t> </a:t>
            </a:r>
            <a:r>
              <a:rPr lang="en-US" dirty="0" err="1"/>
              <a:t>sebuah</a:t>
            </a:r>
            <a:r>
              <a:rPr lang="en-US" dirty="0"/>
              <a:t> </a:t>
            </a:r>
            <a:r>
              <a:rPr lang="en-US" dirty="0" err="1"/>
              <a:t>pemahaman</a:t>
            </a:r>
            <a:r>
              <a:rPr lang="en-US" dirty="0"/>
              <a:t> </a:t>
            </a:r>
            <a:r>
              <a:rPr lang="en-US" dirty="0" err="1"/>
              <a:t>baru</a:t>
            </a:r>
            <a:r>
              <a:rPr lang="en-US" dirty="0"/>
              <a:t> </a:t>
            </a:r>
            <a:r>
              <a:rPr lang="en-US" dirty="0" err="1"/>
              <a:t>sebagai</a:t>
            </a:r>
            <a:r>
              <a:rPr lang="en-US" dirty="0"/>
              <a:t> </a:t>
            </a:r>
            <a:r>
              <a:rPr lang="en-US" dirty="0" err="1"/>
              <a:t>bentuk</a:t>
            </a:r>
            <a:r>
              <a:rPr lang="en-US" dirty="0"/>
              <a:t> </a:t>
            </a:r>
            <a:r>
              <a:rPr lang="en-US" dirty="0" err="1"/>
              <a:t>penerjemahan</a:t>
            </a:r>
            <a:r>
              <a:rPr lang="en-US" dirty="0"/>
              <a:t> </a:t>
            </a:r>
            <a:r>
              <a:rPr lang="en-US" dirty="0" err="1"/>
              <a:t>Pancasila</a:t>
            </a:r>
            <a:r>
              <a:rPr lang="en-US" dirty="0"/>
              <a:t> </a:t>
            </a:r>
            <a:r>
              <a:rPr lang="en-US" dirty="0" err="1"/>
              <a:t>sesuai</a:t>
            </a:r>
            <a:r>
              <a:rPr lang="en-US" dirty="0"/>
              <a:t> </a:t>
            </a:r>
            <a:r>
              <a:rPr lang="en-US" dirty="0" err="1"/>
              <a:t>dengan</a:t>
            </a:r>
            <a:r>
              <a:rPr lang="en-US" dirty="0"/>
              <a:t> </a:t>
            </a:r>
            <a:r>
              <a:rPr lang="en-US" dirty="0" err="1"/>
              <a:t>situasi</a:t>
            </a:r>
            <a:r>
              <a:rPr lang="en-US" dirty="0"/>
              <a:t> </a:t>
            </a:r>
            <a:r>
              <a:rPr lang="en-US" dirty="0" err="1"/>
              <a:t>dan</a:t>
            </a:r>
            <a:r>
              <a:rPr lang="en-US" dirty="0"/>
              <a:t> </a:t>
            </a:r>
            <a:r>
              <a:rPr lang="en-US" dirty="0" err="1"/>
              <a:t>kondisi</a:t>
            </a:r>
            <a:r>
              <a:rPr lang="en-US" dirty="0"/>
              <a:t> </a:t>
            </a:r>
            <a:r>
              <a:rPr lang="en-US" dirty="0" err="1"/>
              <a:t>riil</a:t>
            </a:r>
            <a:r>
              <a:rPr lang="en-US" dirty="0"/>
              <a:t> di </a:t>
            </a:r>
            <a:r>
              <a:rPr lang="en-US" dirty="0" err="1"/>
              <a:t>lapangan</a:t>
            </a:r>
            <a:r>
              <a:rPr lang="en-US" dirty="0"/>
              <a:t>. </a:t>
            </a:r>
            <a:r>
              <a:rPr lang="en-US" dirty="0" err="1"/>
              <a:t>Ruang</a:t>
            </a:r>
            <a:r>
              <a:rPr lang="en-US" dirty="0"/>
              <a:t> </a:t>
            </a:r>
            <a:r>
              <a:rPr lang="en-US" dirty="0" err="1"/>
              <a:t>ini</a:t>
            </a:r>
            <a:r>
              <a:rPr lang="en-US" dirty="0"/>
              <a:t> </a:t>
            </a:r>
            <a:r>
              <a:rPr lang="en-US" dirty="0" err="1"/>
              <a:t>adalah</a:t>
            </a:r>
            <a:r>
              <a:rPr lang="en-US" dirty="0"/>
              <a:t> </a:t>
            </a:r>
            <a:r>
              <a:rPr lang="en-US" dirty="0" err="1"/>
              <a:t>dimensi</a:t>
            </a:r>
            <a:r>
              <a:rPr lang="en-US" dirty="0"/>
              <a:t> </a:t>
            </a:r>
            <a:r>
              <a:rPr lang="en-US" dirty="0" err="1"/>
              <a:t>flexibilitas</a:t>
            </a:r>
            <a:r>
              <a:rPr lang="en-US" dirty="0"/>
              <a:t> </a:t>
            </a:r>
            <a:r>
              <a:rPr lang="en-US" dirty="0" err="1"/>
              <a:t>dalam</a:t>
            </a:r>
            <a:r>
              <a:rPr lang="en-US" dirty="0"/>
              <a:t> </a:t>
            </a:r>
            <a:r>
              <a:rPr lang="en-US" dirty="0" err="1"/>
              <a:t>ideologi</a:t>
            </a:r>
            <a:r>
              <a:rPr lang="en-US" dirty="0"/>
              <a:t>. </a:t>
            </a:r>
            <a:endParaRPr lang="id-ID" dirty="0"/>
          </a:p>
        </p:txBody>
      </p:sp>
    </p:spTree>
    <p:extLst>
      <p:ext uri="{BB962C8B-B14F-4D97-AF65-F5344CB8AC3E}">
        <p14:creationId xmlns:p14="http://schemas.microsoft.com/office/powerpoint/2010/main" val="33430949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980728"/>
            <a:ext cx="6196405" cy="4742341"/>
          </a:xfrm>
        </p:spPr>
        <p:txBody>
          <a:bodyPr>
            <a:normAutofit/>
          </a:bodyPr>
          <a:lstStyle/>
          <a:p>
            <a:r>
              <a:rPr lang="en-US" dirty="0" err="1"/>
              <a:t>Melalui</a:t>
            </a:r>
            <a:r>
              <a:rPr lang="en-US" dirty="0"/>
              <a:t> </a:t>
            </a:r>
            <a:r>
              <a:rPr lang="en-US" dirty="0" err="1"/>
              <a:t>dimensi</a:t>
            </a:r>
            <a:r>
              <a:rPr lang="en-US" dirty="0"/>
              <a:t> </a:t>
            </a:r>
            <a:r>
              <a:rPr lang="en-US" dirty="0" err="1"/>
              <a:t>tersebut</a:t>
            </a:r>
            <a:r>
              <a:rPr lang="en-US" dirty="0"/>
              <a:t>, </a:t>
            </a:r>
            <a:r>
              <a:rPr lang="en-US" dirty="0" err="1"/>
              <a:t>dimungkinkan</a:t>
            </a:r>
            <a:r>
              <a:rPr lang="en-US" dirty="0"/>
              <a:t> </a:t>
            </a:r>
            <a:r>
              <a:rPr lang="en-US" dirty="0" err="1"/>
              <a:t>adanya</a:t>
            </a:r>
            <a:r>
              <a:rPr lang="en-US" dirty="0"/>
              <a:t> </a:t>
            </a:r>
            <a:r>
              <a:rPr lang="en-US" dirty="0" err="1"/>
              <a:t>interpretasi</a:t>
            </a:r>
            <a:r>
              <a:rPr lang="en-US" dirty="0"/>
              <a:t> </a:t>
            </a:r>
            <a:r>
              <a:rPr lang="en-US" dirty="0" err="1"/>
              <a:t>nilai-nilai</a:t>
            </a:r>
            <a:r>
              <a:rPr lang="en-US" dirty="0"/>
              <a:t> </a:t>
            </a:r>
            <a:r>
              <a:rPr lang="en-US" dirty="0" err="1"/>
              <a:t>intersubyektif</a:t>
            </a:r>
            <a:r>
              <a:rPr lang="en-US" dirty="0"/>
              <a:t> yang </a:t>
            </a:r>
            <a:r>
              <a:rPr lang="en-US" dirty="0" err="1"/>
              <a:t>berbeda-beda</a:t>
            </a:r>
            <a:r>
              <a:rPr lang="en-US" dirty="0"/>
              <a:t> </a:t>
            </a:r>
            <a:r>
              <a:rPr lang="en-US" dirty="0" err="1"/>
              <a:t>terhadap</a:t>
            </a:r>
            <a:r>
              <a:rPr lang="en-US" dirty="0"/>
              <a:t> </a:t>
            </a:r>
            <a:r>
              <a:rPr lang="en-US" dirty="0" err="1"/>
              <a:t>Pancasila</a:t>
            </a:r>
            <a:r>
              <a:rPr lang="en-US" dirty="0"/>
              <a:t>, </a:t>
            </a:r>
            <a:r>
              <a:rPr lang="en-US" dirty="0" err="1"/>
              <a:t>namun</a:t>
            </a:r>
            <a:r>
              <a:rPr lang="en-US" dirty="0"/>
              <a:t> </a:t>
            </a:r>
            <a:r>
              <a:rPr lang="en-US" dirty="0" err="1"/>
              <a:t>tetap</a:t>
            </a:r>
            <a:r>
              <a:rPr lang="en-US" dirty="0"/>
              <a:t> </a:t>
            </a:r>
            <a:r>
              <a:rPr lang="en-US" dirty="0" err="1"/>
              <a:t>mengacu</a:t>
            </a:r>
            <a:r>
              <a:rPr lang="en-US" dirty="0"/>
              <a:t> </a:t>
            </a:r>
            <a:r>
              <a:rPr lang="en-US" dirty="0" err="1"/>
              <a:t>pada</a:t>
            </a:r>
            <a:r>
              <a:rPr lang="en-US" dirty="0"/>
              <a:t> </a:t>
            </a:r>
            <a:r>
              <a:rPr lang="en-US" dirty="0" err="1"/>
              <a:t>nilai-nilai</a:t>
            </a:r>
            <a:r>
              <a:rPr lang="en-US" dirty="0"/>
              <a:t> </a:t>
            </a:r>
            <a:r>
              <a:rPr lang="en-US" dirty="0" err="1"/>
              <a:t>obyektif</a:t>
            </a:r>
            <a:r>
              <a:rPr lang="en-US" dirty="0"/>
              <a:t> yang </a:t>
            </a:r>
            <a:r>
              <a:rPr lang="en-US" dirty="0" err="1"/>
              <a:t>menjadi</a:t>
            </a:r>
            <a:r>
              <a:rPr lang="en-US" dirty="0"/>
              <a:t> </a:t>
            </a:r>
            <a:r>
              <a:rPr lang="en-US" dirty="0" err="1"/>
              <a:t>kesepakatan</a:t>
            </a:r>
            <a:r>
              <a:rPr lang="en-US" dirty="0"/>
              <a:t> </a:t>
            </a:r>
            <a:r>
              <a:rPr lang="en-US" dirty="0" err="1"/>
              <a:t>bersama</a:t>
            </a:r>
            <a:r>
              <a:rPr lang="en-US" dirty="0"/>
              <a:t> </a:t>
            </a:r>
            <a:r>
              <a:rPr lang="en-US" dirty="0" err="1"/>
              <a:t>seluruh</a:t>
            </a:r>
            <a:r>
              <a:rPr lang="en-US" dirty="0"/>
              <a:t> </a:t>
            </a:r>
            <a:r>
              <a:rPr lang="en-US" dirty="0" err="1"/>
              <a:t>rakyat</a:t>
            </a:r>
            <a:r>
              <a:rPr lang="en-US" dirty="0"/>
              <a:t> Indonesia, </a:t>
            </a:r>
            <a:r>
              <a:rPr lang="en-US" dirty="0" err="1"/>
              <a:t>yaitu</a:t>
            </a:r>
            <a:r>
              <a:rPr lang="en-US" dirty="0"/>
              <a:t> </a:t>
            </a:r>
            <a:r>
              <a:rPr lang="en-US" dirty="0" err="1"/>
              <a:t>kualitas</a:t>
            </a:r>
            <a:r>
              <a:rPr lang="en-US" dirty="0"/>
              <a:t> </a:t>
            </a:r>
            <a:r>
              <a:rPr lang="en-US" dirty="0" err="1"/>
              <a:t>tuhan</a:t>
            </a:r>
            <a:r>
              <a:rPr lang="en-US" dirty="0"/>
              <a:t>, </a:t>
            </a:r>
            <a:r>
              <a:rPr lang="en-US" dirty="0" err="1"/>
              <a:t>manusia</a:t>
            </a:r>
            <a:r>
              <a:rPr lang="en-US" dirty="0"/>
              <a:t>, </a:t>
            </a:r>
            <a:r>
              <a:rPr lang="en-US" dirty="0" err="1"/>
              <a:t>satu</a:t>
            </a:r>
            <a:r>
              <a:rPr lang="en-US" dirty="0"/>
              <a:t>, </a:t>
            </a:r>
            <a:r>
              <a:rPr lang="en-US" dirty="0" err="1"/>
              <a:t>rakyat</a:t>
            </a:r>
            <a:r>
              <a:rPr lang="en-US" dirty="0"/>
              <a:t> </a:t>
            </a:r>
            <a:r>
              <a:rPr lang="en-US" dirty="0" err="1"/>
              <a:t>dan</a:t>
            </a:r>
            <a:r>
              <a:rPr lang="en-US" dirty="0"/>
              <a:t> </a:t>
            </a:r>
            <a:r>
              <a:rPr lang="en-US" dirty="0" err="1" smtClean="0"/>
              <a:t>adil</a:t>
            </a:r>
            <a:r>
              <a:rPr lang="en-US" dirty="0" smtClean="0"/>
              <a:t>.</a:t>
            </a:r>
            <a:endParaRPr lang="id-ID" dirty="0" smtClean="0"/>
          </a:p>
          <a:p>
            <a:r>
              <a:rPr lang="en-US" dirty="0" err="1" smtClean="0"/>
              <a:t>Etika</a:t>
            </a:r>
            <a:r>
              <a:rPr lang="en-US" dirty="0" smtClean="0"/>
              <a:t> </a:t>
            </a:r>
            <a:r>
              <a:rPr lang="en-US" dirty="0" err="1"/>
              <a:t>politik</a:t>
            </a:r>
            <a:r>
              <a:rPr lang="en-US" dirty="0"/>
              <a:t> </a:t>
            </a:r>
            <a:r>
              <a:rPr lang="en-US" dirty="0" err="1"/>
              <a:t>mempunyai</a:t>
            </a:r>
            <a:r>
              <a:rPr lang="en-US" dirty="0"/>
              <a:t> </a:t>
            </a:r>
            <a:r>
              <a:rPr lang="en-US" dirty="0" err="1"/>
              <a:t>peranan</a:t>
            </a:r>
            <a:r>
              <a:rPr lang="en-US" dirty="0"/>
              <a:t> </a:t>
            </a:r>
            <a:r>
              <a:rPr lang="en-US" dirty="0" err="1"/>
              <a:t>sangat</a:t>
            </a:r>
            <a:r>
              <a:rPr lang="en-US" dirty="0"/>
              <a:t> vital </a:t>
            </a:r>
            <a:r>
              <a:rPr lang="en-US" dirty="0" err="1"/>
              <a:t>pada</a:t>
            </a:r>
            <a:r>
              <a:rPr lang="en-US" dirty="0"/>
              <a:t> </a:t>
            </a:r>
            <a:r>
              <a:rPr lang="en-US" dirty="0" err="1"/>
              <a:t>tahap</a:t>
            </a:r>
            <a:r>
              <a:rPr lang="en-US" dirty="0"/>
              <a:t> </a:t>
            </a:r>
            <a:r>
              <a:rPr lang="en-US" dirty="0" err="1"/>
              <a:t>ini</a:t>
            </a:r>
            <a:r>
              <a:rPr lang="en-US" dirty="0"/>
              <a:t>, </a:t>
            </a:r>
            <a:r>
              <a:rPr lang="en-US" dirty="0" err="1"/>
              <a:t>karena</a:t>
            </a:r>
            <a:r>
              <a:rPr lang="en-US" dirty="0"/>
              <a:t> </a:t>
            </a:r>
            <a:r>
              <a:rPr lang="en-US" dirty="0" err="1"/>
              <a:t>ia</a:t>
            </a:r>
            <a:r>
              <a:rPr lang="en-US" dirty="0"/>
              <a:t> </a:t>
            </a:r>
            <a:r>
              <a:rPr lang="en-US" dirty="0" err="1"/>
              <a:t>mampu</a:t>
            </a:r>
            <a:r>
              <a:rPr lang="en-US" dirty="0"/>
              <a:t> </a:t>
            </a:r>
            <a:r>
              <a:rPr lang="en-US" dirty="0" err="1"/>
              <a:t>memberikan</a:t>
            </a:r>
            <a:r>
              <a:rPr lang="en-US" dirty="0"/>
              <a:t> </a:t>
            </a:r>
            <a:r>
              <a:rPr lang="en-US" dirty="0" err="1"/>
              <a:t>rambu-rambu</a:t>
            </a:r>
            <a:r>
              <a:rPr lang="en-US" dirty="0"/>
              <a:t> </a:t>
            </a:r>
            <a:r>
              <a:rPr lang="en-US" dirty="0" err="1"/>
              <a:t>pada</a:t>
            </a:r>
            <a:r>
              <a:rPr lang="en-US" dirty="0"/>
              <a:t> </a:t>
            </a:r>
            <a:r>
              <a:rPr lang="en-US" dirty="0" err="1"/>
              <a:t>tindakan</a:t>
            </a:r>
            <a:r>
              <a:rPr lang="en-US" dirty="0"/>
              <a:t> </a:t>
            </a:r>
            <a:r>
              <a:rPr lang="en-US" dirty="0" err="1"/>
              <a:t>interpretasi</a:t>
            </a:r>
            <a:r>
              <a:rPr lang="en-US" dirty="0"/>
              <a:t> yang </a:t>
            </a:r>
            <a:r>
              <a:rPr lang="en-US" dirty="0" err="1"/>
              <a:t>menjadi</a:t>
            </a:r>
            <a:r>
              <a:rPr lang="en-US" dirty="0"/>
              <a:t> </a:t>
            </a:r>
            <a:r>
              <a:rPr lang="en-US" dirty="0" err="1"/>
              <a:t>dasar</a:t>
            </a:r>
            <a:r>
              <a:rPr lang="en-US" dirty="0"/>
              <a:t> </a:t>
            </a:r>
            <a:r>
              <a:rPr lang="en-US" dirty="0" err="1"/>
              <a:t>kebijakan</a:t>
            </a:r>
            <a:r>
              <a:rPr lang="en-US" dirty="0"/>
              <a:t> </a:t>
            </a:r>
            <a:r>
              <a:rPr lang="en-US" dirty="0" err="1"/>
              <a:t>dan</a:t>
            </a:r>
            <a:r>
              <a:rPr lang="en-US" dirty="0"/>
              <a:t> </a:t>
            </a:r>
            <a:r>
              <a:rPr lang="en-US" dirty="0" err="1"/>
              <a:t>tindakan</a:t>
            </a:r>
            <a:r>
              <a:rPr lang="en-US" dirty="0"/>
              <a:t> </a:t>
            </a:r>
            <a:r>
              <a:rPr lang="en-US" dirty="0" err="1" smtClean="0"/>
              <a:t>seseorang</a:t>
            </a:r>
            <a:r>
              <a:rPr lang="en-US" dirty="0" smtClean="0"/>
              <a:t>.</a:t>
            </a:r>
            <a:endParaRPr lang="id-ID" dirty="0" smtClean="0"/>
          </a:p>
        </p:txBody>
      </p:sp>
    </p:spTree>
    <p:extLst>
      <p:ext uri="{BB962C8B-B14F-4D97-AF65-F5344CB8AC3E}">
        <p14:creationId xmlns:p14="http://schemas.microsoft.com/office/powerpoint/2010/main" val="21197684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a:t>Etika</a:t>
            </a:r>
            <a:r>
              <a:rPr lang="en-US" dirty="0"/>
              <a:t> </a:t>
            </a:r>
            <a:r>
              <a:rPr lang="en-US" dirty="0" err="1"/>
              <a:t>politik</a:t>
            </a:r>
            <a:r>
              <a:rPr lang="en-US" dirty="0"/>
              <a:t> yang </a:t>
            </a:r>
            <a:r>
              <a:rPr lang="en-US" dirty="0" err="1"/>
              <a:t>bernafaskan</a:t>
            </a:r>
            <a:r>
              <a:rPr lang="en-US" dirty="0"/>
              <a:t> </a:t>
            </a:r>
            <a:r>
              <a:rPr lang="en-US" dirty="0" err="1"/>
              <a:t>Pancasila</a:t>
            </a:r>
            <a:r>
              <a:rPr lang="en-US" dirty="0"/>
              <a:t> </a:t>
            </a:r>
            <a:r>
              <a:rPr lang="en-US" dirty="0" err="1"/>
              <a:t>menjadi</a:t>
            </a:r>
            <a:r>
              <a:rPr lang="en-US" dirty="0"/>
              <a:t> </a:t>
            </a:r>
            <a:r>
              <a:rPr lang="en-US" dirty="0" err="1"/>
              <a:t>metode</a:t>
            </a:r>
            <a:r>
              <a:rPr lang="en-US" dirty="0"/>
              <a:t> paling </a:t>
            </a:r>
            <a:r>
              <a:rPr lang="en-US" dirty="0" err="1"/>
              <a:t>baik</a:t>
            </a:r>
            <a:r>
              <a:rPr lang="en-US" dirty="0"/>
              <a:t> </a:t>
            </a:r>
            <a:r>
              <a:rPr lang="en-US" dirty="0" err="1"/>
              <a:t>dalam</a:t>
            </a:r>
            <a:r>
              <a:rPr lang="en-US" dirty="0"/>
              <a:t> </a:t>
            </a:r>
            <a:r>
              <a:rPr lang="en-US" dirty="0" err="1"/>
              <a:t>interpretasi</a:t>
            </a:r>
            <a:r>
              <a:rPr lang="en-US" dirty="0"/>
              <a:t> </a:t>
            </a:r>
            <a:r>
              <a:rPr lang="en-US" dirty="0" err="1"/>
              <a:t>Pancasila</a:t>
            </a:r>
            <a:r>
              <a:rPr lang="en-US" dirty="0"/>
              <a:t>, </a:t>
            </a:r>
            <a:r>
              <a:rPr lang="en-US" dirty="0" err="1"/>
              <a:t>karena</a:t>
            </a:r>
            <a:r>
              <a:rPr lang="en-US" dirty="0"/>
              <a:t> </a:t>
            </a:r>
            <a:r>
              <a:rPr lang="en-US" dirty="0" err="1"/>
              <a:t>selain</a:t>
            </a:r>
            <a:r>
              <a:rPr lang="en-US" dirty="0"/>
              <a:t> </a:t>
            </a:r>
            <a:r>
              <a:rPr lang="en-US" dirty="0" err="1"/>
              <a:t>mengkritisi</a:t>
            </a:r>
            <a:r>
              <a:rPr lang="en-US" dirty="0"/>
              <a:t> </a:t>
            </a:r>
            <a:r>
              <a:rPr lang="en-US" dirty="0" err="1"/>
              <a:t>Pancasila</a:t>
            </a:r>
            <a:r>
              <a:rPr lang="en-US" dirty="0"/>
              <a:t>, </a:t>
            </a:r>
            <a:r>
              <a:rPr lang="en-US" dirty="0" err="1"/>
              <a:t>etika</a:t>
            </a:r>
            <a:r>
              <a:rPr lang="en-US" dirty="0"/>
              <a:t> </a:t>
            </a:r>
            <a:r>
              <a:rPr lang="en-US" dirty="0" err="1"/>
              <a:t>politik</a:t>
            </a:r>
            <a:r>
              <a:rPr lang="en-US" dirty="0"/>
              <a:t> </a:t>
            </a:r>
            <a:r>
              <a:rPr lang="en-US" dirty="0" err="1"/>
              <a:t>Pancasila</a:t>
            </a:r>
            <a:r>
              <a:rPr lang="en-US" dirty="0"/>
              <a:t> </a:t>
            </a:r>
            <a:r>
              <a:rPr lang="en-US" dirty="0" err="1"/>
              <a:t>sendiri</a:t>
            </a:r>
            <a:r>
              <a:rPr lang="en-US" dirty="0"/>
              <a:t> </a:t>
            </a:r>
            <a:r>
              <a:rPr lang="en-US" dirty="0" err="1"/>
              <a:t>bisa</a:t>
            </a:r>
            <a:r>
              <a:rPr lang="en-US" dirty="0"/>
              <a:t> </a:t>
            </a:r>
            <a:r>
              <a:rPr lang="en-US" dirty="0" err="1"/>
              <a:t>dikritik</a:t>
            </a:r>
            <a:r>
              <a:rPr lang="en-US" dirty="0"/>
              <a:t>.</a:t>
            </a:r>
            <a:endParaRPr lang="id-ID" dirty="0"/>
          </a:p>
          <a:p>
            <a:r>
              <a:rPr lang="en-US" dirty="0" err="1"/>
              <a:t>Sehingga</a:t>
            </a:r>
            <a:r>
              <a:rPr lang="en-US" dirty="0"/>
              <a:t> </a:t>
            </a:r>
            <a:r>
              <a:rPr lang="en-US" dirty="0" err="1"/>
              <a:t>penerjemahan</a:t>
            </a:r>
            <a:r>
              <a:rPr lang="en-US" dirty="0"/>
              <a:t> </a:t>
            </a:r>
            <a:r>
              <a:rPr lang="en-US" dirty="0" err="1"/>
              <a:t>Pancasila</a:t>
            </a:r>
            <a:r>
              <a:rPr lang="en-US" dirty="0"/>
              <a:t> </a:t>
            </a:r>
            <a:r>
              <a:rPr lang="en-US" dirty="0" err="1"/>
              <a:t>dalam</a:t>
            </a:r>
            <a:r>
              <a:rPr lang="en-US" dirty="0"/>
              <a:t> </a:t>
            </a:r>
            <a:r>
              <a:rPr lang="en-US" dirty="0" err="1"/>
              <a:t>kebijakan</a:t>
            </a:r>
            <a:r>
              <a:rPr lang="en-US" dirty="0"/>
              <a:t> </a:t>
            </a:r>
            <a:r>
              <a:rPr lang="en-US" dirty="0" err="1"/>
              <a:t>dan</a:t>
            </a:r>
            <a:r>
              <a:rPr lang="en-US" dirty="0"/>
              <a:t> </a:t>
            </a:r>
            <a:r>
              <a:rPr lang="en-US" dirty="0" err="1"/>
              <a:t>tindakan</a:t>
            </a:r>
            <a:r>
              <a:rPr lang="en-US" dirty="0"/>
              <a:t> </a:t>
            </a:r>
            <a:r>
              <a:rPr lang="en-US" dirty="0" err="1"/>
              <a:t>kekuasaan</a:t>
            </a:r>
            <a:r>
              <a:rPr lang="en-US" dirty="0"/>
              <a:t> </a:t>
            </a:r>
            <a:r>
              <a:rPr lang="en-US" dirty="0" err="1"/>
              <a:t>dapat</a:t>
            </a:r>
            <a:r>
              <a:rPr lang="en-US" dirty="0"/>
              <a:t> </a:t>
            </a:r>
            <a:r>
              <a:rPr lang="en-US" dirty="0" err="1"/>
              <a:t>selalu</a:t>
            </a:r>
            <a:r>
              <a:rPr lang="en-US" dirty="0"/>
              <a:t> </a:t>
            </a:r>
            <a:r>
              <a:rPr lang="en-US" dirty="0" err="1"/>
              <a:t>dikontrol</a:t>
            </a:r>
            <a:r>
              <a:rPr lang="en-US" dirty="0"/>
              <a:t> </a:t>
            </a:r>
            <a:r>
              <a:rPr lang="en-US" dirty="0" err="1"/>
              <a:t>oleh</a:t>
            </a:r>
            <a:r>
              <a:rPr lang="en-US" dirty="0"/>
              <a:t> </a:t>
            </a:r>
            <a:r>
              <a:rPr lang="en-US" dirty="0" err="1"/>
              <a:t>konstituennya</a:t>
            </a:r>
            <a:r>
              <a:rPr lang="en-US" dirty="0"/>
              <a:t>, </a:t>
            </a:r>
            <a:r>
              <a:rPr lang="en-US" dirty="0" err="1"/>
              <a:t>yaitu</a:t>
            </a:r>
            <a:r>
              <a:rPr lang="en-US" dirty="0"/>
              <a:t> </a:t>
            </a:r>
            <a:r>
              <a:rPr lang="en-US" dirty="0" err="1"/>
              <a:t>seluruh</a:t>
            </a:r>
            <a:r>
              <a:rPr lang="en-US" dirty="0"/>
              <a:t> </a:t>
            </a:r>
            <a:r>
              <a:rPr lang="en-US" dirty="0" err="1"/>
              <a:t>bangsa</a:t>
            </a:r>
            <a:r>
              <a:rPr lang="en-US" dirty="0"/>
              <a:t> Indonesia.</a:t>
            </a:r>
            <a:endParaRPr lang="id-ID" dirty="0"/>
          </a:p>
          <a:p>
            <a:endParaRPr lang="en-US" dirty="0"/>
          </a:p>
        </p:txBody>
      </p:sp>
    </p:spTree>
    <p:extLst>
      <p:ext uri="{BB962C8B-B14F-4D97-AF65-F5344CB8AC3E}">
        <p14:creationId xmlns:p14="http://schemas.microsoft.com/office/powerpoint/2010/main" val="2521046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 Ideologi</a:t>
            </a:r>
            <a:endParaRPr lang="id-ID" dirty="0"/>
          </a:p>
        </p:txBody>
      </p:sp>
      <p:sp>
        <p:nvSpPr>
          <p:cNvPr id="3" name="Content Placeholder 2"/>
          <p:cNvSpPr>
            <a:spLocks noGrp="1"/>
          </p:cNvSpPr>
          <p:nvPr>
            <p:ph idx="1"/>
          </p:nvPr>
        </p:nvSpPr>
        <p:spPr/>
        <p:txBody>
          <a:bodyPr>
            <a:normAutofit lnSpcReduction="10000"/>
          </a:bodyPr>
          <a:lstStyle/>
          <a:p>
            <a:r>
              <a:rPr lang="id-ID" dirty="0" smtClean="0"/>
              <a:t>Definisi bebas : “segala macam teori yang berorientasi pada tindakan, atau pendekatan politik melalui sudut pandang sistem idea-idea”</a:t>
            </a:r>
          </a:p>
          <a:p>
            <a:r>
              <a:rPr lang="id-ID" dirty="0" smtClean="0"/>
              <a:t>Definisi ketat : berdasarkan karakter-karakter</a:t>
            </a:r>
          </a:p>
          <a:p>
            <a:pPr lvl="1"/>
            <a:r>
              <a:rPr lang="id-ID" dirty="0" smtClean="0"/>
              <a:t>Teori komprehensif tentang hubungan manusia-dunia</a:t>
            </a:r>
          </a:p>
          <a:p>
            <a:pPr lvl="1"/>
            <a:r>
              <a:rPr lang="id-ID" dirty="0" smtClean="0"/>
              <a:t>Berdasarkan pemikiran intelektual</a:t>
            </a:r>
          </a:p>
          <a:p>
            <a:pPr lvl="1"/>
            <a:r>
              <a:rPr lang="id-ID" dirty="0" smtClean="0"/>
              <a:t>Memberikan arah dan tujuan pada sebuah organisasi politik (umum dan abstrak)</a:t>
            </a:r>
          </a:p>
          <a:p>
            <a:pPr lvl="1"/>
            <a:r>
              <a:rPr lang="id-ID" dirty="0" smtClean="0"/>
              <a:t>Realisasi program melalui perjuangan</a:t>
            </a:r>
          </a:p>
          <a:p>
            <a:pPr lvl="1"/>
            <a:r>
              <a:rPr lang="id-ID" dirty="0" smtClean="0"/>
              <a:t>Sasarannya masyarakat luas</a:t>
            </a:r>
          </a:p>
          <a:p>
            <a:endParaRPr lang="id-ID" dirty="0"/>
          </a:p>
        </p:txBody>
      </p:sp>
    </p:spTree>
    <p:extLst>
      <p:ext uri="{BB962C8B-B14F-4D97-AF65-F5344CB8AC3E}">
        <p14:creationId xmlns:p14="http://schemas.microsoft.com/office/powerpoint/2010/main" val="1372189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dirty="0" smtClean="0"/>
              <a:t>Perbedaan Ideologi dan Agama</a:t>
            </a:r>
            <a:endParaRPr lang="id-ID"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8611640"/>
              </p:ext>
            </p:extLst>
          </p:nvPr>
        </p:nvGraphicFramePr>
        <p:xfrm>
          <a:off x="838200" y="762000"/>
          <a:ext cx="7128792" cy="3984104"/>
        </p:xfrm>
        <a:graphic>
          <a:graphicData uri="http://schemas.openxmlformats.org/drawingml/2006/table">
            <a:tbl>
              <a:tblPr firstRow="1" bandRow="1">
                <a:tableStyleId>{9D7B26C5-4107-4FEC-AEDC-1716B250A1EF}</a:tableStyleId>
              </a:tblPr>
              <a:tblGrid>
                <a:gridCol w="3564396">
                  <a:extLst>
                    <a:ext uri="{9D8B030D-6E8A-4147-A177-3AD203B41FA5}">
                      <a16:colId xmlns:a16="http://schemas.microsoft.com/office/drawing/2014/main" val="20000"/>
                    </a:ext>
                  </a:extLst>
                </a:gridCol>
                <a:gridCol w="3564396">
                  <a:extLst>
                    <a:ext uri="{9D8B030D-6E8A-4147-A177-3AD203B41FA5}">
                      <a16:colId xmlns:a16="http://schemas.microsoft.com/office/drawing/2014/main" val="20001"/>
                    </a:ext>
                  </a:extLst>
                </a:gridCol>
              </a:tblGrid>
              <a:tr h="370840">
                <a:tc>
                  <a:txBody>
                    <a:bodyPr/>
                    <a:lstStyle/>
                    <a:p>
                      <a:r>
                        <a:rPr lang="id-ID" sz="1600" dirty="0" smtClean="0">
                          <a:latin typeface="Comic Sans MS" pitchFamily="66" charset="0"/>
                        </a:rPr>
                        <a:t>Agama</a:t>
                      </a:r>
                      <a:endParaRPr lang="id-ID" sz="1600" dirty="0">
                        <a:latin typeface="Comic Sans MS" pitchFamily="66" charset="0"/>
                      </a:endParaRPr>
                    </a:p>
                  </a:txBody>
                  <a:tcPr marL="68845" marR="6884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id-ID" sz="1600" dirty="0" smtClean="0">
                          <a:latin typeface="Comic Sans MS" pitchFamily="66" charset="0"/>
                        </a:rPr>
                        <a:t>Ideologi</a:t>
                      </a:r>
                    </a:p>
                  </a:txBody>
                  <a:tcPr marL="68845" marR="68845">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marL="0" indent="0" algn="just">
                        <a:buFont typeface="+mj-lt"/>
                        <a:buNone/>
                      </a:pPr>
                      <a:r>
                        <a:rPr lang="id-ID" sz="1600" dirty="0" smtClean="0">
                          <a:latin typeface="Comic Sans MS" pitchFamily="66" charset="0"/>
                        </a:rPr>
                        <a:t>Argumen</a:t>
                      </a:r>
                      <a:r>
                        <a:rPr lang="id-ID" sz="1600" baseline="0" dirty="0" smtClean="0">
                          <a:latin typeface="Comic Sans MS" pitchFamily="66" charset="0"/>
                        </a:rPr>
                        <a:t> berdasarkan pada kode-kode ilahiah dan bergantung pada kekuatan transenden</a:t>
                      </a:r>
                    </a:p>
                  </a:txBody>
                  <a:tcPr marL="68845" marR="6884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buFont typeface="+mj-lt"/>
                        <a:buNone/>
                      </a:pPr>
                      <a:r>
                        <a:rPr lang="id-ID" sz="1600" dirty="0" smtClean="0">
                          <a:latin typeface="Comic Sans MS" pitchFamily="66" charset="0"/>
                        </a:rPr>
                        <a:t>Berdasarkan kemampuan akal</a:t>
                      </a:r>
                      <a:r>
                        <a:rPr lang="id-ID" sz="1600" baseline="0" dirty="0" smtClean="0">
                          <a:latin typeface="Comic Sans MS" pitchFamily="66" charset="0"/>
                        </a:rPr>
                        <a:t> manusia secara logis</a:t>
                      </a:r>
                    </a:p>
                  </a:txBody>
                  <a:tcPr marL="68845" marR="6884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79664">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id-ID" sz="1600" baseline="0" dirty="0" smtClean="0">
                          <a:latin typeface="Comic Sans MS" pitchFamily="66" charset="0"/>
                        </a:rPr>
                        <a:t>Memberikan sebuah visi tentang masyarakat adil-makmur-sejahtera-sentosa-aman-damai, namun tidak memiliki sebuah teori politik untuk mencapai tahap tersebut</a:t>
                      </a:r>
                    </a:p>
                  </a:txBody>
                  <a:tcPr marL="68845" marR="6884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id-ID" sz="1600" dirty="0" smtClean="0">
                          <a:latin typeface="Comic Sans MS" pitchFamily="66" charset="0"/>
                        </a:rPr>
                        <a:t>Memberikan sebuah</a:t>
                      </a:r>
                      <a:r>
                        <a:rPr lang="id-ID" sz="1600" baseline="0" dirty="0" smtClean="0">
                          <a:latin typeface="Comic Sans MS" pitchFamily="66" charset="0"/>
                        </a:rPr>
                        <a:t> teori politik yang dapat memberikan pedoman dalam setiap tindakan politik praktis</a:t>
                      </a:r>
                    </a:p>
                    <a:p>
                      <a:pPr marL="0" indent="0" algn="just">
                        <a:buFont typeface="+mj-lt"/>
                        <a:buNone/>
                      </a:pPr>
                      <a:endParaRPr lang="id-ID" sz="1600" dirty="0">
                        <a:latin typeface="Comic Sans MS" pitchFamily="66" charset="0"/>
                      </a:endParaRPr>
                    </a:p>
                  </a:txBody>
                  <a:tcPr marL="68845" marR="6884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id-ID" sz="1600" baseline="0" dirty="0" smtClean="0">
                          <a:latin typeface="Comic Sans MS" pitchFamily="66" charset="0"/>
                        </a:rPr>
                        <a:t>Bertujuan mencapai tahapan kemurnian hidup, melalui kesadaran religius dan tindakan pengorbanan-asketis</a:t>
                      </a:r>
                      <a:endParaRPr lang="id-ID" sz="1600" dirty="0" smtClean="0">
                        <a:latin typeface="Comic Sans MS" pitchFamily="66" charset="0"/>
                      </a:endParaRPr>
                    </a:p>
                    <a:p>
                      <a:pPr marL="0" indent="0" algn="just">
                        <a:buFont typeface="+mj-lt"/>
                        <a:buNone/>
                      </a:pPr>
                      <a:endParaRPr lang="id-ID" sz="1600" dirty="0">
                        <a:latin typeface="Comic Sans MS" pitchFamily="66" charset="0"/>
                      </a:endParaRPr>
                    </a:p>
                  </a:txBody>
                  <a:tcPr marL="68845" marR="6884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id-ID" sz="1600" dirty="0" smtClean="0">
                          <a:latin typeface="Comic Sans MS" pitchFamily="66" charset="0"/>
                        </a:rPr>
                        <a:t>Memberikan arahan</a:t>
                      </a:r>
                      <a:r>
                        <a:rPr lang="id-ID" sz="1600" baseline="0" dirty="0" smtClean="0">
                          <a:latin typeface="Comic Sans MS" pitchFamily="66" charset="0"/>
                        </a:rPr>
                        <a:t> agresif dan petunjuk berupa tindakan politik praktis yang seringkali berupa aksi perlawanan</a:t>
                      </a:r>
                      <a:endParaRPr lang="id-ID" sz="1600" dirty="0" smtClean="0">
                        <a:latin typeface="Comic Sans MS" pitchFamily="66" charset="0"/>
                      </a:endParaRPr>
                    </a:p>
                    <a:p>
                      <a:pPr marL="0" indent="0" algn="just">
                        <a:buFont typeface="+mj-lt"/>
                        <a:buNone/>
                      </a:pPr>
                      <a:endParaRPr lang="id-ID" sz="1600" dirty="0">
                        <a:latin typeface="Comic Sans MS" pitchFamily="66" charset="0"/>
                      </a:endParaRPr>
                    </a:p>
                  </a:txBody>
                  <a:tcPr marL="68845" marR="6884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22841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Ideologi dan Filsafat Politik</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55126332"/>
              </p:ext>
            </p:extLst>
          </p:nvPr>
        </p:nvGraphicFramePr>
        <p:xfrm>
          <a:off x="1600200" y="609600"/>
          <a:ext cx="6196013" cy="360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7582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762000"/>
            <a:ext cx="6196405" cy="4598325"/>
          </a:xfrm>
        </p:spPr>
        <p:txBody>
          <a:bodyPr>
            <a:normAutofit lnSpcReduction="10000"/>
          </a:bodyPr>
          <a:lstStyle/>
          <a:p>
            <a:pPr algn="just"/>
            <a:r>
              <a:rPr lang="en-US" dirty="0" err="1"/>
              <a:t>filsafat</a:t>
            </a:r>
            <a:r>
              <a:rPr lang="en-US" dirty="0"/>
              <a:t> </a:t>
            </a:r>
            <a:r>
              <a:rPr lang="en-US" dirty="0" err="1"/>
              <a:t>politik</a:t>
            </a:r>
            <a:r>
              <a:rPr lang="en-US" dirty="0"/>
              <a:t> </a:t>
            </a:r>
            <a:r>
              <a:rPr lang="en-US" dirty="0" err="1"/>
              <a:t>adalah</a:t>
            </a:r>
            <a:r>
              <a:rPr lang="en-US" dirty="0"/>
              <a:t> </a:t>
            </a:r>
            <a:r>
              <a:rPr lang="en-US" dirty="0" err="1"/>
              <a:t>sebuah</a:t>
            </a:r>
            <a:r>
              <a:rPr lang="en-US" dirty="0"/>
              <a:t> </a:t>
            </a:r>
            <a:r>
              <a:rPr lang="en-US" dirty="0" err="1"/>
              <a:t>fondasi</a:t>
            </a:r>
            <a:r>
              <a:rPr lang="en-US" dirty="0"/>
              <a:t> </a:t>
            </a:r>
            <a:r>
              <a:rPr lang="en-US" dirty="0" err="1"/>
              <a:t>awal</a:t>
            </a:r>
            <a:r>
              <a:rPr lang="en-US" dirty="0"/>
              <a:t> </a:t>
            </a:r>
            <a:r>
              <a:rPr lang="en-US" dirty="0" err="1"/>
              <a:t>munculnya</a:t>
            </a:r>
            <a:r>
              <a:rPr lang="en-US" dirty="0"/>
              <a:t> </a:t>
            </a:r>
            <a:r>
              <a:rPr lang="en-US" dirty="0" err="1"/>
              <a:t>ideologi</a:t>
            </a:r>
            <a:r>
              <a:rPr lang="en-US" dirty="0"/>
              <a:t>. </a:t>
            </a:r>
            <a:r>
              <a:rPr lang="en-US" dirty="0" err="1"/>
              <a:t>Dengan</a:t>
            </a:r>
            <a:r>
              <a:rPr lang="en-US" dirty="0"/>
              <a:t>  </a:t>
            </a:r>
            <a:r>
              <a:rPr lang="en-US" dirty="0" err="1"/>
              <a:t>demikian</a:t>
            </a:r>
            <a:r>
              <a:rPr lang="en-US" dirty="0"/>
              <a:t>, </a:t>
            </a:r>
            <a:r>
              <a:rPr lang="en-US" dirty="0" err="1"/>
              <a:t>satu-satunya</a:t>
            </a:r>
            <a:r>
              <a:rPr lang="en-US" dirty="0"/>
              <a:t> </a:t>
            </a:r>
            <a:r>
              <a:rPr lang="en-US" dirty="0" err="1"/>
              <a:t>alat</a:t>
            </a:r>
            <a:r>
              <a:rPr lang="en-US" dirty="0"/>
              <a:t> yang </a:t>
            </a:r>
            <a:r>
              <a:rPr lang="en-US" dirty="0" err="1"/>
              <a:t>dapat</a:t>
            </a:r>
            <a:r>
              <a:rPr lang="en-US" dirty="0"/>
              <a:t> </a:t>
            </a:r>
            <a:r>
              <a:rPr lang="en-US" dirty="0" err="1"/>
              <a:t>dipakai</a:t>
            </a:r>
            <a:r>
              <a:rPr lang="en-US" dirty="0"/>
              <a:t> </a:t>
            </a:r>
            <a:r>
              <a:rPr lang="en-US" dirty="0" err="1"/>
              <a:t>untuk</a:t>
            </a:r>
            <a:r>
              <a:rPr lang="en-US" dirty="0"/>
              <a:t> </a:t>
            </a:r>
            <a:r>
              <a:rPr lang="en-US" dirty="0" err="1"/>
              <a:t>meneliti</a:t>
            </a:r>
            <a:r>
              <a:rPr lang="en-US" dirty="0"/>
              <a:t> </a:t>
            </a:r>
            <a:r>
              <a:rPr lang="en-US" dirty="0" err="1"/>
              <a:t>ideologi</a:t>
            </a:r>
            <a:r>
              <a:rPr lang="en-US" dirty="0"/>
              <a:t> </a:t>
            </a:r>
            <a:r>
              <a:rPr lang="en-US" dirty="0" err="1"/>
              <a:t>sampai</a:t>
            </a:r>
            <a:r>
              <a:rPr lang="en-US" dirty="0"/>
              <a:t> </a:t>
            </a:r>
            <a:r>
              <a:rPr lang="en-US" dirty="0" err="1"/>
              <a:t>ke</a:t>
            </a:r>
            <a:r>
              <a:rPr lang="en-US" dirty="0"/>
              <a:t> </a:t>
            </a:r>
            <a:r>
              <a:rPr lang="en-US" dirty="0" err="1"/>
              <a:t>akar-akarnya</a:t>
            </a:r>
            <a:r>
              <a:rPr lang="en-US" dirty="0"/>
              <a:t> </a:t>
            </a:r>
            <a:r>
              <a:rPr lang="en-US" dirty="0" err="1"/>
              <a:t>adalah</a:t>
            </a:r>
            <a:r>
              <a:rPr lang="en-US" dirty="0"/>
              <a:t> </a:t>
            </a:r>
            <a:r>
              <a:rPr lang="en-US" dirty="0" err="1"/>
              <a:t>filsafat</a:t>
            </a:r>
            <a:r>
              <a:rPr lang="en-US" dirty="0"/>
              <a:t> </a:t>
            </a:r>
            <a:r>
              <a:rPr lang="en-US" dirty="0" err="1"/>
              <a:t>politik</a:t>
            </a:r>
            <a:r>
              <a:rPr lang="en-US" dirty="0"/>
              <a:t>. </a:t>
            </a:r>
            <a:endParaRPr lang="id-ID" dirty="0" smtClean="0"/>
          </a:p>
          <a:p>
            <a:pPr algn="just"/>
            <a:r>
              <a:rPr lang="en-US" dirty="0" err="1" smtClean="0"/>
              <a:t>Filsafat</a:t>
            </a:r>
            <a:r>
              <a:rPr lang="en-US" dirty="0" smtClean="0"/>
              <a:t> </a:t>
            </a:r>
            <a:r>
              <a:rPr lang="en-US" dirty="0" err="1"/>
              <a:t>politik</a:t>
            </a:r>
            <a:r>
              <a:rPr lang="en-US" dirty="0"/>
              <a:t> </a:t>
            </a:r>
            <a:r>
              <a:rPr lang="en-US" dirty="0" err="1"/>
              <a:t>mengajarkan</a:t>
            </a:r>
            <a:r>
              <a:rPr lang="en-US" dirty="0"/>
              <a:t> </a:t>
            </a:r>
            <a:r>
              <a:rPr lang="en-US" dirty="0" err="1"/>
              <a:t>untuk</a:t>
            </a:r>
            <a:r>
              <a:rPr lang="en-US" dirty="0"/>
              <a:t>  </a:t>
            </a:r>
            <a:r>
              <a:rPr lang="en-US" dirty="0" err="1"/>
              <a:t>selalu</a:t>
            </a:r>
            <a:r>
              <a:rPr lang="en-US" dirty="0"/>
              <a:t> </a:t>
            </a:r>
            <a:r>
              <a:rPr lang="en-US" dirty="0" err="1"/>
              <a:t>mengkritisi</a:t>
            </a:r>
            <a:r>
              <a:rPr lang="en-US" dirty="0"/>
              <a:t> </a:t>
            </a:r>
            <a:r>
              <a:rPr lang="en-US" dirty="0" err="1"/>
              <a:t>sebuah</a:t>
            </a:r>
            <a:r>
              <a:rPr lang="en-US" dirty="0"/>
              <a:t> </a:t>
            </a:r>
            <a:r>
              <a:rPr lang="en-US" dirty="0" err="1"/>
              <a:t>ideologi</a:t>
            </a:r>
            <a:r>
              <a:rPr lang="en-US" dirty="0"/>
              <a:t> </a:t>
            </a:r>
            <a:r>
              <a:rPr lang="en-US" dirty="0" err="1"/>
              <a:t>supaya</a:t>
            </a:r>
            <a:r>
              <a:rPr lang="en-US" dirty="0"/>
              <a:t>  </a:t>
            </a:r>
            <a:r>
              <a:rPr lang="en-US" dirty="0" err="1"/>
              <a:t>keyakinan</a:t>
            </a:r>
            <a:r>
              <a:rPr lang="en-US" dirty="0"/>
              <a:t> </a:t>
            </a:r>
            <a:r>
              <a:rPr lang="en-US" dirty="0" err="1"/>
              <a:t>dan</a:t>
            </a:r>
            <a:r>
              <a:rPr lang="en-US" dirty="0"/>
              <a:t> </a:t>
            </a:r>
            <a:r>
              <a:rPr lang="en-US" dirty="0" err="1"/>
              <a:t>kepercayaan</a:t>
            </a:r>
            <a:r>
              <a:rPr lang="en-US" dirty="0"/>
              <a:t> </a:t>
            </a:r>
            <a:r>
              <a:rPr lang="en-US" dirty="0" err="1"/>
              <a:t>terhadapnya</a:t>
            </a:r>
            <a:r>
              <a:rPr lang="en-US" dirty="0"/>
              <a:t> </a:t>
            </a:r>
            <a:r>
              <a:rPr lang="en-US" dirty="0" err="1"/>
              <a:t>tidak</a:t>
            </a:r>
            <a:r>
              <a:rPr lang="en-US" dirty="0"/>
              <a:t> </a:t>
            </a:r>
            <a:r>
              <a:rPr lang="en-US" dirty="0" err="1"/>
              <a:t>membuta</a:t>
            </a:r>
            <a:r>
              <a:rPr lang="en-US" dirty="0"/>
              <a:t>. </a:t>
            </a:r>
            <a:endParaRPr lang="id-ID" dirty="0" smtClean="0"/>
          </a:p>
          <a:p>
            <a:pPr algn="just"/>
            <a:r>
              <a:rPr lang="en-US" dirty="0" err="1" smtClean="0"/>
              <a:t>Filsafat</a:t>
            </a:r>
            <a:r>
              <a:rPr lang="en-US" dirty="0" smtClean="0"/>
              <a:t> </a:t>
            </a:r>
            <a:r>
              <a:rPr lang="en-US" dirty="0" err="1"/>
              <a:t>politik</a:t>
            </a:r>
            <a:r>
              <a:rPr lang="en-US" dirty="0"/>
              <a:t> </a:t>
            </a:r>
            <a:r>
              <a:rPr lang="en-US" dirty="0" err="1"/>
              <a:t>memberikan</a:t>
            </a:r>
            <a:r>
              <a:rPr lang="en-US" dirty="0"/>
              <a:t> </a:t>
            </a:r>
            <a:r>
              <a:rPr lang="en-US" dirty="0" err="1"/>
              <a:t>jalan</a:t>
            </a:r>
            <a:r>
              <a:rPr lang="en-US" dirty="0"/>
              <a:t> </a:t>
            </a:r>
            <a:r>
              <a:rPr lang="en-US" dirty="0" err="1"/>
              <a:t>untuk</a:t>
            </a:r>
            <a:r>
              <a:rPr lang="en-US" dirty="0"/>
              <a:t> </a:t>
            </a:r>
            <a:r>
              <a:rPr lang="en-US" dirty="0" err="1"/>
              <a:t>melakukan</a:t>
            </a:r>
            <a:r>
              <a:rPr lang="en-US" dirty="0"/>
              <a:t> </a:t>
            </a:r>
            <a:r>
              <a:rPr lang="en-US" dirty="0" err="1"/>
              <a:t>interpretasi</a:t>
            </a:r>
            <a:r>
              <a:rPr lang="en-US" dirty="0"/>
              <a:t> yang </a:t>
            </a:r>
            <a:r>
              <a:rPr lang="en-US" dirty="0" err="1"/>
              <a:t>berbeda</a:t>
            </a:r>
            <a:r>
              <a:rPr lang="en-US" dirty="0"/>
              <a:t> </a:t>
            </a:r>
            <a:r>
              <a:rPr lang="en-US" dirty="0" err="1"/>
              <a:t>terhadap</a:t>
            </a:r>
            <a:r>
              <a:rPr lang="en-US" dirty="0"/>
              <a:t> </a:t>
            </a:r>
            <a:r>
              <a:rPr lang="en-US" dirty="0" err="1"/>
              <a:t>ideologi</a:t>
            </a:r>
            <a:r>
              <a:rPr lang="en-US" dirty="0"/>
              <a:t> </a:t>
            </a:r>
            <a:r>
              <a:rPr lang="en-US" dirty="0" err="1"/>
              <a:t>manapun</a:t>
            </a:r>
            <a:r>
              <a:rPr lang="en-US" dirty="0"/>
              <a:t>, </a:t>
            </a:r>
            <a:r>
              <a:rPr lang="en-US" dirty="0" err="1"/>
              <a:t>sehingga</a:t>
            </a:r>
            <a:r>
              <a:rPr lang="en-US" dirty="0"/>
              <a:t> </a:t>
            </a:r>
            <a:r>
              <a:rPr lang="en-US" dirty="0" err="1"/>
              <a:t>monopoli</a:t>
            </a:r>
            <a:r>
              <a:rPr lang="en-US" dirty="0"/>
              <a:t> </a:t>
            </a:r>
            <a:r>
              <a:rPr lang="en-US" dirty="0" err="1"/>
              <a:t>interpretasi</a:t>
            </a:r>
            <a:r>
              <a:rPr lang="en-US" dirty="0"/>
              <a:t> </a:t>
            </a:r>
            <a:r>
              <a:rPr lang="en-US" dirty="0" err="1"/>
              <a:t>dapat</a:t>
            </a:r>
            <a:r>
              <a:rPr lang="en-US" dirty="0"/>
              <a:t> </a:t>
            </a:r>
            <a:r>
              <a:rPr lang="en-US" dirty="0" err="1"/>
              <a:t>dihindarkan</a:t>
            </a:r>
            <a:r>
              <a:rPr lang="en-US" dirty="0"/>
              <a:t>.</a:t>
            </a:r>
            <a:endParaRPr lang="id-ID" dirty="0"/>
          </a:p>
        </p:txBody>
      </p:sp>
    </p:spTree>
    <p:extLst>
      <p:ext uri="{BB962C8B-B14F-4D97-AF65-F5344CB8AC3E}">
        <p14:creationId xmlns:p14="http://schemas.microsoft.com/office/powerpoint/2010/main" val="2705617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Nilai-nilai Dalam Ideologi</a:t>
            </a:r>
            <a:endParaRPr lang="id-ID" dirty="0"/>
          </a:p>
        </p:txBody>
      </p:sp>
      <p:sp>
        <p:nvSpPr>
          <p:cNvPr id="3" name="Content Placeholder 2"/>
          <p:cNvSpPr>
            <a:spLocks noGrp="1"/>
          </p:cNvSpPr>
          <p:nvPr>
            <p:ph idx="1"/>
          </p:nvPr>
        </p:nvSpPr>
        <p:spPr/>
        <p:txBody>
          <a:bodyPr/>
          <a:lstStyle/>
          <a:p>
            <a:pPr algn="just"/>
            <a:r>
              <a:rPr lang="id-ID" dirty="0" smtClean="0"/>
              <a:t>Objektif : dasar dari nilai intersubjektif (bersifat positif, objektif, inheren, dan transenden)</a:t>
            </a:r>
          </a:p>
          <a:p>
            <a:pPr algn="just"/>
            <a:r>
              <a:rPr lang="id-ID" dirty="0" smtClean="0"/>
              <a:t>Intersubjektif : nilai yang terbentuk dari koeksistensi antar kesadaran manusia dan nilai objektif</a:t>
            </a:r>
          </a:p>
          <a:p>
            <a:pPr algn="just"/>
            <a:r>
              <a:rPr lang="id-ID" dirty="0" smtClean="0"/>
              <a:t>Praksis : nilai yang muncul setelah praksis ideologi dilaksanakan</a:t>
            </a:r>
          </a:p>
          <a:p>
            <a:pPr algn="just"/>
            <a:endParaRPr lang="id-ID" dirty="0"/>
          </a:p>
        </p:txBody>
      </p:sp>
    </p:spTree>
    <p:extLst>
      <p:ext uri="{BB962C8B-B14F-4D97-AF65-F5344CB8AC3E}">
        <p14:creationId xmlns:p14="http://schemas.microsoft.com/office/powerpoint/2010/main" val="3030905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Ideologi dan Negara</a:t>
            </a:r>
            <a:endParaRPr lang="id-ID"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93709599"/>
              </p:ext>
            </p:extLst>
          </p:nvPr>
        </p:nvGraphicFramePr>
        <p:xfrm>
          <a:off x="1339826" y="685800"/>
          <a:ext cx="6196013" cy="360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61012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714</TotalTime>
  <Words>2071</Words>
  <Application>Microsoft Office PowerPoint</Application>
  <PresentationFormat>On-screen Show (4:3)</PresentationFormat>
  <Paragraphs>155</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Comic Sans MS</vt:lpstr>
      <vt:lpstr>Impact</vt:lpstr>
      <vt:lpstr>Times New Roman</vt:lpstr>
      <vt:lpstr>Wingdings</vt:lpstr>
      <vt:lpstr>NewsPrint</vt:lpstr>
      <vt:lpstr>Ideologi Pancasila</vt:lpstr>
      <vt:lpstr>Latar Belakang</vt:lpstr>
      <vt:lpstr>Pengaruh Destutt de Tracy</vt:lpstr>
      <vt:lpstr>Pengertian Ideologi</vt:lpstr>
      <vt:lpstr>Perbedaan Ideologi dan Agama</vt:lpstr>
      <vt:lpstr>Ideologi dan Filsafat Politik</vt:lpstr>
      <vt:lpstr>PowerPoint Presentation</vt:lpstr>
      <vt:lpstr>Nilai-nilai Dalam Ideologi</vt:lpstr>
      <vt:lpstr>Ideologi dan Negara</vt:lpstr>
      <vt:lpstr>PowerPoint Presentation</vt:lpstr>
      <vt:lpstr>PowerPoint Presentation</vt:lpstr>
      <vt:lpstr>Liberalisme-Kapitalisme</vt:lpstr>
      <vt:lpstr>PowerPoint Presentation</vt:lpstr>
      <vt:lpstr>PowerPoint Presentation</vt:lpstr>
      <vt:lpstr>PowerPoint Presentation</vt:lpstr>
      <vt:lpstr>PowerPoint Presentation</vt:lpstr>
      <vt:lpstr>Kapitalisme</vt:lpstr>
      <vt:lpstr>Marxisme-Komunisme</vt:lpstr>
      <vt:lpstr>Karl Marx</vt:lpstr>
      <vt:lpstr>PowerPoint Presentation</vt:lpstr>
      <vt:lpstr>PowerPoint Presentation</vt:lpstr>
      <vt:lpstr>PowerPoint Presentation</vt:lpstr>
      <vt:lpstr>PowerPoint Presentation</vt:lpstr>
      <vt:lpstr>PowerPoint Presentation</vt:lpstr>
      <vt:lpstr>PowerPoint Presentation</vt:lpstr>
      <vt:lpstr>Sosial Demokrasi</vt:lpstr>
      <vt:lpstr>PowerPoint Presentation</vt:lpstr>
      <vt:lpstr>Fasisme</vt:lpstr>
      <vt:lpstr>Sifat Fasisme</vt:lpstr>
      <vt:lpstr>Pancasila sebagai Ideologi Terbuka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Identitas Nasional</dc:title>
  <dc:creator>Canggih</dc:creator>
  <cp:lastModifiedBy>Canggih Farunik</cp:lastModifiedBy>
  <cp:revision>26</cp:revision>
  <dcterms:created xsi:type="dcterms:W3CDTF">2013-09-08T15:43:17Z</dcterms:created>
  <dcterms:modified xsi:type="dcterms:W3CDTF">2020-02-12T07:22:13Z</dcterms:modified>
</cp:coreProperties>
</file>