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8"/>
  </p:notesMasterIdLst>
  <p:sldIdLst>
    <p:sldId id="256" r:id="rId2"/>
    <p:sldId id="257" r:id="rId3"/>
    <p:sldId id="258" r:id="rId4"/>
    <p:sldId id="259" r:id="rId5"/>
    <p:sldId id="262" r:id="rId6"/>
    <p:sldId id="263" r:id="rId7"/>
    <p:sldId id="264" r:id="rId8"/>
    <p:sldId id="265" r:id="rId9"/>
    <p:sldId id="266" r:id="rId10"/>
    <p:sldId id="261" r:id="rId11"/>
    <p:sldId id="267" r:id="rId12"/>
    <p:sldId id="268" r:id="rId13"/>
    <p:sldId id="269" r:id="rId14"/>
    <p:sldId id="270" r:id="rId15"/>
    <p:sldId id="271" r:id="rId16"/>
    <p:sldId id="272" r:id="rId17"/>
    <p:sldId id="273" r:id="rId18"/>
    <p:sldId id="275" r:id="rId19"/>
    <p:sldId id="276" r:id="rId20"/>
    <p:sldId id="285" r:id="rId21"/>
    <p:sldId id="277" r:id="rId22"/>
    <p:sldId id="278" r:id="rId23"/>
    <p:sldId id="279" r:id="rId24"/>
    <p:sldId id="280"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1356" y="8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42D76A-6838-4B59-B83B-0F46CFA39B05}" type="doc">
      <dgm:prSet loTypeId="urn:microsoft.com/office/officeart/2005/8/layout/arrow2" loCatId="process" qsTypeId="urn:microsoft.com/office/officeart/2005/8/quickstyle/simple1" qsCatId="simple" csTypeId="urn:microsoft.com/office/officeart/2005/8/colors/accent1_2" csCatId="accent1" phldr="1"/>
      <dgm:spPr/>
    </dgm:pt>
    <dgm:pt modelId="{794FFC5C-DDB3-4CD2-94B9-2992AE741F53}">
      <dgm:prSet phldrT="[Text]"/>
      <dgm:spPr/>
      <dgm:t>
        <a:bodyPr/>
        <a:lstStyle/>
        <a:p>
          <a:r>
            <a:rPr lang="en-US" dirty="0" err="1" smtClean="0"/>
            <a:t>Berdirinya</a:t>
          </a:r>
          <a:r>
            <a:rPr lang="en-US" dirty="0" smtClean="0"/>
            <a:t> </a:t>
          </a:r>
          <a:r>
            <a:rPr lang="en-US" dirty="0" err="1" smtClean="0"/>
            <a:t>sekolah-sekolah</a:t>
          </a:r>
          <a:r>
            <a:rPr lang="en-US" dirty="0" smtClean="0"/>
            <a:t> </a:t>
          </a:r>
          <a:r>
            <a:rPr lang="en-US" dirty="0" err="1" smtClean="0"/>
            <a:t>dan</a:t>
          </a:r>
          <a:r>
            <a:rPr lang="en-US" dirty="0" smtClean="0"/>
            <a:t> </a:t>
          </a:r>
          <a:r>
            <a:rPr lang="en-US" dirty="0" err="1" smtClean="0"/>
            <a:t>Perguruan</a:t>
          </a:r>
          <a:r>
            <a:rPr lang="en-US" dirty="0" smtClean="0"/>
            <a:t> Tinggi</a:t>
          </a:r>
          <a:endParaRPr lang="en-US" dirty="0"/>
        </a:p>
      </dgm:t>
    </dgm:pt>
    <dgm:pt modelId="{665CF1FE-9A56-464D-9475-45860989BE51}" type="parTrans" cxnId="{2425E6D0-BF14-4CF2-BE52-158E446EC366}">
      <dgm:prSet/>
      <dgm:spPr/>
      <dgm:t>
        <a:bodyPr/>
        <a:lstStyle/>
        <a:p>
          <a:endParaRPr lang="en-US"/>
        </a:p>
      </dgm:t>
    </dgm:pt>
    <dgm:pt modelId="{E714B634-19EC-4111-B5C3-828D753ED636}" type="sibTrans" cxnId="{2425E6D0-BF14-4CF2-BE52-158E446EC366}">
      <dgm:prSet/>
      <dgm:spPr/>
      <dgm:t>
        <a:bodyPr/>
        <a:lstStyle/>
        <a:p>
          <a:endParaRPr lang="en-US"/>
        </a:p>
      </dgm:t>
    </dgm:pt>
    <dgm:pt modelId="{44B3189D-7C06-4697-B4B5-32A5208F561C}">
      <dgm:prSet phldrT="[Text]" custT="1"/>
      <dgm:spPr/>
      <dgm:t>
        <a:bodyPr/>
        <a:lstStyle/>
        <a:p>
          <a:r>
            <a:rPr lang="en-US" sz="2000" dirty="0" err="1" smtClean="0"/>
            <a:t>Kesadaran</a:t>
          </a:r>
          <a:r>
            <a:rPr lang="en-US" sz="2000" dirty="0" smtClean="0"/>
            <a:t> </a:t>
          </a:r>
          <a:r>
            <a:rPr lang="en-US" sz="2000" dirty="0" err="1" smtClean="0"/>
            <a:t>berbangsa</a:t>
          </a:r>
          <a:r>
            <a:rPr lang="en-US" sz="2000" dirty="0" smtClean="0"/>
            <a:t> </a:t>
          </a:r>
          <a:r>
            <a:rPr lang="en-US" sz="2000" dirty="0" err="1" smtClean="0"/>
            <a:t>dan</a:t>
          </a:r>
          <a:r>
            <a:rPr lang="en-US" sz="2000" dirty="0" smtClean="0"/>
            <a:t> </a:t>
          </a:r>
          <a:r>
            <a:rPr lang="en-US" sz="2000" dirty="0" err="1" smtClean="0"/>
            <a:t>nasionalisme</a:t>
          </a:r>
          <a:r>
            <a:rPr lang="en-US" sz="2000" dirty="0" smtClean="0"/>
            <a:t> </a:t>
          </a:r>
          <a:r>
            <a:rPr lang="en-US" sz="2000" dirty="0" err="1" smtClean="0"/>
            <a:t>berkembang</a:t>
          </a:r>
          <a:r>
            <a:rPr lang="en-US" sz="2000" dirty="0" smtClean="0"/>
            <a:t> </a:t>
          </a:r>
          <a:r>
            <a:rPr lang="en-US" sz="2000" dirty="0" err="1" smtClean="0"/>
            <a:t>pesat</a:t>
          </a:r>
          <a:endParaRPr lang="en-US" sz="2000" dirty="0"/>
        </a:p>
      </dgm:t>
    </dgm:pt>
    <dgm:pt modelId="{BEA7710F-9F67-43B1-8827-9475BBCB67E0}" type="parTrans" cxnId="{1DB0EE80-C7BC-489A-A96F-11A62628F04B}">
      <dgm:prSet/>
      <dgm:spPr/>
      <dgm:t>
        <a:bodyPr/>
        <a:lstStyle/>
        <a:p>
          <a:endParaRPr lang="en-US"/>
        </a:p>
      </dgm:t>
    </dgm:pt>
    <dgm:pt modelId="{93D8E687-9D08-425C-AC43-92BA5143ECFB}" type="sibTrans" cxnId="{1DB0EE80-C7BC-489A-A96F-11A62628F04B}">
      <dgm:prSet/>
      <dgm:spPr/>
      <dgm:t>
        <a:bodyPr/>
        <a:lstStyle/>
        <a:p>
          <a:endParaRPr lang="en-US"/>
        </a:p>
      </dgm:t>
    </dgm:pt>
    <dgm:pt modelId="{9B44FADF-F07B-446B-ABE3-DC3805493B50}">
      <dgm:prSet phldrT="[Text]"/>
      <dgm:spPr/>
      <dgm:t>
        <a:bodyPr/>
        <a:lstStyle/>
        <a:p>
          <a:r>
            <a:rPr lang="en-US" dirty="0" err="1" smtClean="0"/>
            <a:t>Berdirinya</a:t>
          </a:r>
          <a:r>
            <a:rPr lang="en-US" dirty="0" smtClean="0"/>
            <a:t> </a:t>
          </a:r>
          <a:r>
            <a:rPr lang="en-US" dirty="0" err="1" smtClean="0"/>
            <a:t>Boedi</a:t>
          </a:r>
          <a:r>
            <a:rPr lang="en-US" dirty="0" smtClean="0"/>
            <a:t> </a:t>
          </a:r>
          <a:r>
            <a:rPr lang="en-US" dirty="0" err="1" smtClean="0"/>
            <a:t>Oetomo</a:t>
          </a:r>
          <a:r>
            <a:rPr lang="en-US" dirty="0" smtClean="0"/>
            <a:t> yang </a:t>
          </a:r>
          <a:r>
            <a:rPr lang="en-US" dirty="0" err="1" smtClean="0"/>
            <a:t>menandai</a:t>
          </a:r>
          <a:r>
            <a:rPr lang="en-US" dirty="0" smtClean="0"/>
            <a:t> </a:t>
          </a:r>
          <a:r>
            <a:rPr lang="en-US" dirty="0" err="1" smtClean="0"/>
            <a:t>peringatan</a:t>
          </a:r>
          <a:r>
            <a:rPr lang="en-US" dirty="0" smtClean="0"/>
            <a:t> Hari </a:t>
          </a:r>
          <a:r>
            <a:rPr lang="en-US" dirty="0" err="1" smtClean="0"/>
            <a:t>Kebangkitan</a:t>
          </a:r>
          <a:r>
            <a:rPr lang="en-US" dirty="0" smtClean="0"/>
            <a:t> Nasional </a:t>
          </a:r>
          <a:endParaRPr lang="en-US" dirty="0"/>
        </a:p>
      </dgm:t>
    </dgm:pt>
    <dgm:pt modelId="{E628B90F-6035-4E79-BC48-0867F55DE811}" type="parTrans" cxnId="{15CCD98B-925B-461E-AEAA-69F9EDE4BAC6}">
      <dgm:prSet/>
      <dgm:spPr/>
      <dgm:t>
        <a:bodyPr/>
        <a:lstStyle/>
        <a:p>
          <a:endParaRPr lang="en-US"/>
        </a:p>
      </dgm:t>
    </dgm:pt>
    <dgm:pt modelId="{72BF588C-CECD-472C-A760-566D53B1CE2F}" type="sibTrans" cxnId="{15CCD98B-925B-461E-AEAA-69F9EDE4BAC6}">
      <dgm:prSet/>
      <dgm:spPr/>
      <dgm:t>
        <a:bodyPr/>
        <a:lstStyle/>
        <a:p>
          <a:endParaRPr lang="en-US"/>
        </a:p>
      </dgm:t>
    </dgm:pt>
    <dgm:pt modelId="{5D8FCF75-C948-4CEC-B4AC-E931F697B9BC}" type="pres">
      <dgm:prSet presAssocID="{C642D76A-6838-4B59-B83B-0F46CFA39B05}" presName="arrowDiagram" presStyleCnt="0">
        <dgm:presLayoutVars>
          <dgm:chMax val="5"/>
          <dgm:dir/>
          <dgm:resizeHandles val="exact"/>
        </dgm:presLayoutVars>
      </dgm:prSet>
      <dgm:spPr/>
    </dgm:pt>
    <dgm:pt modelId="{C21475D8-63A7-4231-8CCE-408DB3780C0C}" type="pres">
      <dgm:prSet presAssocID="{C642D76A-6838-4B59-B83B-0F46CFA39B05}" presName="arrow" presStyleLbl="bgShp" presStyleIdx="0" presStyleCnt="1"/>
      <dgm:spPr/>
    </dgm:pt>
    <dgm:pt modelId="{8ACFB919-8C5F-4905-B3BA-CD47E0B7A70E}" type="pres">
      <dgm:prSet presAssocID="{C642D76A-6838-4B59-B83B-0F46CFA39B05}" presName="arrowDiagram3" presStyleCnt="0"/>
      <dgm:spPr/>
    </dgm:pt>
    <dgm:pt modelId="{8672341C-E6B3-47D4-8223-C1AEC7303968}" type="pres">
      <dgm:prSet presAssocID="{794FFC5C-DDB3-4CD2-94B9-2992AE741F53}" presName="bullet3a" presStyleLbl="node1" presStyleIdx="0" presStyleCnt="3"/>
      <dgm:spPr/>
    </dgm:pt>
    <dgm:pt modelId="{869FB694-7235-4ACB-BFE2-4B20E30B261A}" type="pres">
      <dgm:prSet presAssocID="{794FFC5C-DDB3-4CD2-94B9-2992AE741F53}" presName="textBox3a" presStyleLbl="revTx" presStyleIdx="0" presStyleCnt="3">
        <dgm:presLayoutVars>
          <dgm:bulletEnabled val="1"/>
        </dgm:presLayoutVars>
      </dgm:prSet>
      <dgm:spPr/>
      <dgm:t>
        <a:bodyPr/>
        <a:lstStyle/>
        <a:p>
          <a:endParaRPr lang="en-US"/>
        </a:p>
      </dgm:t>
    </dgm:pt>
    <dgm:pt modelId="{EAD0F6CD-FAE2-4C35-A263-D8417222B859}" type="pres">
      <dgm:prSet presAssocID="{44B3189D-7C06-4697-B4B5-32A5208F561C}" presName="bullet3b" presStyleLbl="node1" presStyleIdx="1" presStyleCnt="3"/>
      <dgm:spPr/>
    </dgm:pt>
    <dgm:pt modelId="{45AE6790-5477-4566-9267-FBF9527DD5C1}" type="pres">
      <dgm:prSet presAssocID="{44B3189D-7C06-4697-B4B5-32A5208F561C}" presName="textBox3b" presStyleLbl="revTx" presStyleIdx="1" presStyleCnt="3">
        <dgm:presLayoutVars>
          <dgm:bulletEnabled val="1"/>
        </dgm:presLayoutVars>
      </dgm:prSet>
      <dgm:spPr/>
      <dgm:t>
        <a:bodyPr/>
        <a:lstStyle/>
        <a:p>
          <a:endParaRPr lang="en-US"/>
        </a:p>
      </dgm:t>
    </dgm:pt>
    <dgm:pt modelId="{AEFD9086-D770-43B5-AE57-5C285E89E07F}" type="pres">
      <dgm:prSet presAssocID="{9B44FADF-F07B-446B-ABE3-DC3805493B50}" presName="bullet3c" presStyleLbl="node1" presStyleIdx="2" presStyleCnt="3"/>
      <dgm:spPr/>
    </dgm:pt>
    <dgm:pt modelId="{101AE489-A94D-4E69-BCB5-C0FCE51FA432}" type="pres">
      <dgm:prSet presAssocID="{9B44FADF-F07B-446B-ABE3-DC3805493B50}" presName="textBox3c" presStyleLbl="revTx" presStyleIdx="2" presStyleCnt="3">
        <dgm:presLayoutVars>
          <dgm:bulletEnabled val="1"/>
        </dgm:presLayoutVars>
      </dgm:prSet>
      <dgm:spPr/>
      <dgm:t>
        <a:bodyPr/>
        <a:lstStyle/>
        <a:p>
          <a:endParaRPr lang="en-US"/>
        </a:p>
      </dgm:t>
    </dgm:pt>
  </dgm:ptLst>
  <dgm:cxnLst>
    <dgm:cxn modelId="{1DB0EE80-C7BC-489A-A96F-11A62628F04B}" srcId="{C642D76A-6838-4B59-B83B-0F46CFA39B05}" destId="{44B3189D-7C06-4697-B4B5-32A5208F561C}" srcOrd="1" destOrd="0" parTransId="{BEA7710F-9F67-43B1-8827-9475BBCB67E0}" sibTransId="{93D8E687-9D08-425C-AC43-92BA5143ECFB}"/>
    <dgm:cxn modelId="{2425E6D0-BF14-4CF2-BE52-158E446EC366}" srcId="{C642D76A-6838-4B59-B83B-0F46CFA39B05}" destId="{794FFC5C-DDB3-4CD2-94B9-2992AE741F53}" srcOrd="0" destOrd="0" parTransId="{665CF1FE-9A56-464D-9475-45860989BE51}" sibTransId="{E714B634-19EC-4111-B5C3-828D753ED636}"/>
    <dgm:cxn modelId="{6B4C39EE-26FE-4775-8937-338D88861A08}" type="presOf" srcId="{C642D76A-6838-4B59-B83B-0F46CFA39B05}" destId="{5D8FCF75-C948-4CEC-B4AC-E931F697B9BC}" srcOrd="0" destOrd="0" presId="urn:microsoft.com/office/officeart/2005/8/layout/arrow2"/>
    <dgm:cxn modelId="{15CCD98B-925B-461E-AEAA-69F9EDE4BAC6}" srcId="{C642D76A-6838-4B59-B83B-0F46CFA39B05}" destId="{9B44FADF-F07B-446B-ABE3-DC3805493B50}" srcOrd="2" destOrd="0" parTransId="{E628B90F-6035-4E79-BC48-0867F55DE811}" sibTransId="{72BF588C-CECD-472C-A760-566D53B1CE2F}"/>
    <dgm:cxn modelId="{66D266CB-2AE2-4E9D-B427-72F2396933B5}" type="presOf" srcId="{44B3189D-7C06-4697-B4B5-32A5208F561C}" destId="{45AE6790-5477-4566-9267-FBF9527DD5C1}" srcOrd="0" destOrd="0" presId="urn:microsoft.com/office/officeart/2005/8/layout/arrow2"/>
    <dgm:cxn modelId="{295559C2-C58B-449F-B9AC-8859CE1FAE78}" type="presOf" srcId="{9B44FADF-F07B-446B-ABE3-DC3805493B50}" destId="{101AE489-A94D-4E69-BCB5-C0FCE51FA432}" srcOrd="0" destOrd="0" presId="urn:microsoft.com/office/officeart/2005/8/layout/arrow2"/>
    <dgm:cxn modelId="{547AD52D-CFF3-444C-B6B4-AE82B0052572}" type="presOf" srcId="{794FFC5C-DDB3-4CD2-94B9-2992AE741F53}" destId="{869FB694-7235-4ACB-BFE2-4B20E30B261A}" srcOrd="0" destOrd="0" presId="urn:microsoft.com/office/officeart/2005/8/layout/arrow2"/>
    <dgm:cxn modelId="{7EFD8098-57E4-46B3-93DB-9E3BCFE84347}" type="presParOf" srcId="{5D8FCF75-C948-4CEC-B4AC-E931F697B9BC}" destId="{C21475D8-63A7-4231-8CCE-408DB3780C0C}" srcOrd="0" destOrd="0" presId="urn:microsoft.com/office/officeart/2005/8/layout/arrow2"/>
    <dgm:cxn modelId="{744B0652-6691-42F3-9B09-BDE9AB23F979}" type="presParOf" srcId="{5D8FCF75-C948-4CEC-B4AC-E931F697B9BC}" destId="{8ACFB919-8C5F-4905-B3BA-CD47E0B7A70E}" srcOrd="1" destOrd="0" presId="urn:microsoft.com/office/officeart/2005/8/layout/arrow2"/>
    <dgm:cxn modelId="{D35AC480-4436-4AD4-8562-88F5FAD7FE85}" type="presParOf" srcId="{8ACFB919-8C5F-4905-B3BA-CD47E0B7A70E}" destId="{8672341C-E6B3-47D4-8223-C1AEC7303968}" srcOrd="0" destOrd="0" presId="urn:microsoft.com/office/officeart/2005/8/layout/arrow2"/>
    <dgm:cxn modelId="{9B2B1EFA-0ECB-43B4-B1E7-9E838225ED32}" type="presParOf" srcId="{8ACFB919-8C5F-4905-B3BA-CD47E0B7A70E}" destId="{869FB694-7235-4ACB-BFE2-4B20E30B261A}" srcOrd="1" destOrd="0" presId="urn:microsoft.com/office/officeart/2005/8/layout/arrow2"/>
    <dgm:cxn modelId="{7743FE9E-9595-4AC8-9C14-C6FFF4B3CD84}" type="presParOf" srcId="{8ACFB919-8C5F-4905-B3BA-CD47E0B7A70E}" destId="{EAD0F6CD-FAE2-4C35-A263-D8417222B859}" srcOrd="2" destOrd="0" presId="urn:microsoft.com/office/officeart/2005/8/layout/arrow2"/>
    <dgm:cxn modelId="{CAF3A55C-342C-4CB0-8900-72A65EFD4144}" type="presParOf" srcId="{8ACFB919-8C5F-4905-B3BA-CD47E0B7A70E}" destId="{45AE6790-5477-4566-9267-FBF9527DD5C1}" srcOrd="3" destOrd="0" presId="urn:microsoft.com/office/officeart/2005/8/layout/arrow2"/>
    <dgm:cxn modelId="{185FFE72-F650-4C3F-A66C-B552C4C1F93E}" type="presParOf" srcId="{8ACFB919-8C5F-4905-B3BA-CD47E0B7A70E}" destId="{AEFD9086-D770-43B5-AE57-5C285E89E07F}" srcOrd="4" destOrd="0" presId="urn:microsoft.com/office/officeart/2005/8/layout/arrow2"/>
    <dgm:cxn modelId="{AE3561E2-2EE7-4E74-8ACC-886403B901C1}" type="presParOf" srcId="{8ACFB919-8C5F-4905-B3BA-CD47E0B7A70E}" destId="{101AE489-A94D-4E69-BCB5-C0FCE51FA432}"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9DD4AE-78A2-42C9-9AD9-EEDF4DBE1DC0}" type="doc">
      <dgm:prSet loTypeId="urn:microsoft.com/office/officeart/2005/8/layout/arrow6" loCatId="relationship" qsTypeId="urn:microsoft.com/office/officeart/2005/8/quickstyle/simple1" qsCatId="simple" csTypeId="urn:microsoft.com/office/officeart/2005/8/colors/accent0_1" csCatId="mainScheme" phldr="1"/>
      <dgm:spPr/>
      <dgm:t>
        <a:bodyPr/>
        <a:lstStyle/>
        <a:p>
          <a:endParaRPr lang="id-ID"/>
        </a:p>
      </dgm:t>
    </dgm:pt>
    <dgm:pt modelId="{7731FE04-1761-433F-8604-9786E069983F}">
      <dgm:prSet phldrT="[Text]"/>
      <dgm:spPr/>
      <dgm:t>
        <a:bodyPr/>
        <a:lstStyle/>
        <a:p>
          <a:r>
            <a:rPr lang="en-US" dirty="0" err="1"/>
            <a:t>Perspektif</a:t>
          </a:r>
          <a:r>
            <a:rPr lang="en-US" dirty="0"/>
            <a:t> </a:t>
          </a:r>
          <a:r>
            <a:rPr lang="en-US" dirty="0" err="1"/>
            <a:t>atau</a:t>
          </a:r>
          <a:r>
            <a:rPr lang="en-US" dirty="0"/>
            <a:t> </a:t>
          </a:r>
          <a:r>
            <a:rPr lang="en-US" dirty="0" err="1"/>
            <a:t>pemahaman</a:t>
          </a:r>
          <a:r>
            <a:rPr lang="en-US" dirty="0"/>
            <a:t> </a:t>
          </a:r>
          <a:r>
            <a:rPr lang="en-US" dirty="0" err="1"/>
            <a:t>tentang</a:t>
          </a:r>
          <a:r>
            <a:rPr lang="en-US" dirty="0"/>
            <a:t> </a:t>
          </a:r>
          <a:r>
            <a:rPr lang="en-US" dirty="0" err="1"/>
            <a:t>bagaimana</a:t>
          </a:r>
          <a:r>
            <a:rPr lang="en-US" dirty="0"/>
            <a:t> </a:t>
          </a:r>
          <a:r>
            <a:rPr lang="en-US" dirty="0" err="1"/>
            <a:t>subjek</a:t>
          </a:r>
          <a:r>
            <a:rPr lang="en-US" dirty="0"/>
            <a:t> </a:t>
          </a:r>
          <a:r>
            <a:rPr lang="en-US" dirty="0" err="1"/>
            <a:t>melihat</a:t>
          </a:r>
          <a:r>
            <a:rPr lang="en-US" dirty="0"/>
            <a:t> </a:t>
          </a:r>
          <a:r>
            <a:rPr lang="en-US" dirty="0" err="1"/>
            <a:t>segala</a:t>
          </a:r>
          <a:r>
            <a:rPr lang="en-US" dirty="0"/>
            <a:t> </a:t>
          </a:r>
          <a:r>
            <a:rPr lang="en-US" dirty="0" err="1"/>
            <a:t>sesuatu</a:t>
          </a:r>
          <a:endParaRPr lang="id-ID" dirty="0"/>
        </a:p>
      </dgm:t>
    </dgm:pt>
    <dgm:pt modelId="{24389A1C-1415-44D8-9ADC-60B456F8B510}" type="parTrans" cxnId="{B0D024EE-FD00-4B0B-A0CB-2308A93541D2}">
      <dgm:prSet/>
      <dgm:spPr/>
      <dgm:t>
        <a:bodyPr/>
        <a:lstStyle/>
        <a:p>
          <a:endParaRPr lang="id-ID"/>
        </a:p>
      </dgm:t>
    </dgm:pt>
    <dgm:pt modelId="{1FE91F51-91A6-4A84-8168-C7904730E894}" type="sibTrans" cxnId="{B0D024EE-FD00-4B0B-A0CB-2308A93541D2}">
      <dgm:prSet/>
      <dgm:spPr/>
      <dgm:t>
        <a:bodyPr/>
        <a:lstStyle/>
        <a:p>
          <a:endParaRPr lang="id-ID"/>
        </a:p>
      </dgm:t>
    </dgm:pt>
    <dgm:pt modelId="{082A0FE7-4431-4987-90F5-2D1514B276AD}">
      <dgm:prSet phldrT="[Text]"/>
      <dgm:spPr/>
      <dgm:t>
        <a:bodyPr/>
        <a:lstStyle/>
        <a:p>
          <a:r>
            <a:rPr lang="en-US" dirty="0" err="1"/>
            <a:t>Paham</a:t>
          </a:r>
          <a:r>
            <a:rPr lang="en-US" dirty="0"/>
            <a:t> </a:t>
          </a:r>
          <a:r>
            <a:rPr lang="en-US" dirty="0" err="1"/>
            <a:t>proaktif</a:t>
          </a:r>
          <a:r>
            <a:rPr lang="en-US" dirty="0"/>
            <a:t> yang </a:t>
          </a:r>
          <a:r>
            <a:rPr lang="en-US" dirty="0" err="1"/>
            <a:t>mengatur</a:t>
          </a:r>
          <a:r>
            <a:rPr lang="en-US" dirty="0"/>
            <a:t> </a:t>
          </a:r>
          <a:r>
            <a:rPr lang="en-US" dirty="0" err="1"/>
            <a:t>bagaimana</a:t>
          </a:r>
          <a:r>
            <a:rPr lang="en-US" dirty="0"/>
            <a:t> </a:t>
          </a:r>
          <a:r>
            <a:rPr lang="en-US" dirty="0" err="1"/>
            <a:t>subjek</a:t>
          </a:r>
          <a:r>
            <a:rPr lang="en-US" dirty="0"/>
            <a:t> </a:t>
          </a:r>
          <a:r>
            <a:rPr lang="en-US" dirty="0" err="1"/>
            <a:t>melakukan</a:t>
          </a:r>
          <a:r>
            <a:rPr lang="en-US" dirty="0"/>
            <a:t> </a:t>
          </a:r>
          <a:r>
            <a:rPr lang="en-US" dirty="0" err="1"/>
            <a:t>suatu</a:t>
          </a:r>
          <a:r>
            <a:rPr lang="en-US" dirty="0"/>
            <a:t> </a:t>
          </a:r>
          <a:r>
            <a:rPr lang="en-US" dirty="0" err="1"/>
            <a:t>sikap</a:t>
          </a:r>
          <a:r>
            <a:rPr lang="en-US" dirty="0"/>
            <a:t> </a:t>
          </a:r>
          <a:r>
            <a:rPr lang="en-US" dirty="0" err="1"/>
            <a:t>dan</a:t>
          </a:r>
          <a:r>
            <a:rPr lang="en-US" dirty="0"/>
            <a:t> </a:t>
          </a:r>
          <a:r>
            <a:rPr lang="en-US" dirty="0" err="1"/>
            <a:t>kebijakan</a:t>
          </a:r>
          <a:r>
            <a:rPr lang="en-US" dirty="0"/>
            <a:t> </a:t>
          </a:r>
          <a:r>
            <a:rPr lang="en-US" dirty="0" err="1"/>
            <a:t>tertentu</a:t>
          </a:r>
          <a:endParaRPr lang="id-ID" dirty="0"/>
        </a:p>
      </dgm:t>
    </dgm:pt>
    <dgm:pt modelId="{F29C663A-FE2A-40CE-8089-B87E5425A0E1}" type="parTrans" cxnId="{F18B998B-D17F-44D8-B23B-1B85FEA3144D}">
      <dgm:prSet/>
      <dgm:spPr/>
      <dgm:t>
        <a:bodyPr/>
        <a:lstStyle/>
        <a:p>
          <a:endParaRPr lang="id-ID"/>
        </a:p>
      </dgm:t>
    </dgm:pt>
    <dgm:pt modelId="{B6A432BA-9096-43B6-9129-20172A3747BD}" type="sibTrans" cxnId="{F18B998B-D17F-44D8-B23B-1B85FEA3144D}">
      <dgm:prSet/>
      <dgm:spPr/>
      <dgm:t>
        <a:bodyPr/>
        <a:lstStyle/>
        <a:p>
          <a:endParaRPr lang="id-ID"/>
        </a:p>
      </dgm:t>
    </dgm:pt>
    <dgm:pt modelId="{5CA3EAE9-0DBF-4261-BBD1-FB322DAADCCC}" type="pres">
      <dgm:prSet presAssocID="{919DD4AE-78A2-42C9-9AD9-EEDF4DBE1DC0}" presName="compositeShape" presStyleCnt="0">
        <dgm:presLayoutVars>
          <dgm:chMax val="2"/>
          <dgm:dir/>
          <dgm:resizeHandles val="exact"/>
        </dgm:presLayoutVars>
      </dgm:prSet>
      <dgm:spPr/>
      <dgm:t>
        <a:bodyPr/>
        <a:lstStyle/>
        <a:p>
          <a:endParaRPr lang="en-US"/>
        </a:p>
      </dgm:t>
    </dgm:pt>
    <dgm:pt modelId="{4C4D9C54-808A-4D99-9F29-140C236FF425}" type="pres">
      <dgm:prSet presAssocID="{919DD4AE-78A2-42C9-9AD9-EEDF4DBE1DC0}" presName="ribbon" presStyleLbl="node1" presStyleIdx="0" presStyleCnt="1"/>
      <dgm:spPr/>
      <dgm:t>
        <a:bodyPr/>
        <a:lstStyle/>
        <a:p>
          <a:endParaRPr lang="en-US"/>
        </a:p>
      </dgm:t>
    </dgm:pt>
    <dgm:pt modelId="{0708EAF3-A28D-42E2-9579-D5C39C3AEB1F}" type="pres">
      <dgm:prSet presAssocID="{919DD4AE-78A2-42C9-9AD9-EEDF4DBE1DC0}" presName="leftArrowText" presStyleLbl="node1" presStyleIdx="0" presStyleCnt="1">
        <dgm:presLayoutVars>
          <dgm:chMax val="0"/>
          <dgm:bulletEnabled val="1"/>
        </dgm:presLayoutVars>
      </dgm:prSet>
      <dgm:spPr/>
      <dgm:t>
        <a:bodyPr/>
        <a:lstStyle/>
        <a:p>
          <a:endParaRPr lang="en-US"/>
        </a:p>
      </dgm:t>
    </dgm:pt>
    <dgm:pt modelId="{7CFB9943-C058-41BE-B8C9-2C157B945DE5}" type="pres">
      <dgm:prSet presAssocID="{919DD4AE-78A2-42C9-9AD9-EEDF4DBE1DC0}" presName="rightArrowText" presStyleLbl="node1" presStyleIdx="0" presStyleCnt="1">
        <dgm:presLayoutVars>
          <dgm:chMax val="0"/>
          <dgm:bulletEnabled val="1"/>
        </dgm:presLayoutVars>
      </dgm:prSet>
      <dgm:spPr/>
      <dgm:t>
        <a:bodyPr/>
        <a:lstStyle/>
        <a:p>
          <a:endParaRPr lang="en-US"/>
        </a:p>
      </dgm:t>
    </dgm:pt>
  </dgm:ptLst>
  <dgm:cxnLst>
    <dgm:cxn modelId="{B0D024EE-FD00-4B0B-A0CB-2308A93541D2}" srcId="{919DD4AE-78A2-42C9-9AD9-EEDF4DBE1DC0}" destId="{7731FE04-1761-433F-8604-9786E069983F}" srcOrd="0" destOrd="0" parTransId="{24389A1C-1415-44D8-9ADC-60B456F8B510}" sibTransId="{1FE91F51-91A6-4A84-8168-C7904730E894}"/>
    <dgm:cxn modelId="{F18B998B-D17F-44D8-B23B-1B85FEA3144D}" srcId="{919DD4AE-78A2-42C9-9AD9-EEDF4DBE1DC0}" destId="{082A0FE7-4431-4987-90F5-2D1514B276AD}" srcOrd="1" destOrd="0" parTransId="{F29C663A-FE2A-40CE-8089-B87E5425A0E1}" sibTransId="{B6A432BA-9096-43B6-9129-20172A3747BD}"/>
    <dgm:cxn modelId="{8A8260F3-9EA1-4262-BD60-D3822923FDE3}" type="presOf" srcId="{919DD4AE-78A2-42C9-9AD9-EEDF4DBE1DC0}" destId="{5CA3EAE9-0DBF-4261-BBD1-FB322DAADCCC}" srcOrd="0" destOrd="0" presId="urn:microsoft.com/office/officeart/2005/8/layout/arrow6"/>
    <dgm:cxn modelId="{8C2E2FAC-7B82-4A61-91F2-7BAF7288BD21}" type="presOf" srcId="{7731FE04-1761-433F-8604-9786E069983F}" destId="{0708EAF3-A28D-42E2-9579-D5C39C3AEB1F}" srcOrd="0" destOrd="0" presId="urn:microsoft.com/office/officeart/2005/8/layout/arrow6"/>
    <dgm:cxn modelId="{F60551BD-ED24-44A6-87BA-6F16C36A9BF8}" type="presOf" srcId="{082A0FE7-4431-4987-90F5-2D1514B276AD}" destId="{7CFB9943-C058-41BE-B8C9-2C157B945DE5}" srcOrd="0" destOrd="0" presId="urn:microsoft.com/office/officeart/2005/8/layout/arrow6"/>
    <dgm:cxn modelId="{DAA0BDBA-5498-4A36-B5E2-5A99A104F906}" type="presParOf" srcId="{5CA3EAE9-0DBF-4261-BBD1-FB322DAADCCC}" destId="{4C4D9C54-808A-4D99-9F29-140C236FF425}" srcOrd="0" destOrd="0" presId="urn:microsoft.com/office/officeart/2005/8/layout/arrow6"/>
    <dgm:cxn modelId="{6A3E70FD-F881-4AE5-AED9-84E1E7FBF95C}" type="presParOf" srcId="{5CA3EAE9-0DBF-4261-BBD1-FB322DAADCCC}" destId="{0708EAF3-A28D-42E2-9579-D5C39C3AEB1F}" srcOrd="1" destOrd="0" presId="urn:microsoft.com/office/officeart/2005/8/layout/arrow6"/>
    <dgm:cxn modelId="{905703AB-74E6-4F94-9B77-C416CE489B59}" type="presParOf" srcId="{5CA3EAE9-0DBF-4261-BBD1-FB322DAADCCC}" destId="{7CFB9943-C058-41BE-B8C9-2C157B945DE5}" srcOrd="2" destOrd="0" presId="urn:microsoft.com/office/officeart/2005/8/layout/arrow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1475D8-63A7-4231-8CCE-408DB3780C0C}">
      <dsp:nvSpPr>
        <dsp:cNvPr id="0" name=""/>
        <dsp:cNvSpPr/>
      </dsp:nvSpPr>
      <dsp:spPr>
        <a:xfrm>
          <a:off x="462279" y="0"/>
          <a:ext cx="6962140" cy="4351338"/>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72341C-E6B3-47D4-8223-C1AEC7303968}">
      <dsp:nvSpPr>
        <dsp:cNvPr id="0" name=""/>
        <dsp:cNvSpPr/>
      </dsp:nvSpPr>
      <dsp:spPr>
        <a:xfrm>
          <a:off x="1346471" y="3003293"/>
          <a:ext cx="181015" cy="18101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9FB694-7235-4ACB-BFE2-4B20E30B261A}">
      <dsp:nvSpPr>
        <dsp:cNvPr id="0" name=""/>
        <dsp:cNvSpPr/>
      </dsp:nvSpPr>
      <dsp:spPr>
        <a:xfrm>
          <a:off x="1436979" y="3093801"/>
          <a:ext cx="1622178" cy="1257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916" tIns="0" rIns="0" bIns="0" numCol="1" spcCol="1270" anchor="t" anchorCtr="0">
          <a:noAutofit/>
        </a:bodyPr>
        <a:lstStyle/>
        <a:p>
          <a:pPr lvl="0" algn="l" defTabSz="800100">
            <a:lnSpc>
              <a:spcPct val="90000"/>
            </a:lnSpc>
            <a:spcBef>
              <a:spcPct val="0"/>
            </a:spcBef>
            <a:spcAft>
              <a:spcPct val="35000"/>
            </a:spcAft>
          </a:pPr>
          <a:r>
            <a:rPr lang="en-US" sz="1800" kern="1200" dirty="0" err="1" smtClean="0"/>
            <a:t>Berdirinya</a:t>
          </a:r>
          <a:r>
            <a:rPr lang="en-US" sz="1800" kern="1200" dirty="0" smtClean="0"/>
            <a:t> </a:t>
          </a:r>
          <a:r>
            <a:rPr lang="en-US" sz="1800" kern="1200" dirty="0" err="1" smtClean="0"/>
            <a:t>sekolah-sekolah</a:t>
          </a:r>
          <a:r>
            <a:rPr lang="en-US" sz="1800" kern="1200" dirty="0" smtClean="0"/>
            <a:t> </a:t>
          </a:r>
          <a:r>
            <a:rPr lang="en-US" sz="1800" kern="1200" dirty="0" err="1" smtClean="0"/>
            <a:t>dan</a:t>
          </a:r>
          <a:r>
            <a:rPr lang="en-US" sz="1800" kern="1200" dirty="0" smtClean="0"/>
            <a:t> </a:t>
          </a:r>
          <a:r>
            <a:rPr lang="en-US" sz="1800" kern="1200" dirty="0" err="1" smtClean="0"/>
            <a:t>Perguruan</a:t>
          </a:r>
          <a:r>
            <a:rPr lang="en-US" sz="1800" kern="1200" dirty="0" smtClean="0"/>
            <a:t> Tinggi</a:t>
          </a:r>
          <a:endParaRPr lang="en-US" sz="1800" kern="1200" dirty="0"/>
        </a:p>
      </dsp:txBody>
      <dsp:txXfrm>
        <a:off x="1436979" y="3093801"/>
        <a:ext cx="1622178" cy="1257536"/>
      </dsp:txXfrm>
    </dsp:sp>
    <dsp:sp modelId="{EAD0F6CD-FAE2-4C35-A263-D8417222B859}">
      <dsp:nvSpPr>
        <dsp:cNvPr id="0" name=""/>
        <dsp:cNvSpPr/>
      </dsp:nvSpPr>
      <dsp:spPr>
        <a:xfrm>
          <a:off x="2944282" y="1820599"/>
          <a:ext cx="327220" cy="32722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AE6790-5477-4566-9267-FBF9527DD5C1}">
      <dsp:nvSpPr>
        <dsp:cNvPr id="0" name=""/>
        <dsp:cNvSpPr/>
      </dsp:nvSpPr>
      <dsp:spPr>
        <a:xfrm>
          <a:off x="3107893" y="1984210"/>
          <a:ext cx="1670913" cy="23671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387" tIns="0" rIns="0" bIns="0" numCol="1" spcCol="1270" anchor="t" anchorCtr="0">
          <a:noAutofit/>
        </a:bodyPr>
        <a:lstStyle/>
        <a:p>
          <a:pPr lvl="0" algn="l" defTabSz="889000">
            <a:lnSpc>
              <a:spcPct val="90000"/>
            </a:lnSpc>
            <a:spcBef>
              <a:spcPct val="0"/>
            </a:spcBef>
            <a:spcAft>
              <a:spcPct val="35000"/>
            </a:spcAft>
          </a:pPr>
          <a:r>
            <a:rPr lang="en-US" sz="2000" kern="1200" dirty="0" err="1" smtClean="0"/>
            <a:t>Kesadaran</a:t>
          </a:r>
          <a:r>
            <a:rPr lang="en-US" sz="2000" kern="1200" dirty="0" smtClean="0"/>
            <a:t> </a:t>
          </a:r>
          <a:r>
            <a:rPr lang="en-US" sz="2000" kern="1200" dirty="0" err="1" smtClean="0"/>
            <a:t>berbangsa</a:t>
          </a:r>
          <a:r>
            <a:rPr lang="en-US" sz="2000" kern="1200" dirty="0" smtClean="0"/>
            <a:t> </a:t>
          </a:r>
          <a:r>
            <a:rPr lang="en-US" sz="2000" kern="1200" dirty="0" err="1" smtClean="0"/>
            <a:t>dan</a:t>
          </a:r>
          <a:r>
            <a:rPr lang="en-US" sz="2000" kern="1200" dirty="0" smtClean="0"/>
            <a:t> </a:t>
          </a:r>
          <a:r>
            <a:rPr lang="en-US" sz="2000" kern="1200" dirty="0" err="1" smtClean="0"/>
            <a:t>nasionalisme</a:t>
          </a:r>
          <a:r>
            <a:rPr lang="en-US" sz="2000" kern="1200" dirty="0" smtClean="0"/>
            <a:t> </a:t>
          </a:r>
          <a:r>
            <a:rPr lang="en-US" sz="2000" kern="1200" dirty="0" err="1" smtClean="0"/>
            <a:t>berkembang</a:t>
          </a:r>
          <a:r>
            <a:rPr lang="en-US" sz="2000" kern="1200" dirty="0" smtClean="0"/>
            <a:t> </a:t>
          </a:r>
          <a:r>
            <a:rPr lang="en-US" sz="2000" kern="1200" dirty="0" err="1" smtClean="0"/>
            <a:t>pesat</a:t>
          </a:r>
          <a:endParaRPr lang="en-US" sz="2000" kern="1200" dirty="0"/>
        </a:p>
      </dsp:txBody>
      <dsp:txXfrm>
        <a:off x="3107893" y="1984210"/>
        <a:ext cx="1670913" cy="2367127"/>
      </dsp:txXfrm>
    </dsp:sp>
    <dsp:sp modelId="{AEFD9086-D770-43B5-AE57-5C285E89E07F}">
      <dsp:nvSpPr>
        <dsp:cNvPr id="0" name=""/>
        <dsp:cNvSpPr/>
      </dsp:nvSpPr>
      <dsp:spPr>
        <a:xfrm>
          <a:off x="4865833" y="1100888"/>
          <a:ext cx="452539" cy="4525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1AE489-A94D-4E69-BCB5-C0FCE51FA432}">
      <dsp:nvSpPr>
        <dsp:cNvPr id="0" name=""/>
        <dsp:cNvSpPr/>
      </dsp:nvSpPr>
      <dsp:spPr>
        <a:xfrm>
          <a:off x="5092103" y="1327158"/>
          <a:ext cx="1670913" cy="302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9791" tIns="0" rIns="0" bIns="0" numCol="1" spcCol="1270" anchor="t" anchorCtr="0">
          <a:noAutofit/>
        </a:bodyPr>
        <a:lstStyle/>
        <a:p>
          <a:pPr lvl="0" algn="l" defTabSz="800100">
            <a:lnSpc>
              <a:spcPct val="90000"/>
            </a:lnSpc>
            <a:spcBef>
              <a:spcPct val="0"/>
            </a:spcBef>
            <a:spcAft>
              <a:spcPct val="35000"/>
            </a:spcAft>
          </a:pPr>
          <a:r>
            <a:rPr lang="en-US" sz="1800" kern="1200" dirty="0" err="1" smtClean="0"/>
            <a:t>Berdirinya</a:t>
          </a:r>
          <a:r>
            <a:rPr lang="en-US" sz="1800" kern="1200" dirty="0" smtClean="0"/>
            <a:t> </a:t>
          </a:r>
          <a:r>
            <a:rPr lang="en-US" sz="1800" kern="1200" dirty="0" err="1" smtClean="0"/>
            <a:t>Boedi</a:t>
          </a:r>
          <a:r>
            <a:rPr lang="en-US" sz="1800" kern="1200" dirty="0" smtClean="0"/>
            <a:t> </a:t>
          </a:r>
          <a:r>
            <a:rPr lang="en-US" sz="1800" kern="1200" dirty="0" err="1" smtClean="0"/>
            <a:t>Oetomo</a:t>
          </a:r>
          <a:r>
            <a:rPr lang="en-US" sz="1800" kern="1200" dirty="0" smtClean="0"/>
            <a:t> yang </a:t>
          </a:r>
          <a:r>
            <a:rPr lang="en-US" sz="1800" kern="1200" dirty="0" err="1" smtClean="0"/>
            <a:t>menandai</a:t>
          </a:r>
          <a:r>
            <a:rPr lang="en-US" sz="1800" kern="1200" dirty="0" smtClean="0"/>
            <a:t> </a:t>
          </a:r>
          <a:r>
            <a:rPr lang="en-US" sz="1800" kern="1200" dirty="0" err="1" smtClean="0"/>
            <a:t>peringatan</a:t>
          </a:r>
          <a:r>
            <a:rPr lang="en-US" sz="1800" kern="1200" dirty="0" smtClean="0"/>
            <a:t> Hari </a:t>
          </a:r>
          <a:r>
            <a:rPr lang="en-US" sz="1800" kern="1200" dirty="0" err="1" smtClean="0"/>
            <a:t>Kebangkitan</a:t>
          </a:r>
          <a:r>
            <a:rPr lang="en-US" sz="1800" kern="1200" dirty="0" smtClean="0"/>
            <a:t> Nasional </a:t>
          </a:r>
          <a:endParaRPr lang="en-US" sz="1800" kern="1200" dirty="0"/>
        </a:p>
      </dsp:txBody>
      <dsp:txXfrm>
        <a:off x="5092103" y="1327158"/>
        <a:ext cx="1670913" cy="30241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4D9C54-808A-4D99-9F29-140C236FF425}">
      <dsp:nvSpPr>
        <dsp:cNvPr id="0" name=""/>
        <dsp:cNvSpPr/>
      </dsp:nvSpPr>
      <dsp:spPr>
        <a:xfrm>
          <a:off x="0" y="466844"/>
          <a:ext cx="5824537" cy="2329815"/>
        </a:xfrm>
        <a:prstGeom prst="leftRightRibbon">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08EAF3-A28D-42E2-9579-D5C39C3AEB1F}">
      <dsp:nvSpPr>
        <dsp:cNvPr id="0" name=""/>
        <dsp:cNvSpPr/>
      </dsp:nvSpPr>
      <dsp:spPr>
        <a:xfrm>
          <a:off x="698944" y="874562"/>
          <a:ext cx="1922097" cy="114160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3340" rIns="0" bIns="57150" numCol="1" spcCol="1270" anchor="ctr" anchorCtr="0">
          <a:noAutofit/>
        </a:bodyPr>
        <a:lstStyle/>
        <a:p>
          <a:pPr lvl="0" algn="ctr" defTabSz="666750">
            <a:lnSpc>
              <a:spcPct val="90000"/>
            </a:lnSpc>
            <a:spcBef>
              <a:spcPct val="0"/>
            </a:spcBef>
            <a:spcAft>
              <a:spcPct val="35000"/>
            </a:spcAft>
          </a:pPr>
          <a:r>
            <a:rPr lang="en-US" sz="1500" kern="1200" dirty="0" err="1"/>
            <a:t>Perspektif</a:t>
          </a:r>
          <a:r>
            <a:rPr lang="en-US" sz="1500" kern="1200" dirty="0"/>
            <a:t> </a:t>
          </a:r>
          <a:r>
            <a:rPr lang="en-US" sz="1500" kern="1200" dirty="0" err="1"/>
            <a:t>atau</a:t>
          </a:r>
          <a:r>
            <a:rPr lang="en-US" sz="1500" kern="1200" dirty="0"/>
            <a:t> </a:t>
          </a:r>
          <a:r>
            <a:rPr lang="en-US" sz="1500" kern="1200" dirty="0" err="1"/>
            <a:t>pemahaman</a:t>
          </a:r>
          <a:r>
            <a:rPr lang="en-US" sz="1500" kern="1200" dirty="0"/>
            <a:t> </a:t>
          </a:r>
          <a:r>
            <a:rPr lang="en-US" sz="1500" kern="1200" dirty="0" err="1"/>
            <a:t>tentang</a:t>
          </a:r>
          <a:r>
            <a:rPr lang="en-US" sz="1500" kern="1200" dirty="0"/>
            <a:t> </a:t>
          </a:r>
          <a:r>
            <a:rPr lang="en-US" sz="1500" kern="1200" dirty="0" err="1"/>
            <a:t>bagaimana</a:t>
          </a:r>
          <a:r>
            <a:rPr lang="en-US" sz="1500" kern="1200" dirty="0"/>
            <a:t> </a:t>
          </a:r>
          <a:r>
            <a:rPr lang="en-US" sz="1500" kern="1200" dirty="0" err="1"/>
            <a:t>subjek</a:t>
          </a:r>
          <a:r>
            <a:rPr lang="en-US" sz="1500" kern="1200" dirty="0"/>
            <a:t> </a:t>
          </a:r>
          <a:r>
            <a:rPr lang="en-US" sz="1500" kern="1200" dirty="0" err="1"/>
            <a:t>melihat</a:t>
          </a:r>
          <a:r>
            <a:rPr lang="en-US" sz="1500" kern="1200" dirty="0"/>
            <a:t> </a:t>
          </a:r>
          <a:r>
            <a:rPr lang="en-US" sz="1500" kern="1200" dirty="0" err="1"/>
            <a:t>segala</a:t>
          </a:r>
          <a:r>
            <a:rPr lang="en-US" sz="1500" kern="1200" dirty="0"/>
            <a:t> </a:t>
          </a:r>
          <a:r>
            <a:rPr lang="en-US" sz="1500" kern="1200" dirty="0" err="1"/>
            <a:t>sesuatu</a:t>
          </a:r>
          <a:endParaRPr lang="id-ID" sz="1500" kern="1200" dirty="0"/>
        </a:p>
      </dsp:txBody>
      <dsp:txXfrm>
        <a:off x="698944" y="874562"/>
        <a:ext cx="1922097" cy="1141609"/>
      </dsp:txXfrm>
    </dsp:sp>
    <dsp:sp modelId="{7CFB9943-C058-41BE-B8C9-2C157B945DE5}">
      <dsp:nvSpPr>
        <dsp:cNvPr id="0" name=""/>
        <dsp:cNvSpPr/>
      </dsp:nvSpPr>
      <dsp:spPr>
        <a:xfrm>
          <a:off x="2912268" y="1247332"/>
          <a:ext cx="2271569" cy="114160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3340" rIns="0" bIns="57150" numCol="1" spcCol="1270" anchor="ctr" anchorCtr="0">
          <a:noAutofit/>
        </a:bodyPr>
        <a:lstStyle/>
        <a:p>
          <a:pPr lvl="0" algn="ctr" defTabSz="666750">
            <a:lnSpc>
              <a:spcPct val="90000"/>
            </a:lnSpc>
            <a:spcBef>
              <a:spcPct val="0"/>
            </a:spcBef>
            <a:spcAft>
              <a:spcPct val="35000"/>
            </a:spcAft>
          </a:pPr>
          <a:r>
            <a:rPr lang="en-US" sz="1500" kern="1200" dirty="0" err="1"/>
            <a:t>Paham</a:t>
          </a:r>
          <a:r>
            <a:rPr lang="en-US" sz="1500" kern="1200" dirty="0"/>
            <a:t> </a:t>
          </a:r>
          <a:r>
            <a:rPr lang="en-US" sz="1500" kern="1200" dirty="0" err="1"/>
            <a:t>proaktif</a:t>
          </a:r>
          <a:r>
            <a:rPr lang="en-US" sz="1500" kern="1200" dirty="0"/>
            <a:t> yang </a:t>
          </a:r>
          <a:r>
            <a:rPr lang="en-US" sz="1500" kern="1200" dirty="0" err="1"/>
            <a:t>mengatur</a:t>
          </a:r>
          <a:r>
            <a:rPr lang="en-US" sz="1500" kern="1200" dirty="0"/>
            <a:t> </a:t>
          </a:r>
          <a:r>
            <a:rPr lang="en-US" sz="1500" kern="1200" dirty="0" err="1"/>
            <a:t>bagaimana</a:t>
          </a:r>
          <a:r>
            <a:rPr lang="en-US" sz="1500" kern="1200" dirty="0"/>
            <a:t> </a:t>
          </a:r>
          <a:r>
            <a:rPr lang="en-US" sz="1500" kern="1200" dirty="0" err="1"/>
            <a:t>subjek</a:t>
          </a:r>
          <a:r>
            <a:rPr lang="en-US" sz="1500" kern="1200" dirty="0"/>
            <a:t> </a:t>
          </a:r>
          <a:r>
            <a:rPr lang="en-US" sz="1500" kern="1200" dirty="0" err="1"/>
            <a:t>melakukan</a:t>
          </a:r>
          <a:r>
            <a:rPr lang="en-US" sz="1500" kern="1200" dirty="0"/>
            <a:t> </a:t>
          </a:r>
          <a:r>
            <a:rPr lang="en-US" sz="1500" kern="1200" dirty="0" err="1"/>
            <a:t>suatu</a:t>
          </a:r>
          <a:r>
            <a:rPr lang="en-US" sz="1500" kern="1200" dirty="0"/>
            <a:t> </a:t>
          </a:r>
          <a:r>
            <a:rPr lang="en-US" sz="1500" kern="1200" dirty="0" err="1"/>
            <a:t>sikap</a:t>
          </a:r>
          <a:r>
            <a:rPr lang="en-US" sz="1500" kern="1200" dirty="0"/>
            <a:t> </a:t>
          </a:r>
          <a:r>
            <a:rPr lang="en-US" sz="1500" kern="1200" dirty="0" err="1"/>
            <a:t>dan</a:t>
          </a:r>
          <a:r>
            <a:rPr lang="en-US" sz="1500" kern="1200" dirty="0"/>
            <a:t> </a:t>
          </a:r>
          <a:r>
            <a:rPr lang="en-US" sz="1500" kern="1200" dirty="0" err="1"/>
            <a:t>kebijakan</a:t>
          </a:r>
          <a:r>
            <a:rPr lang="en-US" sz="1500" kern="1200" dirty="0"/>
            <a:t> </a:t>
          </a:r>
          <a:r>
            <a:rPr lang="en-US" sz="1500" kern="1200" dirty="0" err="1"/>
            <a:t>tertentu</a:t>
          </a:r>
          <a:endParaRPr lang="id-ID" sz="1500" kern="1200" dirty="0"/>
        </a:p>
      </dsp:txBody>
      <dsp:txXfrm>
        <a:off x="2912268" y="1247332"/>
        <a:ext cx="2271569" cy="1141609"/>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5CCE4D-161C-4EA8-8E45-02BF9108295F}" type="datetimeFigureOut">
              <a:rPr lang="en-US" smtClean="0"/>
              <a:t>2/12/2020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859BFA-AFEB-4752-A148-CC01AB2A6510}" type="slidenum">
              <a:rPr lang="en-US" smtClean="0"/>
              <a:t>‹#›</a:t>
            </a:fld>
            <a:endParaRPr lang="en-US"/>
          </a:p>
        </p:txBody>
      </p:sp>
    </p:spTree>
    <p:extLst>
      <p:ext uri="{BB962C8B-B14F-4D97-AF65-F5344CB8AC3E}">
        <p14:creationId xmlns:p14="http://schemas.microsoft.com/office/powerpoint/2010/main" val="3937048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english.stackexchange.com/questions/35564/differences-between-world-view-and-ideology"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a:hlinkClick r:id="rId3"/>
              </a:rPr>
              <a:t>https://english.stackexchange.com/questions/35564/differences-between-world-view-and-ideology</a:t>
            </a:r>
            <a:endParaRPr lang="id-ID" dirty="0"/>
          </a:p>
        </p:txBody>
      </p:sp>
      <p:sp>
        <p:nvSpPr>
          <p:cNvPr id="4" name="Slide Number Placeholder 3"/>
          <p:cNvSpPr>
            <a:spLocks noGrp="1"/>
          </p:cNvSpPr>
          <p:nvPr>
            <p:ph type="sldNum" sz="quarter" idx="10"/>
          </p:nvPr>
        </p:nvSpPr>
        <p:spPr/>
        <p:txBody>
          <a:bodyPr/>
          <a:lstStyle/>
          <a:p>
            <a:fld id="{2031B9B4-F44E-44A9-BE45-E752FB513307}" type="slidenum">
              <a:rPr lang="id-ID" smtClean="0"/>
              <a:t>18</a:t>
            </a:fld>
            <a:endParaRPr lang="id-ID"/>
          </a:p>
        </p:txBody>
      </p:sp>
    </p:spTree>
    <p:extLst>
      <p:ext uri="{BB962C8B-B14F-4D97-AF65-F5344CB8AC3E}">
        <p14:creationId xmlns:p14="http://schemas.microsoft.com/office/powerpoint/2010/main" val="1763677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AB878B-71B8-46DE-B8D5-09CF75BEECC7}" type="datetimeFigureOut">
              <a:rPr lang="id-ID" smtClean="0"/>
              <a:t>12/02/2020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5A721B2-7CC6-498A-A4A1-239C1532F002}" type="slidenum">
              <a:rPr lang="id-ID" smtClean="0"/>
              <a:t>‹#›</a:t>
            </a:fld>
            <a:endParaRPr lang="id-ID"/>
          </a:p>
        </p:txBody>
      </p:sp>
    </p:spTree>
    <p:extLst>
      <p:ext uri="{BB962C8B-B14F-4D97-AF65-F5344CB8AC3E}">
        <p14:creationId xmlns:p14="http://schemas.microsoft.com/office/powerpoint/2010/main" val="1648459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AB878B-71B8-46DE-B8D5-09CF75BEECC7}" type="datetimeFigureOut">
              <a:rPr lang="id-ID" smtClean="0"/>
              <a:t>12/02/2020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5A721B2-7CC6-498A-A4A1-239C1532F002}" type="slidenum">
              <a:rPr lang="id-ID" smtClean="0"/>
              <a:t>‹#›</a:t>
            </a:fld>
            <a:endParaRPr lang="id-ID"/>
          </a:p>
        </p:txBody>
      </p:sp>
    </p:spTree>
    <p:extLst>
      <p:ext uri="{BB962C8B-B14F-4D97-AF65-F5344CB8AC3E}">
        <p14:creationId xmlns:p14="http://schemas.microsoft.com/office/powerpoint/2010/main" val="2104593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AB878B-71B8-46DE-B8D5-09CF75BEECC7}" type="datetimeFigureOut">
              <a:rPr lang="id-ID" smtClean="0"/>
              <a:t>12/02/2020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5A721B2-7CC6-498A-A4A1-239C1532F002}" type="slidenum">
              <a:rPr lang="id-ID" smtClean="0"/>
              <a:t>‹#›</a:t>
            </a:fld>
            <a:endParaRPr lang="id-ID"/>
          </a:p>
        </p:txBody>
      </p:sp>
    </p:spTree>
    <p:extLst>
      <p:ext uri="{BB962C8B-B14F-4D97-AF65-F5344CB8AC3E}">
        <p14:creationId xmlns:p14="http://schemas.microsoft.com/office/powerpoint/2010/main" val="2633953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AB878B-71B8-46DE-B8D5-09CF75BEECC7}" type="datetimeFigureOut">
              <a:rPr lang="id-ID" smtClean="0"/>
              <a:t>12/02/2020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5A721B2-7CC6-498A-A4A1-239C1532F002}" type="slidenum">
              <a:rPr lang="id-ID" smtClean="0"/>
              <a:t>‹#›</a:t>
            </a:fld>
            <a:endParaRPr lang="id-ID"/>
          </a:p>
        </p:txBody>
      </p:sp>
    </p:spTree>
    <p:extLst>
      <p:ext uri="{BB962C8B-B14F-4D97-AF65-F5344CB8AC3E}">
        <p14:creationId xmlns:p14="http://schemas.microsoft.com/office/powerpoint/2010/main" val="1764071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5AB878B-71B8-46DE-B8D5-09CF75BEECC7}" type="datetimeFigureOut">
              <a:rPr lang="id-ID" smtClean="0"/>
              <a:t>12/02/2020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5A721B2-7CC6-498A-A4A1-239C1532F002}" type="slidenum">
              <a:rPr lang="id-ID" smtClean="0"/>
              <a:t>‹#›</a:t>
            </a:fld>
            <a:endParaRPr lang="id-ID"/>
          </a:p>
        </p:txBody>
      </p:sp>
    </p:spTree>
    <p:extLst>
      <p:ext uri="{BB962C8B-B14F-4D97-AF65-F5344CB8AC3E}">
        <p14:creationId xmlns:p14="http://schemas.microsoft.com/office/powerpoint/2010/main" val="3785017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AB878B-71B8-46DE-B8D5-09CF75BEECC7}" type="datetimeFigureOut">
              <a:rPr lang="id-ID" smtClean="0"/>
              <a:t>12/02/2020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5A721B2-7CC6-498A-A4A1-239C1532F002}" type="slidenum">
              <a:rPr lang="id-ID" smtClean="0"/>
              <a:t>‹#›</a:t>
            </a:fld>
            <a:endParaRPr lang="id-ID"/>
          </a:p>
        </p:txBody>
      </p:sp>
    </p:spTree>
    <p:extLst>
      <p:ext uri="{BB962C8B-B14F-4D97-AF65-F5344CB8AC3E}">
        <p14:creationId xmlns:p14="http://schemas.microsoft.com/office/powerpoint/2010/main" val="1653654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AB878B-71B8-46DE-B8D5-09CF75BEECC7}" type="datetimeFigureOut">
              <a:rPr lang="id-ID" smtClean="0"/>
              <a:t>12/02/2020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D5A721B2-7CC6-498A-A4A1-239C1532F002}" type="slidenum">
              <a:rPr lang="id-ID" smtClean="0"/>
              <a:t>‹#›</a:t>
            </a:fld>
            <a:endParaRPr lang="id-ID"/>
          </a:p>
        </p:txBody>
      </p:sp>
    </p:spTree>
    <p:extLst>
      <p:ext uri="{BB962C8B-B14F-4D97-AF65-F5344CB8AC3E}">
        <p14:creationId xmlns:p14="http://schemas.microsoft.com/office/powerpoint/2010/main" val="1177279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AB878B-71B8-46DE-B8D5-09CF75BEECC7}" type="datetimeFigureOut">
              <a:rPr lang="id-ID" smtClean="0"/>
              <a:t>12/02/2020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D5A721B2-7CC6-498A-A4A1-239C1532F002}" type="slidenum">
              <a:rPr lang="id-ID" smtClean="0"/>
              <a:t>‹#›</a:t>
            </a:fld>
            <a:endParaRPr lang="id-ID"/>
          </a:p>
        </p:txBody>
      </p:sp>
    </p:spTree>
    <p:extLst>
      <p:ext uri="{BB962C8B-B14F-4D97-AF65-F5344CB8AC3E}">
        <p14:creationId xmlns:p14="http://schemas.microsoft.com/office/powerpoint/2010/main" val="2662850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AB878B-71B8-46DE-B8D5-09CF75BEECC7}" type="datetimeFigureOut">
              <a:rPr lang="id-ID" smtClean="0"/>
              <a:t>12/02/2020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D5A721B2-7CC6-498A-A4A1-239C1532F002}" type="slidenum">
              <a:rPr lang="id-ID" smtClean="0"/>
              <a:t>‹#›</a:t>
            </a:fld>
            <a:endParaRPr lang="id-ID"/>
          </a:p>
        </p:txBody>
      </p:sp>
    </p:spTree>
    <p:extLst>
      <p:ext uri="{BB962C8B-B14F-4D97-AF65-F5344CB8AC3E}">
        <p14:creationId xmlns:p14="http://schemas.microsoft.com/office/powerpoint/2010/main" val="3892888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75AB878B-71B8-46DE-B8D5-09CF75BEECC7}" type="datetimeFigureOut">
              <a:rPr lang="id-ID" smtClean="0"/>
              <a:t>12/02/2020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5A721B2-7CC6-498A-A4A1-239C1532F002}" type="slidenum">
              <a:rPr lang="id-ID" smtClean="0"/>
              <a:t>‹#›</a:t>
            </a:fld>
            <a:endParaRPr lang="id-ID"/>
          </a:p>
        </p:txBody>
      </p:sp>
    </p:spTree>
    <p:extLst>
      <p:ext uri="{BB962C8B-B14F-4D97-AF65-F5344CB8AC3E}">
        <p14:creationId xmlns:p14="http://schemas.microsoft.com/office/powerpoint/2010/main" val="2191201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75AB878B-71B8-46DE-B8D5-09CF75BEECC7}" type="datetimeFigureOut">
              <a:rPr lang="id-ID" smtClean="0"/>
              <a:t>12/02/2020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5A721B2-7CC6-498A-A4A1-239C1532F002}" type="slidenum">
              <a:rPr lang="id-ID" smtClean="0"/>
              <a:t>‹#›</a:t>
            </a:fld>
            <a:endParaRPr lang="id-ID"/>
          </a:p>
        </p:txBody>
      </p:sp>
    </p:spTree>
    <p:extLst>
      <p:ext uri="{BB962C8B-B14F-4D97-AF65-F5344CB8AC3E}">
        <p14:creationId xmlns:p14="http://schemas.microsoft.com/office/powerpoint/2010/main" val="747558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5AB878B-71B8-46DE-B8D5-09CF75BEECC7}" type="datetimeFigureOut">
              <a:rPr lang="id-ID" smtClean="0"/>
              <a:t>12/02/2020</a:t>
            </a:fld>
            <a:endParaRPr lang="id-ID"/>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A721B2-7CC6-498A-A4A1-239C1532F002}" type="slidenum">
              <a:rPr lang="id-ID" smtClean="0"/>
              <a:t>‹#›</a:t>
            </a:fld>
            <a:endParaRPr lang="id-ID"/>
          </a:p>
        </p:txBody>
      </p:sp>
    </p:spTree>
    <p:extLst>
      <p:ext uri="{BB962C8B-B14F-4D97-AF65-F5344CB8AC3E}">
        <p14:creationId xmlns:p14="http://schemas.microsoft.com/office/powerpoint/2010/main" val="346895701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2238" y="3284984"/>
            <a:ext cx="7543800" cy="1524000"/>
          </a:xfrm>
        </p:spPr>
        <p:txBody>
          <a:bodyPr>
            <a:noAutofit/>
          </a:bodyPr>
          <a:lstStyle/>
          <a:p>
            <a:r>
              <a:rPr lang="en-US" sz="6000" dirty="0" err="1" smtClean="0"/>
              <a:t>Sejarah</a:t>
            </a:r>
            <a:r>
              <a:rPr lang="en-US" sz="6000" dirty="0" smtClean="0"/>
              <a:t> Pancasila</a:t>
            </a:r>
            <a:endParaRPr lang="id-ID" sz="6000" dirty="0"/>
          </a:p>
        </p:txBody>
      </p:sp>
      <p:sp>
        <p:nvSpPr>
          <p:cNvPr id="3" name="Subtitle 2"/>
          <p:cNvSpPr>
            <a:spLocks noGrp="1"/>
          </p:cNvSpPr>
          <p:nvPr>
            <p:ph type="subTitle" idx="1"/>
          </p:nvPr>
        </p:nvSpPr>
        <p:spPr>
          <a:xfrm>
            <a:off x="827584" y="4869160"/>
            <a:ext cx="6858000" cy="990600"/>
          </a:xfrm>
        </p:spPr>
        <p:txBody>
          <a:bodyPr/>
          <a:lstStyle/>
          <a:p>
            <a:r>
              <a:rPr lang="en-US" dirty="0" err="1" smtClean="0"/>
              <a:t>Pendidikan</a:t>
            </a:r>
            <a:r>
              <a:rPr lang="en-US" dirty="0" smtClean="0"/>
              <a:t> Pancasila </a:t>
            </a:r>
            <a:r>
              <a:rPr lang="en-US" dirty="0" err="1" smtClean="0"/>
              <a:t>dan</a:t>
            </a:r>
            <a:r>
              <a:rPr lang="en-US" dirty="0" smtClean="0"/>
              <a:t> </a:t>
            </a:r>
            <a:r>
              <a:rPr lang="en-US" dirty="0" err="1" smtClean="0"/>
              <a:t>Kewarganegaraan</a:t>
            </a:r>
            <a:endParaRPr lang="id-ID" dirty="0"/>
          </a:p>
        </p:txBody>
      </p:sp>
      <p:pic>
        <p:nvPicPr>
          <p:cNvPr id="5" name="Picture 4" descr="Image result for logo universitas pembangunan jaya"/>
          <p:cNvPicPr/>
          <p:nvPr/>
        </p:nvPicPr>
        <p:blipFill>
          <a:blip r:embed="rId2">
            <a:extLst>
              <a:ext uri="{28A0092B-C50C-407E-A947-70E740481C1C}">
                <a14:useLocalDpi xmlns:a14="http://schemas.microsoft.com/office/drawing/2010/main" val="0"/>
              </a:ext>
            </a:extLst>
          </a:blip>
          <a:srcRect/>
          <a:stretch>
            <a:fillRect/>
          </a:stretch>
        </p:blipFill>
        <p:spPr bwMode="auto">
          <a:xfrm>
            <a:off x="827584" y="692696"/>
            <a:ext cx="3133725" cy="1476375"/>
          </a:xfrm>
          <a:prstGeom prst="rect">
            <a:avLst/>
          </a:prstGeom>
          <a:noFill/>
          <a:ln>
            <a:noFill/>
          </a:ln>
        </p:spPr>
      </p:pic>
    </p:spTree>
    <p:extLst>
      <p:ext uri="{BB962C8B-B14F-4D97-AF65-F5344CB8AC3E}">
        <p14:creationId xmlns:p14="http://schemas.microsoft.com/office/powerpoint/2010/main" val="31919847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ung-karno"/>
          <p:cNvPicPr>
            <a:picLocks noGrp="1" noChangeAspect="1" noChangeArrowheads="1"/>
          </p:cNvPicPr>
          <p:nvPr>
            <p:ph idx="1"/>
          </p:nvPr>
        </p:nvPicPr>
        <p:blipFill rotWithShape="1">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rcRect l="9742"/>
          <a:stretch/>
        </p:blipFill>
        <p:spPr bwMode="auto">
          <a:xfrm>
            <a:off x="5652120" y="848215"/>
            <a:ext cx="3347864" cy="2508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ounded Rectangular Callout 3"/>
          <p:cNvSpPr/>
          <p:nvPr/>
        </p:nvSpPr>
        <p:spPr>
          <a:xfrm>
            <a:off x="401614" y="116632"/>
            <a:ext cx="5034482" cy="6480720"/>
          </a:xfrm>
          <a:prstGeom prst="wedgeRoundRectCallout">
            <a:avLst>
              <a:gd name="adj1" fmla="val 66342"/>
              <a:gd name="adj2" fmla="val 1620"/>
              <a:gd name="adj3" fmla="val 16667"/>
            </a:avLst>
          </a:prstGeom>
        </p:spPr>
        <p:style>
          <a:lnRef idx="2">
            <a:schemeClr val="dk1"/>
          </a:lnRef>
          <a:fillRef idx="1">
            <a:schemeClr val="lt1"/>
          </a:fillRef>
          <a:effectRef idx="0">
            <a:schemeClr val="dk1"/>
          </a:effectRef>
          <a:fontRef idx="minor">
            <a:schemeClr val="dk1"/>
          </a:fontRef>
        </p:style>
        <p:txBody>
          <a:bodyPr rtlCol="0" anchor="ctr">
            <a:normAutofit/>
          </a:bodyPr>
          <a:lstStyle/>
          <a:p>
            <a:pPr algn="just"/>
            <a:r>
              <a:rPr lang="en-US" sz="2000" dirty="0" err="1" smtClean="0">
                <a:latin typeface="Comic Sans MS" pitchFamily="66" charset="0"/>
              </a:rPr>
              <a:t>Aku</a:t>
            </a:r>
            <a:r>
              <a:rPr lang="en-US" sz="2000" dirty="0" smtClean="0">
                <a:latin typeface="Comic Sans MS" pitchFamily="66" charset="0"/>
              </a:rPr>
              <a:t> </a:t>
            </a:r>
            <a:r>
              <a:rPr lang="en-US" sz="2000" dirty="0" err="1">
                <a:latin typeface="Comic Sans MS" pitchFamily="66" charset="0"/>
              </a:rPr>
              <a:t>tidak</a:t>
            </a:r>
            <a:r>
              <a:rPr lang="en-US" sz="2000" dirty="0">
                <a:latin typeface="Comic Sans MS" pitchFamily="66" charset="0"/>
              </a:rPr>
              <a:t> </a:t>
            </a:r>
            <a:r>
              <a:rPr lang="en-US" sz="2000" dirty="0" err="1">
                <a:latin typeface="Comic Sans MS" pitchFamily="66" charset="0"/>
              </a:rPr>
              <a:t>mencipta</a:t>
            </a:r>
            <a:r>
              <a:rPr lang="en-US" sz="2000" dirty="0">
                <a:latin typeface="Comic Sans MS" pitchFamily="66" charset="0"/>
              </a:rPr>
              <a:t> </a:t>
            </a:r>
            <a:r>
              <a:rPr lang="en-US" sz="2000" dirty="0" err="1">
                <a:latin typeface="Comic Sans MS" pitchFamily="66" charset="0"/>
              </a:rPr>
              <a:t>Pancasila</a:t>
            </a:r>
            <a:r>
              <a:rPr lang="en-US" sz="2000" dirty="0">
                <a:latin typeface="Comic Sans MS" pitchFamily="66" charset="0"/>
              </a:rPr>
              <a:t>, </a:t>
            </a:r>
            <a:r>
              <a:rPr lang="en-US" sz="2000" dirty="0" err="1">
                <a:latin typeface="Comic Sans MS" pitchFamily="66" charset="0"/>
              </a:rPr>
              <a:t>Saudara-saudara</a:t>
            </a:r>
            <a:r>
              <a:rPr lang="en-US" sz="2000" dirty="0">
                <a:latin typeface="Comic Sans MS" pitchFamily="66" charset="0"/>
              </a:rPr>
              <a:t>. </a:t>
            </a:r>
            <a:r>
              <a:rPr lang="en-US" sz="2000" dirty="0" err="1">
                <a:latin typeface="Comic Sans MS" pitchFamily="66" charset="0"/>
              </a:rPr>
              <a:t>Sebab</a:t>
            </a:r>
            <a:r>
              <a:rPr lang="en-US" sz="2000" dirty="0">
                <a:latin typeface="Comic Sans MS" pitchFamily="66" charset="0"/>
              </a:rPr>
              <a:t> </a:t>
            </a:r>
            <a:r>
              <a:rPr lang="en-US" sz="2000" dirty="0" err="1">
                <a:latin typeface="Comic Sans MS" pitchFamily="66" charset="0"/>
              </a:rPr>
              <a:t>sesuatu</a:t>
            </a:r>
            <a:r>
              <a:rPr lang="en-US" sz="2000" dirty="0">
                <a:latin typeface="Comic Sans MS" pitchFamily="66" charset="0"/>
              </a:rPr>
              <a:t> </a:t>
            </a:r>
            <a:r>
              <a:rPr lang="en-US" sz="2000" dirty="0" err="1">
                <a:latin typeface="Comic Sans MS" pitchFamily="66" charset="0"/>
              </a:rPr>
              <a:t>dasar</a:t>
            </a:r>
            <a:r>
              <a:rPr lang="en-US" sz="2000" dirty="0">
                <a:latin typeface="Comic Sans MS" pitchFamily="66" charset="0"/>
              </a:rPr>
              <a:t> Negara </a:t>
            </a:r>
            <a:r>
              <a:rPr lang="en-US" sz="2000" dirty="0" err="1">
                <a:latin typeface="Comic Sans MS" pitchFamily="66" charset="0"/>
              </a:rPr>
              <a:t>ciptaan</a:t>
            </a:r>
            <a:r>
              <a:rPr lang="en-US" sz="2000" dirty="0">
                <a:latin typeface="Comic Sans MS" pitchFamily="66" charset="0"/>
              </a:rPr>
              <a:t> </a:t>
            </a:r>
            <a:r>
              <a:rPr lang="en-US" sz="2000" dirty="0" err="1">
                <a:latin typeface="Comic Sans MS" pitchFamily="66" charset="0"/>
              </a:rPr>
              <a:t>tidak</a:t>
            </a:r>
            <a:r>
              <a:rPr lang="en-US" sz="2000" dirty="0">
                <a:latin typeface="Comic Sans MS" pitchFamily="66" charset="0"/>
              </a:rPr>
              <a:t> </a:t>
            </a:r>
            <a:r>
              <a:rPr lang="en-US" sz="2000" dirty="0" err="1">
                <a:latin typeface="Comic Sans MS" pitchFamily="66" charset="0"/>
              </a:rPr>
              <a:t>akan</a:t>
            </a:r>
            <a:r>
              <a:rPr lang="en-US" sz="2000" dirty="0">
                <a:latin typeface="Comic Sans MS" pitchFamily="66" charset="0"/>
              </a:rPr>
              <a:t> </a:t>
            </a:r>
            <a:r>
              <a:rPr lang="en-US" sz="2000" dirty="0" err="1">
                <a:latin typeface="Comic Sans MS" pitchFamily="66" charset="0"/>
              </a:rPr>
              <a:t>bertahan</a:t>
            </a:r>
            <a:r>
              <a:rPr lang="en-US" sz="2000" dirty="0">
                <a:latin typeface="Comic Sans MS" pitchFamily="66" charset="0"/>
              </a:rPr>
              <a:t> lama. </a:t>
            </a:r>
            <a:r>
              <a:rPr lang="en-US" sz="2000" dirty="0" err="1">
                <a:latin typeface="Comic Sans MS" pitchFamily="66" charset="0"/>
              </a:rPr>
              <a:t>Ini</a:t>
            </a:r>
            <a:r>
              <a:rPr lang="en-US" sz="2000" dirty="0">
                <a:latin typeface="Comic Sans MS" pitchFamily="66" charset="0"/>
              </a:rPr>
              <a:t> </a:t>
            </a:r>
            <a:r>
              <a:rPr lang="en-US" sz="2000" dirty="0" err="1">
                <a:latin typeface="Comic Sans MS" pitchFamily="66" charset="0"/>
              </a:rPr>
              <a:t>adalah</a:t>
            </a:r>
            <a:r>
              <a:rPr lang="en-US" sz="2000" dirty="0">
                <a:latin typeface="Comic Sans MS" pitchFamily="66" charset="0"/>
              </a:rPr>
              <a:t> </a:t>
            </a:r>
            <a:r>
              <a:rPr lang="en-US" sz="2000" dirty="0" err="1">
                <a:latin typeface="Comic Sans MS" pitchFamily="66" charset="0"/>
              </a:rPr>
              <a:t>suatu</a:t>
            </a:r>
            <a:r>
              <a:rPr lang="en-US" sz="2000" dirty="0">
                <a:latin typeface="Comic Sans MS" pitchFamily="66" charset="0"/>
              </a:rPr>
              <a:t> </a:t>
            </a:r>
            <a:r>
              <a:rPr lang="en-US" sz="2000" dirty="0" err="1">
                <a:latin typeface="Comic Sans MS" pitchFamily="66" charset="0"/>
              </a:rPr>
              <a:t>ajaran</a:t>
            </a:r>
            <a:r>
              <a:rPr lang="en-US" sz="2000" dirty="0">
                <a:latin typeface="Comic Sans MS" pitchFamily="66" charset="0"/>
              </a:rPr>
              <a:t> yang </a:t>
            </a:r>
            <a:r>
              <a:rPr lang="en-US" sz="2000" dirty="0" err="1">
                <a:latin typeface="Comic Sans MS" pitchFamily="66" charset="0"/>
              </a:rPr>
              <a:t>dari</a:t>
            </a:r>
            <a:r>
              <a:rPr lang="en-US" sz="2000" dirty="0">
                <a:latin typeface="Comic Sans MS" pitchFamily="66" charset="0"/>
              </a:rPr>
              <a:t> </a:t>
            </a:r>
            <a:r>
              <a:rPr lang="en-US" sz="2000" dirty="0" err="1">
                <a:latin typeface="Comic Sans MS" pitchFamily="66" charset="0"/>
              </a:rPr>
              <a:t>mula-mulanya</a:t>
            </a:r>
            <a:r>
              <a:rPr lang="en-US" sz="2000" dirty="0">
                <a:latin typeface="Comic Sans MS" pitchFamily="66" charset="0"/>
              </a:rPr>
              <a:t> </a:t>
            </a:r>
            <a:r>
              <a:rPr lang="en-US" sz="2000" dirty="0" err="1">
                <a:latin typeface="Comic Sans MS" pitchFamily="66" charset="0"/>
              </a:rPr>
              <a:t>ku</a:t>
            </a:r>
            <a:r>
              <a:rPr lang="en-US" sz="2000" dirty="0">
                <a:latin typeface="Comic Sans MS" pitchFamily="66" charset="0"/>
              </a:rPr>
              <a:t> </a:t>
            </a:r>
            <a:r>
              <a:rPr lang="en-US" sz="2000" dirty="0" err="1">
                <a:latin typeface="Comic Sans MS" pitchFamily="66" charset="0"/>
              </a:rPr>
              <a:t>pegang</a:t>
            </a:r>
            <a:r>
              <a:rPr lang="en-US" sz="2000" dirty="0">
                <a:latin typeface="Comic Sans MS" pitchFamily="66" charset="0"/>
              </a:rPr>
              <a:t> </a:t>
            </a:r>
            <a:r>
              <a:rPr lang="en-US" sz="2000" dirty="0" err="1">
                <a:latin typeface="Comic Sans MS" pitchFamily="66" charset="0"/>
              </a:rPr>
              <a:t>teguh</a:t>
            </a:r>
            <a:r>
              <a:rPr lang="en-US" sz="2000" dirty="0">
                <a:latin typeface="Comic Sans MS" pitchFamily="66" charset="0"/>
              </a:rPr>
              <a:t>. </a:t>
            </a:r>
            <a:r>
              <a:rPr lang="en-US" sz="2000" dirty="0" err="1">
                <a:latin typeface="Comic Sans MS" pitchFamily="66" charset="0"/>
              </a:rPr>
              <a:t>Jikalau</a:t>
            </a:r>
            <a:r>
              <a:rPr lang="en-US" sz="2000" dirty="0">
                <a:latin typeface="Comic Sans MS" pitchFamily="66" charset="0"/>
              </a:rPr>
              <a:t> </a:t>
            </a:r>
            <a:r>
              <a:rPr lang="en-US" sz="2000" dirty="0" err="1">
                <a:latin typeface="Comic Sans MS" pitchFamily="66" charset="0"/>
              </a:rPr>
              <a:t>engkau</a:t>
            </a:r>
            <a:r>
              <a:rPr lang="en-US" sz="2000" dirty="0">
                <a:latin typeface="Comic Sans MS" pitchFamily="66" charset="0"/>
              </a:rPr>
              <a:t> </a:t>
            </a:r>
            <a:r>
              <a:rPr lang="en-US" sz="2000" dirty="0" err="1">
                <a:latin typeface="Comic Sans MS" pitchFamily="66" charset="0"/>
              </a:rPr>
              <a:t>hendak</a:t>
            </a:r>
            <a:r>
              <a:rPr lang="en-US" sz="2000" dirty="0">
                <a:latin typeface="Comic Sans MS" pitchFamily="66" charset="0"/>
              </a:rPr>
              <a:t> </a:t>
            </a:r>
            <a:r>
              <a:rPr lang="en-US" sz="2000" dirty="0" err="1">
                <a:latin typeface="Comic Sans MS" pitchFamily="66" charset="0"/>
              </a:rPr>
              <a:t>mengadakan</a:t>
            </a:r>
            <a:r>
              <a:rPr lang="en-US" sz="2000" dirty="0">
                <a:latin typeface="Comic Sans MS" pitchFamily="66" charset="0"/>
              </a:rPr>
              <a:t> </a:t>
            </a:r>
            <a:r>
              <a:rPr lang="en-US" sz="2000" dirty="0" err="1">
                <a:latin typeface="Comic Sans MS" pitchFamily="66" charset="0"/>
              </a:rPr>
              <a:t>dasar</a:t>
            </a:r>
            <a:r>
              <a:rPr lang="en-US" sz="2000" dirty="0">
                <a:latin typeface="Comic Sans MS" pitchFamily="66" charset="0"/>
              </a:rPr>
              <a:t> </a:t>
            </a:r>
            <a:r>
              <a:rPr lang="en-US" sz="2000" dirty="0" err="1">
                <a:latin typeface="Comic Sans MS" pitchFamily="66" charset="0"/>
              </a:rPr>
              <a:t>untuk</a:t>
            </a:r>
            <a:r>
              <a:rPr lang="en-US" sz="2000" dirty="0">
                <a:latin typeface="Comic Sans MS" pitchFamily="66" charset="0"/>
              </a:rPr>
              <a:t> </a:t>
            </a:r>
            <a:r>
              <a:rPr lang="en-US" sz="2000" dirty="0" err="1">
                <a:latin typeface="Comic Sans MS" pitchFamily="66" charset="0"/>
              </a:rPr>
              <a:t>sesuatu</a:t>
            </a:r>
            <a:r>
              <a:rPr lang="en-US" sz="2000" dirty="0">
                <a:latin typeface="Comic Sans MS" pitchFamily="66" charset="0"/>
              </a:rPr>
              <a:t> Negara, </a:t>
            </a:r>
            <a:r>
              <a:rPr lang="en-US" sz="2000" dirty="0" err="1">
                <a:latin typeface="Comic Sans MS" pitchFamily="66" charset="0"/>
              </a:rPr>
              <a:t>dasar</a:t>
            </a:r>
            <a:r>
              <a:rPr lang="en-US" sz="2000" dirty="0">
                <a:latin typeface="Comic Sans MS" pitchFamily="66" charset="0"/>
              </a:rPr>
              <a:t> </a:t>
            </a:r>
            <a:r>
              <a:rPr lang="en-US" sz="2000" dirty="0" err="1">
                <a:latin typeface="Comic Sans MS" pitchFamily="66" charset="0"/>
              </a:rPr>
              <a:t>untuk</a:t>
            </a:r>
            <a:r>
              <a:rPr lang="en-US" sz="2000" dirty="0">
                <a:latin typeface="Comic Sans MS" pitchFamily="66" charset="0"/>
              </a:rPr>
              <a:t> </a:t>
            </a:r>
            <a:r>
              <a:rPr lang="en-US" sz="2000" dirty="0" err="1">
                <a:latin typeface="Comic Sans MS" pitchFamily="66" charset="0"/>
              </a:rPr>
              <a:t>sesuatu</a:t>
            </a:r>
            <a:r>
              <a:rPr lang="en-US" sz="2000" dirty="0">
                <a:latin typeface="Comic Sans MS" pitchFamily="66" charset="0"/>
              </a:rPr>
              <a:t> </a:t>
            </a:r>
            <a:r>
              <a:rPr lang="en-US" sz="2000" dirty="0" err="1">
                <a:latin typeface="Comic Sans MS" pitchFamily="66" charset="0"/>
              </a:rPr>
              <a:t>wadah</a:t>
            </a:r>
            <a:r>
              <a:rPr lang="en-US" sz="2000" dirty="0">
                <a:latin typeface="Comic Sans MS" pitchFamily="66" charset="0"/>
              </a:rPr>
              <a:t>, </a:t>
            </a:r>
            <a:r>
              <a:rPr lang="en-US" sz="2000" dirty="0" err="1">
                <a:latin typeface="Comic Sans MS" pitchFamily="66" charset="0"/>
              </a:rPr>
              <a:t>jangan</a:t>
            </a:r>
            <a:r>
              <a:rPr lang="en-US" sz="2000" dirty="0">
                <a:latin typeface="Comic Sans MS" pitchFamily="66" charset="0"/>
              </a:rPr>
              <a:t> </a:t>
            </a:r>
            <a:r>
              <a:rPr lang="en-US" sz="2000" dirty="0" err="1">
                <a:latin typeface="Comic Sans MS" pitchFamily="66" charset="0"/>
              </a:rPr>
              <a:t>bikin</a:t>
            </a:r>
            <a:r>
              <a:rPr lang="en-US" sz="2000" dirty="0">
                <a:latin typeface="Comic Sans MS" pitchFamily="66" charset="0"/>
              </a:rPr>
              <a:t> </a:t>
            </a:r>
            <a:r>
              <a:rPr lang="en-US" sz="2000" dirty="0" err="1">
                <a:latin typeface="Comic Sans MS" pitchFamily="66" charset="0"/>
              </a:rPr>
              <a:t>sendiri</a:t>
            </a:r>
            <a:r>
              <a:rPr lang="en-US" sz="2000" dirty="0">
                <a:latin typeface="Comic Sans MS" pitchFamily="66" charset="0"/>
              </a:rPr>
              <a:t>, </a:t>
            </a:r>
            <a:r>
              <a:rPr lang="en-US" sz="2000" dirty="0" err="1">
                <a:latin typeface="Comic Sans MS" pitchFamily="66" charset="0"/>
              </a:rPr>
              <a:t>jangan</a:t>
            </a:r>
            <a:r>
              <a:rPr lang="en-US" sz="2000" dirty="0">
                <a:latin typeface="Comic Sans MS" pitchFamily="66" charset="0"/>
              </a:rPr>
              <a:t> </a:t>
            </a:r>
            <a:r>
              <a:rPr lang="en-US" sz="2000" dirty="0" err="1">
                <a:latin typeface="Comic Sans MS" pitchFamily="66" charset="0"/>
              </a:rPr>
              <a:t>anggit</a:t>
            </a:r>
            <a:r>
              <a:rPr lang="en-US" sz="2000" dirty="0">
                <a:latin typeface="Comic Sans MS" pitchFamily="66" charset="0"/>
              </a:rPr>
              <a:t> </a:t>
            </a:r>
            <a:r>
              <a:rPr lang="en-US" sz="2000" dirty="0" err="1">
                <a:latin typeface="Comic Sans MS" pitchFamily="66" charset="0"/>
              </a:rPr>
              <a:t>sendiri</a:t>
            </a:r>
            <a:r>
              <a:rPr lang="en-US" sz="2000" dirty="0">
                <a:latin typeface="Comic Sans MS" pitchFamily="66" charset="0"/>
              </a:rPr>
              <a:t>, </a:t>
            </a:r>
            <a:r>
              <a:rPr lang="en-US" sz="2000" dirty="0" err="1">
                <a:latin typeface="Comic Sans MS" pitchFamily="66" charset="0"/>
              </a:rPr>
              <a:t>jangan</a:t>
            </a:r>
            <a:r>
              <a:rPr lang="en-US" sz="2000" dirty="0">
                <a:latin typeface="Comic Sans MS" pitchFamily="66" charset="0"/>
              </a:rPr>
              <a:t> </a:t>
            </a:r>
            <a:r>
              <a:rPr lang="en-US" sz="2000" dirty="0" err="1">
                <a:latin typeface="Comic Sans MS" pitchFamily="66" charset="0"/>
              </a:rPr>
              <a:t>karang</a:t>
            </a:r>
            <a:r>
              <a:rPr lang="en-US" sz="2000" dirty="0">
                <a:latin typeface="Comic Sans MS" pitchFamily="66" charset="0"/>
              </a:rPr>
              <a:t> </a:t>
            </a:r>
            <a:r>
              <a:rPr lang="en-US" sz="2000" dirty="0" err="1">
                <a:latin typeface="Comic Sans MS" pitchFamily="66" charset="0"/>
              </a:rPr>
              <a:t>sendiri</a:t>
            </a:r>
            <a:r>
              <a:rPr lang="en-US" sz="2000" dirty="0" smtClean="0">
                <a:latin typeface="Comic Sans MS" pitchFamily="66" charset="0"/>
              </a:rPr>
              <a:t>.</a:t>
            </a:r>
            <a:endParaRPr lang="id-ID" sz="2000" dirty="0" smtClean="0">
              <a:latin typeface="Comic Sans MS" pitchFamily="66" charset="0"/>
            </a:endParaRPr>
          </a:p>
          <a:p>
            <a:pPr algn="just"/>
            <a:endParaRPr lang="id-ID" sz="2000" dirty="0">
              <a:latin typeface="Comic Sans MS" pitchFamily="66" charset="0"/>
            </a:endParaRPr>
          </a:p>
          <a:p>
            <a:pPr algn="just"/>
            <a:r>
              <a:rPr lang="en-US" sz="2000" dirty="0" err="1">
                <a:latin typeface="Comic Sans MS" pitchFamily="66" charset="0"/>
              </a:rPr>
              <a:t>Selamilah</a:t>
            </a:r>
            <a:r>
              <a:rPr lang="en-US" sz="2000" dirty="0">
                <a:latin typeface="Comic Sans MS" pitchFamily="66" charset="0"/>
              </a:rPr>
              <a:t> </a:t>
            </a:r>
            <a:r>
              <a:rPr lang="en-US" sz="2000" dirty="0" err="1">
                <a:latin typeface="Comic Sans MS" pitchFamily="66" charset="0"/>
              </a:rPr>
              <a:t>sedalam-dalamnya</a:t>
            </a:r>
            <a:r>
              <a:rPr lang="en-US" sz="2000" dirty="0">
                <a:latin typeface="Comic Sans MS" pitchFamily="66" charset="0"/>
              </a:rPr>
              <a:t> </a:t>
            </a:r>
            <a:r>
              <a:rPr lang="en-US" sz="2000" dirty="0" err="1">
                <a:latin typeface="Comic Sans MS" pitchFamily="66" charset="0"/>
              </a:rPr>
              <a:t>lautan</a:t>
            </a:r>
            <a:r>
              <a:rPr lang="en-US" sz="2000" dirty="0">
                <a:latin typeface="Comic Sans MS" pitchFamily="66" charset="0"/>
              </a:rPr>
              <a:t> </a:t>
            </a:r>
            <a:r>
              <a:rPr lang="en-US" sz="2000" dirty="0" err="1">
                <a:latin typeface="Comic Sans MS" pitchFamily="66" charset="0"/>
              </a:rPr>
              <a:t>daripada</a:t>
            </a:r>
            <a:r>
              <a:rPr lang="en-US" sz="2000" dirty="0">
                <a:latin typeface="Comic Sans MS" pitchFamily="66" charset="0"/>
              </a:rPr>
              <a:t> </a:t>
            </a:r>
            <a:r>
              <a:rPr lang="en-US" sz="2000" dirty="0" err="1">
                <a:latin typeface="Comic Sans MS" pitchFamily="66" charset="0"/>
              </a:rPr>
              <a:t>sejarah</a:t>
            </a:r>
            <a:r>
              <a:rPr lang="en-US" sz="2000" dirty="0">
                <a:latin typeface="Comic Sans MS" pitchFamily="66" charset="0"/>
              </a:rPr>
              <a:t>! </a:t>
            </a:r>
            <a:r>
              <a:rPr lang="en-US" sz="2000" dirty="0" err="1">
                <a:latin typeface="Comic Sans MS" pitchFamily="66" charset="0"/>
              </a:rPr>
              <a:t>Gali</a:t>
            </a:r>
            <a:r>
              <a:rPr lang="en-US" sz="2000" dirty="0">
                <a:latin typeface="Comic Sans MS" pitchFamily="66" charset="0"/>
              </a:rPr>
              <a:t> </a:t>
            </a:r>
            <a:r>
              <a:rPr lang="en-US" sz="2000" dirty="0" err="1">
                <a:latin typeface="Comic Sans MS" pitchFamily="66" charset="0"/>
              </a:rPr>
              <a:t>sedalam-dalamnya</a:t>
            </a:r>
            <a:r>
              <a:rPr lang="en-US" sz="2000" dirty="0">
                <a:latin typeface="Comic Sans MS" pitchFamily="66" charset="0"/>
              </a:rPr>
              <a:t> </a:t>
            </a:r>
            <a:r>
              <a:rPr lang="en-US" sz="2000" dirty="0" err="1">
                <a:latin typeface="Comic Sans MS" pitchFamily="66" charset="0"/>
              </a:rPr>
              <a:t>bumi</a:t>
            </a:r>
            <a:r>
              <a:rPr lang="en-US" sz="2000" dirty="0">
                <a:latin typeface="Comic Sans MS" pitchFamily="66" charset="0"/>
              </a:rPr>
              <a:t> </a:t>
            </a:r>
            <a:r>
              <a:rPr lang="en-US" sz="2000" dirty="0" err="1">
                <a:latin typeface="Comic Sans MS" pitchFamily="66" charset="0"/>
              </a:rPr>
              <a:t>dari</a:t>
            </a:r>
            <a:r>
              <a:rPr lang="en-US" sz="2000" dirty="0">
                <a:latin typeface="Comic Sans MS" pitchFamily="66" charset="0"/>
              </a:rPr>
              <a:t> </a:t>
            </a:r>
            <a:r>
              <a:rPr lang="en-US" sz="2000" dirty="0" err="1">
                <a:latin typeface="Comic Sans MS" pitchFamily="66" charset="0"/>
              </a:rPr>
              <a:t>pada</a:t>
            </a:r>
            <a:r>
              <a:rPr lang="en-US" sz="2000" dirty="0">
                <a:latin typeface="Comic Sans MS" pitchFamily="66" charset="0"/>
              </a:rPr>
              <a:t> </a:t>
            </a:r>
            <a:r>
              <a:rPr lang="en-US" sz="2000" dirty="0" err="1">
                <a:latin typeface="Comic Sans MS" pitchFamily="66" charset="0"/>
              </a:rPr>
              <a:t>Sejarah</a:t>
            </a:r>
            <a:r>
              <a:rPr lang="en-US" sz="2000" dirty="0">
                <a:latin typeface="Comic Sans MS" pitchFamily="66" charset="0"/>
              </a:rPr>
              <a:t>!</a:t>
            </a:r>
            <a:endParaRPr lang="id-ID" sz="2000" dirty="0">
              <a:latin typeface="Comic Sans MS" pitchFamily="66" charset="0"/>
            </a:endParaRPr>
          </a:p>
        </p:txBody>
      </p:sp>
      <p:sp>
        <p:nvSpPr>
          <p:cNvPr id="5" name="Horizontal Scroll 4"/>
          <p:cNvSpPr/>
          <p:nvPr/>
        </p:nvSpPr>
        <p:spPr>
          <a:xfrm>
            <a:off x="5796136" y="5085184"/>
            <a:ext cx="3168352" cy="1803569"/>
          </a:xfrm>
          <a:prstGeom prst="horizontalScroll">
            <a:avLst/>
          </a:prstGeom>
        </p:spPr>
        <p:style>
          <a:lnRef idx="2">
            <a:schemeClr val="dk1"/>
          </a:lnRef>
          <a:fillRef idx="1">
            <a:schemeClr val="lt1"/>
          </a:fillRef>
          <a:effectRef idx="0">
            <a:schemeClr val="dk1"/>
          </a:effectRef>
          <a:fontRef idx="minor">
            <a:schemeClr val="dk1"/>
          </a:fontRef>
        </p:style>
        <p:txBody>
          <a:bodyPr rtlCol="0" anchor="ctr">
            <a:normAutofit/>
          </a:bodyPr>
          <a:lstStyle/>
          <a:p>
            <a:r>
              <a:rPr lang="en-US" dirty="0" err="1">
                <a:latin typeface="Book Antiqua" pitchFamily="18" charset="0"/>
              </a:rPr>
              <a:t>Kutipan</a:t>
            </a:r>
            <a:r>
              <a:rPr lang="en-US" dirty="0">
                <a:latin typeface="Book Antiqua" pitchFamily="18" charset="0"/>
              </a:rPr>
              <a:t> </a:t>
            </a:r>
            <a:r>
              <a:rPr lang="en-US" dirty="0" err="1">
                <a:latin typeface="Book Antiqua" pitchFamily="18" charset="0"/>
              </a:rPr>
              <a:t>Pidato</a:t>
            </a:r>
            <a:r>
              <a:rPr lang="en-US" dirty="0">
                <a:latin typeface="Book Antiqua" pitchFamily="18" charset="0"/>
              </a:rPr>
              <a:t> </a:t>
            </a:r>
            <a:r>
              <a:rPr lang="en-US" dirty="0" err="1">
                <a:latin typeface="Book Antiqua" pitchFamily="18" charset="0"/>
              </a:rPr>
              <a:t>Presiden</a:t>
            </a:r>
            <a:r>
              <a:rPr lang="en-US" dirty="0">
                <a:latin typeface="Book Antiqua" pitchFamily="18" charset="0"/>
              </a:rPr>
              <a:t> Sukarno di Surabaya, 24 September </a:t>
            </a:r>
            <a:r>
              <a:rPr lang="en-US" dirty="0" smtClean="0">
                <a:latin typeface="Book Antiqua" pitchFamily="18" charset="0"/>
              </a:rPr>
              <a:t>1955</a:t>
            </a:r>
            <a:endParaRPr lang="id-ID" dirty="0">
              <a:latin typeface="Book Antiqua" pitchFamily="18" charset="0"/>
            </a:endParaRPr>
          </a:p>
        </p:txBody>
      </p:sp>
    </p:spTree>
    <p:extLst>
      <p:ext uri="{BB962C8B-B14F-4D97-AF65-F5344CB8AC3E}">
        <p14:creationId xmlns:p14="http://schemas.microsoft.com/office/powerpoint/2010/main" val="2536660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Sidang</a:t>
            </a:r>
            <a:r>
              <a:rPr lang="en-US" b="1" dirty="0"/>
              <a:t> BPUPKI I</a:t>
            </a:r>
            <a:endParaRPr lang="en-US" dirty="0"/>
          </a:p>
        </p:txBody>
      </p:sp>
      <p:sp>
        <p:nvSpPr>
          <p:cNvPr id="3" name="Content Placeholder 2"/>
          <p:cNvSpPr>
            <a:spLocks noGrp="1"/>
          </p:cNvSpPr>
          <p:nvPr>
            <p:ph idx="1"/>
          </p:nvPr>
        </p:nvSpPr>
        <p:spPr/>
        <p:txBody>
          <a:bodyPr/>
          <a:lstStyle/>
          <a:p>
            <a:r>
              <a:rPr lang="en-US" dirty="0" err="1"/>
              <a:t>Dilaksanakan</a:t>
            </a:r>
            <a:r>
              <a:rPr lang="en-US" dirty="0"/>
              <a:t> </a:t>
            </a:r>
            <a:r>
              <a:rPr lang="en-US" dirty="0" err="1"/>
              <a:t>pada</a:t>
            </a:r>
            <a:r>
              <a:rPr lang="en-US" dirty="0"/>
              <a:t> </a:t>
            </a:r>
            <a:r>
              <a:rPr lang="id-ID" dirty="0"/>
              <a:t>tanggal 29 Mei 1945 hingga tanggal 1 Juni 1945</a:t>
            </a:r>
            <a:endParaRPr lang="en-US" dirty="0"/>
          </a:p>
          <a:p>
            <a:r>
              <a:rPr lang="id-ID" dirty="0" smtClean="0"/>
              <a:t>Badan </a:t>
            </a:r>
            <a:r>
              <a:rPr lang="id-ID" dirty="0"/>
              <a:t>Penyelidikan Usaha-usaha Persiapan Kemerdekaan Indonesia, terdiri dari 62 orang, diketuai oleh Dr. Kanjeng Raden Tumenggung Radjiman Wedjodiningrat, dan diwakili Ichibangase Yosio dari Jepang dan  Raden Pandji Soeroso. </a:t>
            </a:r>
            <a:endParaRPr lang="en-US" dirty="0" smtClean="0"/>
          </a:p>
          <a:p>
            <a:r>
              <a:rPr lang="en-US" dirty="0" err="1" smtClean="0"/>
              <a:t>Pada</a:t>
            </a:r>
            <a:r>
              <a:rPr lang="en-US" dirty="0" smtClean="0"/>
              <a:t> </a:t>
            </a:r>
            <a:r>
              <a:rPr lang="en-US" dirty="0" err="1" smtClean="0"/>
              <a:t>sidang</a:t>
            </a:r>
            <a:r>
              <a:rPr lang="en-US" dirty="0" smtClean="0"/>
              <a:t> </a:t>
            </a:r>
            <a:r>
              <a:rPr lang="en-US" dirty="0" err="1" smtClean="0"/>
              <a:t>pertama</a:t>
            </a:r>
            <a:r>
              <a:rPr lang="en-US" dirty="0" smtClean="0"/>
              <a:t>, </a:t>
            </a:r>
            <a:r>
              <a:rPr lang="en-US" dirty="0" err="1" smtClean="0"/>
              <a:t>ketua</a:t>
            </a:r>
            <a:r>
              <a:rPr lang="en-US" dirty="0" smtClean="0"/>
              <a:t> </a:t>
            </a:r>
            <a:r>
              <a:rPr lang="en-US" dirty="0" err="1" smtClean="0"/>
              <a:t>Radjiman</a:t>
            </a:r>
            <a:r>
              <a:rPr lang="en-US" dirty="0" smtClean="0"/>
              <a:t> </a:t>
            </a:r>
            <a:r>
              <a:rPr lang="en-US" dirty="0" err="1" smtClean="0"/>
              <a:t>bertanya</a:t>
            </a:r>
            <a:r>
              <a:rPr lang="en-US" dirty="0" smtClean="0"/>
              <a:t> </a:t>
            </a:r>
            <a:r>
              <a:rPr lang="en-US" dirty="0" err="1" smtClean="0"/>
              <a:t>kepada</a:t>
            </a:r>
            <a:r>
              <a:rPr lang="en-US" dirty="0" smtClean="0"/>
              <a:t> </a:t>
            </a:r>
            <a:r>
              <a:rPr lang="en-US" dirty="0" err="1" smtClean="0"/>
              <a:t>peserta</a:t>
            </a:r>
            <a:r>
              <a:rPr lang="en-US" dirty="0" smtClean="0"/>
              <a:t> </a:t>
            </a:r>
            <a:r>
              <a:rPr lang="en-US" dirty="0" err="1" smtClean="0"/>
              <a:t>sidang</a:t>
            </a:r>
            <a:r>
              <a:rPr lang="en-US" dirty="0" smtClean="0"/>
              <a:t>: </a:t>
            </a:r>
            <a:r>
              <a:rPr lang="id-ID" dirty="0"/>
              <a:t>“menurut dasar apa Indonesia didirikan</a:t>
            </a:r>
            <a:r>
              <a:rPr lang="id-ID" dirty="0" smtClean="0"/>
              <a:t>?”</a:t>
            </a:r>
            <a:endParaRPr lang="en-US" dirty="0" smtClean="0"/>
          </a:p>
          <a:p>
            <a:r>
              <a:rPr lang="en-US" dirty="0" smtClean="0"/>
              <a:t>Ada </a:t>
            </a:r>
            <a:r>
              <a:rPr lang="en-US" dirty="0" err="1" smtClean="0"/>
              <a:t>tiga</a:t>
            </a:r>
            <a:r>
              <a:rPr lang="en-US" dirty="0" smtClean="0"/>
              <a:t> </a:t>
            </a:r>
            <a:r>
              <a:rPr lang="en-US" dirty="0" err="1" smtClean="0"/>
              <a:t>tokoh</a:t>
            </a:r>
            <a:r>
              <a:rPr lang="en-US" dirty="0" smtClean="0"/>
              <a:t> </a:t>
            </a:r>
            <a:r>
              <a:rPr lang="en-US" dirty="0" err="1" smtClean="0"/>
              <a:t>nasional</a:t>
            </a:r>
            <a:r>
              <a:rPr lang="en-US" dirty="0" smtClean="0"/>
              <a:t> yang </a:t>
            </a:r>
            <a:r>
              <a:rPr lang="en-US" dirty="0" err="1" smtClean="0"/>
              <a:t>menjawabnya</a:t>
            </a:r>
            <a:r>
              <a:rPr lang="en-US" dirty="0" smtClean="0"/>
              <a:t> </a:t>
            </a:r>
            <a:r>
              <a:rPr lang="en-US" dirty="0" err="1" smtClean="0"/>
              <a:t>dalam</a:t>
            </a:r>
            <a:r>
              <a:rPr lang="en-US" dirty="0" smtClean="0"/>
              <a:t> </a:t>
            </a:r>
            <a:r>
              <a:rPr lang="en-US" dirty="0" err="1" smtClean="0"/>
              <a:t>sebuah</a:t>
            </a:r>
            <a:r>
              <a:rPr lang="en-US" dirty="0" smtClean="0"/>
              <a:t> </a:t>
            </a:r>
            <a:r>
              <a:rPr lang="en-US" dirty="0" err="1" smtClean="0"/>
              <a:t>narasi</a:t>
            </a:r>
            <a:r>
              <a:rPr lang="en-US" dirty="0" smtClean="0"/>
              <a:t> </a:t>
            </a:r>
            <a:r>
              <a:rPr lang="en-US" dirty="0" err="1" smtClean="0"/>
              <a:t>pidato</a:t>
            </a:r>
            <a:r>
              <a:rPr lang="en-US" dirty="0" smtClean="0"/>
              <a:t>, </a:t>
            </a:r>
            <a:r>
              <a:rPr lang="en-US" dirty="0" err="1" smtClean="0"/>
              <a:t>yaitu</a:t>
            </a:r>
            <a:r>
              <a:rPr lang="en-US" dirty="0" smtClean="0"/>
              <a:t> </a:t>
            </a:r>
            <a:r>
              <a:rPr lang="en-US" dirty="0" err="1" smtClean="0"/>
              <a:t>Moch</a:t>
            </a:r>
            <a:r>
              <a:rPr lang="en-US" dirty="0" smtClean="0"/>
              <a:t> </a:t>
            </a:r>
            <a:r>
              <a:rPr lang="en-US" dirty="0" err="1" smtClean="0"/>
              <a:t>Yamin</a:t>
            </a:r>
            <a:r>
              <a:rPr lang="en-US" dirty="0" smtClean="0"/>
              <a:t> </a:t>
            </a:r>
            <a:r>
              <a:rPr lang="en-US" dirty="0" err="1" smtClean="0"/>
              <a:t>pada</a:t>
            </a:r>
            <a:r>
              <a:rPr lang="en-US" dirty="0" smtClean="0"/>
              <a:t> </a:t>
            </a:r>
            <a:r>
              <a:rPr lang="en-US" dirty="0" err="1" smtClean="0"/>
              <a:t>tanggal</a:t>
            </a:r>
            <a:r>
              <a:rPr lang="en-US" dirty="0" smtClean="0"/>
              <a:t> 29 Mei 1945, </a:t>
            </a:r>
            <a:r>
              <a:rPr lang="en-US" dirty="0" err="1" smtClean="0"/>
              <a:t>Soepomo</a:t>
            </a:r>
            <a:r>
              <a:rPr lang="en-US" dirty="0" smtClean="0"/>
              <a:t> </a:t>
            </a:r>
            <a:r>
              <a:rPr lang="en-US" dirty="0" err="1" smtClean="0"/>
              <a:t>tanggal</a:t>
            </a:r>
            <a:r>
              <a:rPr lang="en-US" dirty="0" smtClean="0"/>
              <a:t> 30 Mei 1945, </a:t>
            </a:r>
            <a:r>
              <a:rPr lang="en-US" dirty="0" err="1" smtClean="0"/>
              <a:t>dan</a:t>
            </a:r>
            <a:r>
              <a:rPr lang="en-US" dirty="0" smtClean="0"/>
              <a:t> </a:t>
            </a:r>
            <a:r>
              <a:rPr lang="en-US" dirty="0" err="1" smtClean="0"/>
              <a:t>Soekarno</a:t>
            </a:r>
            <a:r>
              <a:rPr lang="en-US" dirty="0" smtClean="0"/>
              <a:t> di </a:t>
            </a:r>
            <a:r>
              <a:rPr lang="en-US" dirty="0" err="1" smtClean="0"/>
              <a:t>tanggal</a:t>
            </a:r>
            <a:r>
              <a:rPr lang="en-US" dirty="0" smtClean="0"/>
              <a:t> 1 </a:t>
            </a:r>
            <a:r>
              <a:rPr lang="en-US" dirty="0" err="1" smtClean="0"/>
              <a:t>Juni</a:t>
            </a:r>
            <a:r>
              <a:rPr lang="en-US" dirty="0" smtClean="0"/>
              <a:t> 1945.</a:t>
            </a:r>
            <a:endParaRPr lang="en-US" dirty="0"/>
          </a:p>
        </p:txBody>
      </p:sp>
    </p:spTree>
    <p:extLst>
      <p:ext uri="{BB962C8B-B14F-4D97-AF65-F5344CB8AC3E}">
        <p14:creationId xmlns:p14="http://schemas.microsoft.com/office/powerpoint/2010/main" val="42242902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arutobi\AppData\Local\Microsoft\Windows\INetCache\Content.Word\Mohammad_Yamin_(1954).jpg"/>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3275856" y="365126"/>
            <a:ext cx="5239494" cy="5811837"/>
          </a:xfrm>
          <a:prstGeom prst="rect">
            <a:avLst/>
          </a:prstGeom>
          <a:noFill/>
          <a:ln>
            <a:noFill/>
          </a:ln>
        </p:spPr>
      </p:pic>
      <p:sp>
        <p:nvSpPr>
          <p:cNvPr id="2" name="Title 1"/>
          <p:cNvSpPr>
            <a:spLocks noGrp="1"/>
          </p:cNvSpPr>
          <p:nvPr>
            <p:ph type="title"/>
          </p:nvPr>
        </p:nvSpPr>
        <p:spPr>
          <a:xfrm>
            <a:off x="8384" y="18762"/>
            <a:ext cx="7886700" cy="1297419"/>
          </a:xfrm>
        </p:spPr>
        <p:txBody>
          <a:bodyPr/>
          <a:lstStyle/>
          <a:p>
            <a:r>
              <a:rPr lang="en-US" dirty="0" err="1" smtClean="0"/>
              <a:t>Mochamad</a:t>
            </a:r>
            <a:r>
              <a:rPr lang="en-US" dirty="0" smtClean="0"/>
              <a:t> </a:t>
            </a:r>
            <a:r>
              <a:rPr lang="en-US" dirty="0" err="1" smtClean="0"/>
              <a:t>Yamin</a:t>
            </a:r>
            <a:endParaRPr lang="en-US" dirty="0"/>
          </a:p>
        </p:txBody>
      </p:sp>
      <p:sp>
        <p:nvSpPr>
          <p:cNvPr id="3" name="Content Placeholder 2"/>
          <p:cNvSpPr>
            <a:spLocks noGrp="1"/>
          </p:cNvSpPr>
          <p:nvPr>
            <p:ph idx="1"/>
          </p:nvPr>
        </p:nvSpPr>
        <p:spPr>
          <a:xfrm>
            <a:off x="596539" y="1316181"/>
            <a:ext cx="7886700" cy="5207146"/>
          </a:xfrm>
        </p:spPr>
        <p:txBody>
          <a:bodyPr>
            <a:normAutofit lnSpcReduction="10000"/>
          </a:bodyPr>
          <a:lstStyle/>
          <a:p>
            <a:pPr algn="just"/>
            <a:r>
              <a:rPr lang="en-US" b="1" dirty="0"/>
              <a:t>P</a:t>
            </a:r>
            <a:r>
              <a:rPr lang="id-ID" b="1" dirty="0" smtClean="0"/>
              <a:t>eri </a:t>
            </a:r>
            <a:r>
              <a:rPr lang="id-ID" b="1" dirty="0"/>
              <a:t>kebangsaan</a:t>
            </a:r>
            <a:r>
              <a:rPr lang="id-ID" dirty="0"/>
              <a:t>, bahwa negara yang terbentuk adalah negara kebangsaan Indonesia (</a:t>
            </a:r>
            <a:r>
              <a:rPr lang="id-ID" i="1" dirty="0"/>
              <a:t>nationale staat</a:t>
            </a:r>
            <a:r>
              <a:rPr lang="id-ID" dirty="0" smtClean="0"/>
              <a:t>)</a:t>
            </a:r>
            <a:r>
              <a:rPr lang="en-US" dirty="0" smtClean="0"/>
              <a:t> yang </a:t>
            </a:r>
            <a:r>
              <a:rPr lang="en-US" dirty="0" err="1" smtClean="0"/>
              <a:t>berketuhanan</a:t>
            </a:r>
            <a:r>
              <a:rPr lang="id-ID" dirty="0" smtClean="0"/>
              <a:t>.</a:t>
            </a:r>
            <a:r>
              <a:rPr lang="en-US" dirty="0" smtClean="0"/>
              <a:t> </a:t>
            </a:r>
            <a:r>
              <a:rPr lang="id-ID" dirty="0"/>
              <a:t>Yamin juga menginginkan pokok aturan dasar Negara Indonesia harus disusun menurut watak peradaban Indonesia, dan bukan meniru dari konstitusi yang sudah ada</a:t>
            </a:r>
            <a:r>
              <a:rPr lang="id-ID" dirty="0" smtClean="0"/>
              <a:t>.</a:t>
            </a:r>
            <a:endParaRPr lang="en-US" dirty="0" smtClean="0"/>
          </a:p>
          <a:p>
            <a:pPr algn="just"/>
            <a:r>
              <a:rPr lang="en-US" b="1" dirty="0"/>
              <a:t>P</a:t>
            </a:r>
            <a:r>
              <a:rPr lang="id-ID" b="1" dirty="0" smtClean="0"/>
              <a:t>eri </a:t>
            </a:r>
            <a:r>
              <a:rPr lang="id-ID" b="1" dirty="0"/>
              <a:t>kemanusiaan</a:t>
            </a:r>
            <a:r>
              <a:rPr lang="id-ID" dirty="0"/>
              <a:t>, bahwa tujuan kemerdekaaan sudah sama artinya dengan dasar kemanusiaan yang berupa dasar kedaulatan rakyat atau kedaulatan negara, yang menuju ke dalam dan menuju </a:t>
            </a:r>
            <a:r>
              <a:rPr lang="id-ID" dirty="0" smtClean="0"/>
              <a:t>keluar</a:t>
            </a:r>
            <a:endParaRPr lang="en-US" dirty="0" smtClean="0"/>
          </a:p>
          <a:p>
            <a:pPr algn="just"/>
            <a:r>
              <a:rPr lang="id-ID" b="1" dirty="0"/>
              <a:t>Peri kerakyatan</a:t>
            </a:r>
            <a:r>
              <a:rPr lang="id-ID" dirty="0"/>
              <a:t>, </a:t>
            </a:r>
            <a:r>
              <a:rPr lang="en-US" dirty="0" err="1" smtClean="0"/>
              <a:t>diuraikan</a:t>
            </a:r>
            <a:r>
              <a:rPr lang="en-US" dirty="0" smtClean="0"/>
              <a:t> </a:t>
            </a:r>
            <a:r>
              <a:rPr lang="id-ID" dirty="0" smtClean="0"/>
              <a:t>ke </a:t>
            </a:r>
            <a:r>
              <a:rPr lang="id-ID" dirty="0"/>
              <a:t>dalam tiga </a:t>
            </a:r>
            <a:r>
              <a:rPr lang="id-ID" dirty="0" smtClean="0"/>
              <a:t>poin</a:t>
            </a:r>
            <a:r>
              <a:rPr lang="en-US" dirty="0" smtClean="0"/>
              <a:t>:</a:t>
            </a:r>
          </a:p>
          <a:p>
            <a:pPr lvl="1" algn="just"/>
            <a:r>
              <a:rPr lang="id-ID" i="1" dirty="0"/>
              <a:t>musyawarah</a:t>
            </a:r>
            <a:r>
              <a:rPr lang="id-ID" dirty="0"/>
              <a:t>, bahwa negara yang melindungi masyarakat itu hendaknya dibentuk atas keputusan musyawarah dan senantiasa menjalankan musyawarah di </a:t>
            </a:r>
            <a:r>
              <a:rPr lang="id-ID" dirty="0" smtClean="0"/>
              <a:t>dalamnya</a:t>
            </a:r>
            <a:endParaRPr lang="en-US" dirty="0" smtClean="0"/>
          </a:p>
          <a:p>
            <a:pPr lvl="1" algn="just"/>
            <a:r>
              <a:rPr lang="id-ID" i="1" dirty="0"/>
              <a:t>Perwakilan</a:t>
            </a:r>
            <a:r>
              <a:rPr lang="id-ID" dirty="0"/>
              <a:t>: bahwa kemampuan bangsa Indonesia dalam mengelola tata negara dan hak tanah sejak ribuan tahun lalu menjadi modal yang cukup baik untuk penyelenggaraan </a:t>
            </a:r>
            <a:r>
              <a:rPr lang="id-ID" dirty="0" smtClean="0"/>
              <a:t>negara</a:t>
            </a:r>
            <a:endParaRPr lang="en-US" dirty="0" smtClean="0"/>
          </a:p>
          <a:p>
            <a:pPr lvl="1" algn="just"/>
            <a:r>
              <a:rPr lang="id-ID" i="1" dirty="0"/>
              <a:t>kebijaksanaan</a:t>
            </a:r>
            <a:r>
              <a:rPr lang="id-ID" dirty="0"/>
              <a:t>: bahwa pembaharuan sebagai konsekuensi dari perubahan zaman haruslah ada dalam suasana negara berketuhanan dan memelihara adat supaya sesuai dengan jalan hidup baru dalam negara yang sempurna</a:t>
            </a:r>
            <a:endParaRPr lang="en-US" dirty="0" smtClean="0"/>
          </a:p>
          <a:p>
            <a:pPr algn="just"/>
            <a:endParaRPr lang="en-US" dirty="0" smtClean="0"/>
          </a:p>
          <a:p>
            <a:pPr algn="just"/>
            <a:endParaRPr lang="en-US" dirty="0"/>
          </a:p>
        </p:txBody>
      </p:sp>
    </p:spTree>
    <p:extLst>
      <p:ext uri="{BB962C8B-B14F-4D97-AF65-F5344CB8AC3E}">
        <p14:creationId xmlns:p14="http://schemas.microsoft.com/office/powerpoint/2010/main" val="29124130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r Supomo"/>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707904" y="365125"/>
            <a:ext cx="4785207" cy="5811837"/>
          </a:xfrm>
          <a:prstGeom prst="rect">
            <a:avLst/>
          </a:prstGeom>
          <a:noFill/>
          <a:ln>
            <a:noFill/>
          </a:ln>
        </p:spPr>
      </p:pic>
      <p:sp>
        <p:nvSpPr>
          <p:cNvPr id="2" name="Title 1"/>
          <p:cNvSpPr>
            <a:spLocks noGrp="1"/>
          </p:cNvSpPr>
          <p:nvPr>
            <p:ph type="title"/>
          </p:nvPr>
        </p:nvSpPr>
        <p:spPr>
          <a:xfrm>
            <a:off x="0" y="32615"/>
            <a:ext cx="7886700" cy="1325563"/>
          </a:xfrm>
        </p:spPr>
        <p:txBody>
          <a:bodyPr/>
          <a:lstStyle/>
          <a:p>
            <a:r>
              <a:rPr lang="en-US" dirty="0" err="1" smtClean="0"/>
              <a:t>Soepomo</a:t>
            </a:r>
            <a:endParaRPr lang="en-US" dirty="0"/>
          </a:p>
        </p:txBody>
      </p:sp>
      <p:sp>
        <p:nvSpPr>
          <p:cNvPr id="3" name="Content Placeholder 2"/>
          <p:cNvSpPr>
            <a:spLocks noGrp="1"/>
          </p:cNvSpPr>
          <p:nvPr>
            <p:ph idx="1"/>
          </p:nvPr>
        </p:nvSpPr>
        <p:spPr>
          <a:xfrm>
            <a:off x="606411" y="1358178"/>
            <a:ext cx="7886700" cy="5023150"/>
          </a:xfrm>
        </p:spPr>
        <p:txBody>
          <a:bodyPr>
            <a:normAutofit/>
          </a:bodyPr>
          <a:lstStyle/>
          <a:p>
            <a:pPr algn="just"/>
            <a:r>
              <a:rPr lang="id-ID" dirty="0"/>
              <a:t>Soepomo menegaskan kembali syarat mutlak dari suatu </a:t>
            </a:r>
            <a:r>
              <a:rPr lang="id-ID" dirty="0" smtClean="0"/>
              <a:t>negara</a:t>
            </a:r>
            <a:r>
              <a:rPr lang="en-US" dirty="0" smtClean="0"/>
              <a:t>: </a:t>
            </a:r>
            <a:r>
              <a:rPr lang="en-US" dirty="0" err="1" smtClean="0"/>
              <a:t>Bukan</a:t>
            </a:r>
            <a:r>
              <a:rPr lang="en-US" dirty="0" smtClean="0"/>
              <a:t> </a:t>
            </a:r>
            <a:r>
              <a:rPr lang="en-US" dirty="0" err="1" smtClean="0"/>
              <a:t>hanya</a:t>
            </a:r>
            <a:r>
              <a:rPr lang="en-US" dirty="0"/>
              <a:t> </a:t>
            </a:r>
            <a:r>
              <a:rPr lang="id-ID" dirty="0" smtClean="0"/>
              <a:t>faktor </a:t>
            </a:r>
            <a:r>
              <a:rPr lang="id-ID" dirty="0"/>
              <a:t>konstitutif, tetapi juga dari sudut formal-yurisprudensi, yaitu daerah-teritorial, rakyat, pemerintah yang berdaulat, dan satu tambahan lain yaitu bela tanah </a:t>
            </a:r>
            <a:r>
              <a:rPr lang="id-ID" dirty="0" smtClean="0"/>
              <a:t>air</a:t>
            </a:r>
            <a:endParaRPr lang="en-US" dirty="0" smtClean="0"/>
          </a:p>
          <a:p>
            <a:pPr algn="just"/>
            <a:r>
              <a:rPr lang="id-ID" dirty="0"/>
              <a:t>Warga negara yang mempunyai kebangsaan Indonesia, dengan sendirinya termasuk bangsa Indonesia asli, mencakup bangsa peranakan, Tionghoa, India, Arab yang turun temurun tinggal di Indonesia, memiliki kehendak yang sungguh-sungguh untuk bersatu dengan bangsa Indonesia </a:t>
            </a:r>
            <a:r>
              <a:rPr lang="id-ID" dirty="0" smtClean="0"/>
              <a:t>asli</a:t>
            </a:r>
            <a:endParaRPr lang="en-US" dirty="0" smtClean="0"/>
          </a:p>
          <a:p>
            <a:pPr algn="just"/>
            <a:r>
              <a:rPr lang="en-US" dirty="0"/>
              <a:t>K</a:t>
            </a:r>
            <a:r>
              <a:rPr lang="id-ID" dirty="0" smtClean="0"/>
              <a:t>arena </a:t>
            </a:r>
            <a:r>
              <a:rPr lang="id-ID" dirty="0"/>
              <a:t>yang terpenting menjaga agar tidak ada kewarganegaraan ganda (</a:t>
            </a:r>
            <a:r>
              <a:rPr lang="id-ID" i="1" dirty="0"/>
              <a:t>dubbele onderdaanschap</a:t>
            </a:r>
            <a:r>
              <a:rPr lang="id-ID" dirty="0"/>
              <a:t>) dan tidak memiliki kewarganegaraan (</a:t>
            </a:r>
            <a:r>
              <a:rPr lang="id-ID" i="1" dirty="0"/>
              <a:t>staatloosheid</a:t>
            </a:r>
            <a:r>
              <a:rPr lang="id-ID" dirty="0" smtClean="0"/>
              <a:t>)</a:t>
            </a:r>
            <a:endParaRPr lang="en-US" dirty="0" smtClean="0"/>
          </a:p>
          <a:p>
            <a:pPr algn="just"/>
            <a:r>
              <a:rPr lang="id-ID" dirty="0"/>
              <a:t>Mengenai pemerintahan berdaulat sesuai hukum internasional, Soepomo menjelaskannya dalam tiga persoalan yang sebelumnya sempat </a:t>
            </a:r>
            <a:r>
              <a:rPr lang="id-ID" dirty="0" smtClean="0"/>
              <a:t>dikemukakan</a:t>
            </a:r>
            <a:r>
              <a:rPr lang="en-US" dirty="0" smtClean="0"/>
              <a:t>:</a:t>
            </a:r>
          </a:p>
        </p:txBody>
      </p:sp>
    </p:spTree>
    <p:extLst>
      <p:ext uri="{BB962C8B-B14F-4D97-AF65-F5344CB8AC3E}">
        <p14:creationId xmlns:p14="http://schemas.microsoft.com/office/powerpoint/2010/main" val="33690096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a:t>
            </a:r>
            <a:r>
              <a:rPr lang="id-ID" sz="2400" dirty="0"/>
              <a:t>pakah Indonesia akan berdiri sebagai persatuan negara (</a:t>
            </a:r>
            <a:r>
              <a:rPr lang="id-ID" sz="2400" i="1" dirty="0"/>
              <a:t>Eenheidsstaat</a:t>
            </a:r>
            <a:r>
              <a:rPr lang="id-ID" sz="2400" dirty="0"/>
              <a:t>) atau negara serikat (</a:t>
            </a:r>
            <a:r>
              <a:rPr lang="id-ID" sz="2400" i="1" dirty="0"/>
              <a:t>Bondstaat</a:t>
            </a:r>
            <a:r>
              <a:rPr lang="id-ID" sz="2400" dirty="0"/>
              <a:t>) atau sebagai persekutuan negara (</a:t>
            </a:r>
            <a:r>
              <a:rPr lang="id-ID" sz="2400" i="1" dirty="0"/>
              <a:t>Statenbond</a:t>
            </a:r>
            <a:r>
              <a:rPr lang="id-ID" sz="2400" dirty="0"/>
              <a:t>)</a:t>
            </a:r>
            <a:r>
              <a:rPr lang="en-US" sz="2400" dirty="0" smtClean="0"/>
              <a:t>?</a:t>
            </a:r>
            <a:endParaRPr lang="en-US" sz="2400" dirty="0"/>
          </a:p>
        </p:txBody>
      </p:sp>
      <p:sp>
        <p:nvSpPr>
          <p:cNvPr id="3" name="Content Placeholder 2"/>
          <p:cNvSpPr>
            <a:spLocks noGrp="1"/>
          </p:cNvSpPr>
          <p:nvPr>
            <p:ph idx="1"/>
          </p:nvPr>
        </p:nvSpPr>
        <p:spPr/>
        <p:txBody>
          <a:bodyPr/>
          <a:lstStyle/>
          <a:p>
            <a:pPr algn="just"/>
            <a:r>
              <a:rPr lang="id-ID" dirty="0"/>
              <a:t>Soepomo menegaskan kembali nasihat P.T. </a:t>
            </a:r>
            <a:r>
              <a:rPr lang="id-ID" dirty="0" smtClean="0"/>
              <a:t>Soomubutyoo</a:t>
            </a:r>
            <a:r>
              <a:rPr lang="en-US" dirty="0" smtClean="0"/>
              <a:t>:</a:t>
            </a:r>
            <a:r>
              <a:rPr lang="id-ID" dirty="0" smtClean="0"/>
              <a:t> </a:t>
            </a:r>
            <a:r>
              <a:rPr lang="en-US" b="1" dirty="0" smtClean="0"/>
              <a:t>“</a:t>
            </a:r>
            <a:r>
              <a:rPr lang="id-ID" b="1" dirty="0" smtClean="0"/>
              <a:t>pembangunan </a:t>
            </a:r>
            <a:r>
              <a:rPr lang="id-ID" b="1" dirty="0"/>
              <a:t>negara bersifat barang bernyawa, dan jangan meniru belaka susunan negara lain. Oleh karena itu, corak dan bentuk harus disesuaikan dengan keadaan umum pada masa sekarang dan harus memiliki keistimewaan yang sesuai dengan keadaan umum </a:t>
            </a:r>
            <a:r>
              <a:rPr lang="id-ID" b="1" dirty="0" smtClean="0"/>
              <a:t>tersebut</a:t>
            </a:r>
            <a:r>
              <a:rPr lang="en-US" b="1" dirty="0" smtClean="0"/>
              <a:t>”</a:t>
            </a:r>
          </a:p>
          <a:p>
            <a:pPr algn="just"/>
            <a:r>
              <a:rPr lang="id-ID" dirty="0"/>
              <a:t>Menurut Soepomo, struktur sosial Indonesia yang asli yang merupakan ciptaan kebudayaan Indonesia, adalah aliran pikiran atau semangat kebatinan bangsa Indonesia, yang bersifat atau bercita-cita persatuan hidup</a:t>
            </a:r>
            <a:r>
              <a:rPr lang="id-ID" dirty="0" smtClean="0"/>
              <a:t> </a:t>
            </a:r>
            <a:endParaRPr lang="en-US" dirty="0" smtClean="0"/>
          </a:p>
          <a:p>
            <a:pPr algn="just"/>
            <a:r>
              <a:rPr lang="id-ID" dirty="0"/>
              <a:t>Manusia sebagai seseorang, tidak terpisah dengan seseorang lain, dunia luar, golongan-golongan manusia, golongan makhluk yang segala sesuatu bercampur baur, bersangkut paut, dan saling </a:t>
            </a:r>
            <a:r>
              <a:rPr lang="id-ID" dirty="0" smtClean="0"/>
              <a:t>mempengaruhi</a:t>
            </a:r>
            <a:r>
              <a:rPr lang="en-US" dirty="0" smtClean="0"/>
              <a:t> </a:t>
            </a:r>
            <a:r>
              <a:rPr lang="en-US" dirty="0" smtClean="0">
                <a:sym typeface="Wingdings" panose="05000000000000000000" pitchFamily="2" charset="2"/>
              </a:rPr>
              <a:t> </a:t>
            </a:r>
            <a:r>
              <a:rPr lang="en-US" b="1" dirty="0" err="1" smtClean="0">
                <a:sym typeface="Wingdings" panose="05000000000000000000" pitchFamily="2" charset="2"/>
              </a:rPr>
              <a:t>totaliter-integralistik</a:t>
            </a:r>
            <a:endParaRPr lang="en-US" b="1" dirty="0"/>
          </a:p>
        </p:txBody>
      </p:sp>
    </p:spTree>
    <p:extLst>
      <p:ext uri="{BB962C8B-B14F-4D97-AF65-F5344CB8AC3E}">
        <p14:creationId xmlns:p14="http://schemas.microsoft.com/office/powerpoint/2010/main" val="12741788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mengenai hubungan negara dan agama</a:t>
            </a:r>
            <a:endParaRPr lang="en-US" dirty="0"/>
          </a:p>
        </p:txBody>
      </p:sp>
      <p:sp>
        <p:nvSpPr>
          <p:cNvPr id="3" name="Content Placeholder 2"/>
          <p:cNvSpPr>
            <a:spLocks noGrp="1"/>
          </p:cNvSpPr>
          <p:nvPr>
            <p:ph idx="1"/>
          </p:nvPr>
        </p:nvSpPr>
        <p:spPr/>
        <p:txBody>
          <a:bodyPr/>
          <a:lstStyle/>
          <a:p>
            <a:pPr algn="just"/>
            <a:r>
              <a:rPr lang="id-ID" dirty="0"/>
              <a:t>Soepomo melihat ada dua </a:t>
            </a:r>
            <a:r>
              <a:rPr lang="id-ID" dirty="0" smtClean="0"/>
              <a:t>keinginan</a:t>
            </a:r>
            <a:r>
              <a:rPr lang="en-US" dirty="0" smtClean="0"/>
              <a:t>, </a:t>
            </a:r>
            <a:r>
              <a:rPr lang="id-ID" dirty="0" smtClean="0"/>
              <a:t>yaitu </a:t>
            </a:r>
            <a:r>
              <a:rPr lang="id-ID" dirty="0"/>
              <a:t>mendirikan negara Islam dan dan bukan negara Islam (</a:t>
            </a:r>
            <a:r>
              <a:rPr lang="id-ID" dirty="0" smtClean="0"/>
              <a:t>nasionalis)</a:t>
            </a:r>
            <a:endParaRPr lang="en-US" dirty="0" smtClean="0"/>
          </a:p>
          <a:p>
            <a:pPr algn="just"/>
            <a:r>
              <a:rPr lang="en-US" dirty="0"/>
              <a:t>J</a:t>
            </a:r>
            <a:r>
              <a:rPr lang="id-ID" dirty="0" smtClean="0"/>
              <a:t>ika </a:t>
            </a:r>
            <a:r>
              <a:rPr lang="id-ID" dirty="0"/>
              <a:t>mendirikan negara Islam di Indonesia, berarti tidak akan mendirikan negara persatuan, dan hanya mempersatukan diri dengan golongan yang terbesar, maka akan timbul soal-soal “minderheden”, soal golongan (agama) yang kecil-kecil (minoritas). Meskipun negara Islam akan menjamin sebaik-baiknya kepentingan golongan lain, tetapi golongan agama lainnya tidak bisa mempersatukan dirinya dengan </a:t>
            </a:r>
            <a:r>
              <a:rPr lang="id-ID" dirty="0" smtClean="0"/>
              <a:t>negara</a:t>
            </a:r>
            <a:endParaRPr lang="en-US" dirty="0" smtClean="0"/>
          </a:p>
          <a:p>
            <a:pPr algn="just"/>
            <a:r>
              <a:rPr lang="id-ID" dirty="0"/>
              <a:t>Namun, Soepomo juga tidak mengatakan Indonesia sebagai a-religius. Negara nasional yang bersatu akan memelihara budi pekerti kemanusiaan yang luhur, akan memegang teguh cita-cita moral rakyat yang luhur</a:t>
            </a:r>
            <a:endParaRPr lang="en-US" dirty="0"/>
          </a:p>
        </p:txBody>
      </p:sp>
    </p:spTree>
    <p:extLst>
      <p:ext uri="{BB962C8B-B14F-4D97-AF65-F5344CB8AC3E}">
        <p14:creationId xmlns:p14="http://schemas.microsoft.com/office/powerpoint/2010/main" val="21891180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mengenai republik atau monarkhi</a:t>
            </a:r>
            <a:endParaRPr lang="en-US" dirty="0"/>
          </a:p>
        </p:txBody>
      </p:sp>
      <p:sp>
        <p:nvSpPr>
          <p:cNvPr id="3" name="Content Placeholder 2"/>
          <p:cNvSpPr>
            <a:spLocks noGrp="1"/>
          </p:cNvSpPr>
          <p:nvPr>
            <p:ph idx="1"/>
          </p:nvPr>
        </p:nvSpPr>
        <p:spPr/>
        <p:txBody>
          <a:bodyPr/>
          <a:lstStyle/>
          <a:p>
            <a:pPr algn="just"/>
            <a:r>
              <a:rPr lang="id-ID" dirty="0"/>
              <a:t>Soepomo kembali menegaskan bahwa yang menjadi persoalan sebenarnya adalah kepala negara, bahkan semua badan pemerintahan mempunyai sifat negara dan rakyat </a:t>
            </a:r>
            <a:r>
              <a:rPr lang="id-ID" dirty="0" smtClean="0"/>
              <a:t>seluruhnya</a:t>
            </a:r>
            <a:endParaRPr lang="en-US" dirty="0" smtClean="0"/>
          </a:p>
          <a:p>
            <a:pPr algn="just"/>
            <a:endParaRPr lang="en-US" dirty="0"/>
          </a:p>
          <a:p>
            <a:pPr algn="just"/>
            <a:endParaRPr lang="en-US" dirty="0" smtClean="0"/>
          </a:p>
          <a:p>
            <a:pPr algn="just"/>
            <a:endParaRPr lang="en-US" dirty="0"/>
          </a:p>
          <a:p>
            <a:pPr algn="just"/>
            <a:endParaRPr lang="en-US" dirty="0" smtClean="0"/>
          </a:p>
          <a:p>
            <a:pPr algn="just"/>
            <a:r>
              <a:rPr lang="id-ID" dirty="0" smtClean="0"/>
              <a:t>Dasar </a:t>
            </a:r>
            <a:r>
              <a:rPr lang="id-ID" dirty="0"/>
              <a:t>negara yang dibangun oleh Soepomo adalah </a:t>
            </a:r>
            <a:r>
              <a:rPr lang="id-ID" b="1" dirty="0"/>
              <a:t>persatuan bangsa yang bersifat integralistik</a:t>
            </a:r>
            <a:r>
              <a:rPr lang="id-ID" dirty="0"/>
              <a:t>, dimana negara berwujud dan bertindak sebagai penyelenggara keinsafan (kesadaran) keadilan rakyat seluruhnya, sehingga dapat melaksanakan Negara Indonesia yang bersatu dan adil.</a:t>
            </a:r>
            <a:endParaRPr lang="en-US" dirty="0"/>
          </a:p>
        </p:txBody>
      </p:sp>
    </p:spTree>
    <p:extLst>
      <p:ext uri="{BB962C8B-B14F-4D97-AF65-F5344CB8AC3E}">
        <p14:creationId xmlns:p14="http://schemas.microsoft.com/office/powerpoint/2010/main" val="36473604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humb_118868_10453130052015_soekarno"/>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139953" y="365126"/>
            <a:ext cx="4375398" cy="5811837"/>
          </a:xfrm>
          <a:prstGeom prst="rect">
            <a:avLst/>
          </a:prstGeom>
          <a:noFill/>
          <a:ln>
            <a:noFill/>
          </a:ln>
        </p:spPr>
      </p:pic>
      <p:sp>
        <p:nvSpPr>
          <p:cNvPr id="2" name="Title 1"/>
          <p:cNvSpPr>
            <a:spLocks noGrp="1"/>
          </p:cNvSpPr>
          <p:nvPr>
            <p:ph type="title"/>
          </p:nvPr>
        </p:nvSpPr>
        <p:spPr>
          <a:xfrm>
            <a:off x="0" y="0"/>
            <a:ext cx="7886700" cy="1325563"/>
          </a:xfrm>
        </p:spPr>
        <p:txBody>
          <a:bodyPr/>
          <a:lstStyle/>
          <a:p>
            <a:r>
              <a:rPr lang="en-US" dirty="0" err="1" smtClean="0"/>
              <a:t>Soekarno</a:t>
            </a:r>
            <a:endParaRPr lang="en-US" dirty="0"/>
          </a:p>
        </p:txBody>
      </p:sp>
      <p:sp>
        <p:nvSpPr>
          <p:cNvPr id="3" name="Content Placeholder 2"/>
          <p:cNvSpPr>
            <a:spLocks noGrp="1"/>
          </p:cNvSpPr>
          <p:nvPr>
            <p:ph idx="1"/>
          </p:nvPr>
        </p:nvSpPr>
        <p:spPr>
          <a:xfrm>
            <a:off x="628650" y="1325563"/>
            <a:ext cx="7886700" cy="4851400"/>
          </a:xfrm>
        </p:spPr>
        <p:txBody>
          <a:bodyPr/>
          <a:lstStyle/>
          <a:p>
            <a:pPr algn="just"/>
            <a:r>
              <a:rPr lang="id-ID" dirty="0"/>
              <a:t>Bagi Soekarno, merdeka adalah </a:t>
            </a:r>
            <a:r>
              <a:rPr lang="id-ID" i="1" dirty="0"/>
              <a:t>political independence</a:t>
            </a:r>
            <a:r>
              <a:rPr lang="id-ID" dirty="0"/>
              <a:t> atau </a:t>
            </a:r>
            <a:r>
              <a:rPr lang="id-ID" i="1" dirty="0"/>
              <a:t>politieke onafhankelijkheid</a:t>
            </a:r>
            <a:r>
              <a:rPr lang="id-ID" dirty="0"/>
              <a:t>, yang diistilahkan Soekarno sebagai jembatan emas yang diseberangnya baru dilakukan penyempurnaan </a:t>
            </a:r>
            <a:r>
              <a:rPr lang="id-ID" dirty="0" smtClean="0"/>
              <a:t>masyarakat.</a:t>
            </a:r>
            <a:endParaRPr lang="en-US" dirty="0" smtClean="0"/>
          </a:p>
          <a:p>
            <a:pPr algn="just"/>
            <a:r>
              <a:rPr lang="en-US" dirty="0" err="1" smtClean="0"/>
              <a:t>Kemerdekaan</a:t>
            </a:r>
            <a:r>
              <a:rPr lang="en-US" dirty="0" smtClean="0"/>
              <a:t> </a:t>
            </a:r>
            <a:r>
              <a:rPr lang="id-ID" dirty="0" smtClean="0"/>
              <a:t>itu </a:t>
            </a:r>
            <a:r>
              <a:rPr lang="id-ID" dirty="0"/>
              <a:t>adalah sarana mencapai kebebasan politis dan harus disegerakan untuk dilalui, dan hal-hal mengenai segala detail yang berkaitan dengan ketatanegaraan dapat disempurnakan kemudian</a:t>
            </a:r>
            <a:endParaRPr lang="en-US" dirty="0" smtClean="0"/>
          </a:p>
          <a:p>
            <a:pPr algn="just"/>
            <a:r>
              <a:rPr lang="id-ID" dirty="0" smtClean="0"/>
              <a:t>Soekarno </a:t>
            </a:r>
            <a:r>
              <a:rPr lang="id-ID" dirty="0"/>
              <a:t>berpandangan bahwa yang ditanyakan mengenai dasar negara itu, dalam bahasa Belanda, sebagai </a:t>
            </a:r>
            <a:r>
              <a:rPr lang="id-ID" b="1" dirty="0"/>
              <a:t>“</a:t>
            </a:r>
            <a:r>
              <a:rPr lang="id-ID" b="1" i="1" dirty="0"/>
              <a:t>Philosophische grondslag</a:t>
            </a:r>
            <a:r>
              <a:rPr lang="id-ID" b="1" dirty="0" smtClean="0"/>
              <a:t>”</a:t>
            </a:r>
            <a:r>
              <a:rPr lang="en-US" b="1" dirty="0" smtClean="0"/>
              <a:t> </a:t>
            </a:r>
            <a:r>
              <a:rPr lang="en-US" dirty="0" smtClean="0"/>
              <a:t>(</a:t>
            </a:r>
            <a:r>
              <a:rPr lang="en-US" dirty="0" err="1" smtClean="0"/>
              <a:t>landasan</a:t>
            </a:r>
            <a:r>
              <a:rPr lang="en-US" dirty="0" smtClean="0"/>
              <a:t> </a:t>
            </a:r>
            <a:r>
              <a:rPr lang="en-US" dirty="0" err="1" smtClean="0"/>
              <a:t>filosofis</a:t>
            </a:r>
            <a:r>
              <a:rPr lang="en-US" dirty="0" smtClean="0"/>
              <a:t>)</a:t>
            </a:r>
            <a:r>
              <a:rPr lang="id-ID" dirty="0" smtClean="0"/>
              <a:t> </a:t>
            </a:r>
            <a:r>
              <a:rPr lang="en-US" dirty="0" err="1" smtClean="0"/>
              <a:t>atau</a:t>
            </a:r>
            <a:r>
              <a:rPr lang="en-US" dirty="0" smtClean="0"/>
              <a:t> </a:t>
            </a:r>
            <a:r>
              <a:rPr lang="en-US" dirty="0" err="1" smtClean="0"/>
              <a:t>dalam</a:t>
            </a:r>
            <a:r>
              <a:rPr lang="en-US" dirty="0" smtClean="0"/>
              <a:t> </a:t>
            </a:r>
            <a:r>
              <a:rPr lang="en-US" dirty="0" err="1" smtClean="0"/>
              <a:t>bahasa</a:t>
            </a:r>
            <a:r>
              <a:rPr lang="en-US" dirty="0" smtClean="0"/>
              <a:t> </a:t>
            </a:r>
            <a:r>
              <a:rPr lang="en-US" dirty="0" err="1" smtClean="0"/>
              <a:t>Jerman</a:t>
            </a:r>
            <a:r>
              <a:rPr lang="en-US" dirty="0" smtClean="0"/>
              <a:t> “</a:t>
            </a:r>
            <a:r>
              <a:rPr lang="en-US" b="1" dirty="0" smtClean="0"/>
              <a:t>Weltanschauung</a:t>
            </a:r>
            <a:r>
              <a:rPr lang="en-US" dirty="0" smtClean="0"/>
              <a:t>” (</a:t>
            </a:r>
            <a:r>
              <a:rPr lang="en-US" dirty="0" err="1" smtClean="0"/>
              <a:t>pandangan</a:t>
            </a:r>
            <a:r>
              <a:rPr lang="en-US" dirty="0" smtClean="0"/>
              <a:t> </a:t>
            </a:r>
            <a:r>
              <a:rPr lang="en-US" dirty="0" err="1" smtClean="0"/>
              <a:t>dunia</a:t>
            </a:r>
            <a:r>
              <a:rPr lang="en-US" dirty="0" smtClean="0"/>
              <a:t>) </a:t>
            </a:r>
            <a:r>
              <a:rPr lang="id-ID" dirty="0" smtClean="0"/>
              <a:t>dari </a:t>
            </a:r>
            <a:r>
              <a:rPr lang="id-ID" dirty="0"/>
              <a:t>Indonesia </a:t>
            </a:r>
            <a:r>
              <a:rPr lang="id-ID" dirty="0" smtClean="0"/>
              <a:t>merdeka</a:t>
            </a:r>
            <a:r>
              <a:rPr lang="en-US" dirty="0" smtClean="0"/>
              <a:t>.</a:t>
            </a:r>
          </a:p>
          <a:p>
            <a:pPr algn="just"/>
            <a:r>
              <a:rPr lang="id-ID" dirty="0"/>
              <a:t>negara harus didirikan dalam suatu </a:t>
            </a:r>
            <a:r>
              <a:rPr lang="id-ID" dirty="0" smtClean="0"/>
              <a:t>Weltanschauung, </a:t>
            </a:r>
            <a:r>
              <a:rPr lang="id-ID" dirty="0"/>
              <a:t>karena meskipun negara tercipta dalam waktu yang singkat, tetapi Weltanschauung sudah tersedia sejak </a:t>
            </a:r>
            <a:r>
              <a:rPr lang="id-ID" dirty="0" smtClean="0"/>
              <a:t>lama</a:t>
            </a:r>
            <a:r>
              <a:rPr lang="en-US" dirty="0" smtClean="0"/>
              <a:t>.</a:t>
            </a:r>
            <a:endParaRPr lang="en-US" dirty="0"/>
          </a:p>
        </p:txBody>
      </p:sp>
    </p:spTree>
    <p:extLst>
      <p:ext uri="{BB962C8B-B14F-4D97-AF65-F5344CB8AC3E}">
        <p14:creationId xmlns:p14="http://schemas.microsoft.com/office/powerpoint/2010/main" val="9927063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605" y="93363"/>
            <a:ext cx="4227907" cy="1535437"/>
          </a:xfrm>
        </p:spPr>
        <p:txBody>
          <a:bodyPr>
            <a:normAutofit/>
          </a:bodyPr>
          <a:lstStyle/>
          <a:p>
            <a:r>
              <a:rPr lang="en-US" sz="2100" b="1" i="1" dirty="0" smtClean="0">
                <a:solidFill>
                  <a:schemeClr val="accent5">
                    <a:lumMod val="50000"/>
                  </a:schemeClr>
                </a:solidFill>
              </a:rPr>
              <a:t>Weltanschauung vs </a:t>
            </a:r>
            <a:r>
              <a:rPr lang="en-US" sz="2100" b="1" i="1" dirty="0">
                <a:solidFill>
                  <a:schemeClr val="accent5">
                    <a:lumMod val="50000"/>
                  </a:schemeClr>
                </a:solidFill>
              </a:rPr>
              <a:t>Ideology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74025150"/>
              </p:ext>
            </p:extLst>
          </p:nvPr>
        </p:nvGraphicFramePr>
        <p:xfrm>
          <a:off x="1659731" y="2226469"/>
          <a:ext cx="5824538" cy="3263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1659731" y="2226469"/>
            <a:ext cx="1392702" cy="300082"/>
          </a:xfrm>
          <a:prstGeom prst="rect">
            <a:avLst/>
          </a:prstGeom>
          <a:noFill/>
        </p:spPr>
        <p:txBody>
          <a:bodyPr wrap="square" rtlCol="0">
            <a:spAutoFit/>
          </a:bodyPr>
          <a:lstStyle/>
          <a:p>
            <a:r>
              <a:rPr lang="en-US" sz="1350" b="1" i="1" dirty="0">
                <a:solidFill>
                  <a:schemeClr val="accent5">
                    <a:lumMod val="50000"/>
                  </a:schemeClr>
                </a:solidFill>
              </a:rPr>
              <a:t>Weltanschauung</a:t>
            </a:r>
            <a:endParaRPr lang="id-ID" sz="1350" dirty="0"/>
          </a:p>
        </p:txBody>
      </p:sp>
      <p:sp>
        <p:nvSpPr>
          <p:cNvPr id="8" name="TextBox 7"/>
          <p:cNvSpPr txBox="1"/>
          <p:nvPr/>
        </p:nvSpPr>
        <p:spPr>
          <a:xfrm>
            <a:off x="6670101" y="5189891"/>
            <a:ext cx="814168" cy="300082"/>
          </a:xfrm>
          <a:prstGeom prst="rect">
            <a:avLst/>
          </a:prstGeom>
          <a:noFill/>
        </p:spPr>
        <p:txBody>
          <a:bodyPr wrap="square" rtlCol="0">
            <a:spAutoFit/>
          </a:bodyPr>
          <a:lstStyle/>
          <a:p>
            <a:r>
              <a:rPr lang="en-US" sz="1350" b="1" i="1" dirty="0">
                <a:solidFill>
                  <a:schemeClr val="accent5">
                    <a:lumMod val="50000"/>
                  </a:schemeClr>
                </a:solidFill>
              </a:rPr>
              <a:t>Ideology</a:t>
            </a:r>
            <a:endParaRPr lang="id-ID" sz="1350" dirty="0"/>
          </a:p>
        </p:txBody>
      </p:sp>
    </p:spTree>
    <p:extLst>
      <p:ext uri="{BB962C8B-B14F-4D97-AF65-F5344CB8AC3E}">
        <p14:creationId xmlns:p14="http://schemas.microsoft.com/office/powerpoint/2010/main" val="17126380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Weltanschauung</a:t>
            </a:r>
            <a:r>
              <a:rPr lang="en-US" dirty="0" smtClean="0"/>
              <a:t> </a:t>
            </a:r>
            <a:r>
              <a:rPr lang="en-US" dirty="0" err="1" smtClean="0"/>
              <a:t>bangsa</a:t>
            </a:r>
            <a:r>
              <a:rPr lang="en-US" dirty="0" smtClean="0"/>
              <a:t> Indonesia</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err="1" smtClean="0"/>
              <a:t>Kebangsaan</a:t>
            </a:r>
            <a:r>
              <a:rPr lang="en-US" dirty="0" smtClean="0"/>
              <a:t>, </a:t>
            </a:r>
            <a:r>
              <a:rPr lang="en-US" dirty="0" err="1" smtClean="0"/>
              <a:t>Soekarno</a:t>
            </a:r>
            <a:r>
              <a:rPr lang="en-US" dirty="0" smtClean="0"/>
              <a:t> </a:t>
            </a:r>
            <a:r>
              <a:rPr lang="en-US" dirty="0" err="1" smtClean="0"/>
              <a:t>melengkapi</a:t>
            </a:r>
            <a:r>
              <a:rPr lang="en-US" dirty="0" smtClean="0"/>
              <a:t> </a:t>
            </a:r>
            <a:r>
              <a:rPr lang="en-US" dirty="0" err="1" smtClean="0"/>
              <a:t>pendapat</a:t>
            </a:r>
            <a:r>
              <a:rPr lang="en-US" dirty="0" smtClean="0"/>
              <a:t> Bauer, </a:t>
            </a:r>
            <a:r>
              <a:rPr lang="en-US" dirty="0" err="1" smtClean="0"/>
              <a:t>bahwa</a:t>
            </a:r>
            <a:r>
              <a:rPr lang="en-US" dirty="0" smtClean="0"/>
              <a:t> </a:t>
            </a:r>
            <a:r>
              <a:rPr lang="en-US" dirty="0" err="1" smtClean="0"/>
              <a:t>bangsa</a:t>
            </a:r>
            <a:r>
              <a:rPr lang="en-US" dirty="0" smtClean="0"/>
              <a:t> </a:t>
            </a:r>
            <a:r>
              <a:rPr lang="en-US" dirty="0" err="1" smtClean="0"/>
              <a:t>bukan</a:t>
            </a:r>
            <a:r>
              <a:rPr lang="en-US" dirty="0" smtClean="0"/>
              <a:t> </a:t>
            </a:r>
            <a:r>
              <a:rPr lang="en-US" dirty="0" err="1" smtClean="0"/>
              <a:t>hanya</a:t>
            </a:r>
            <a:r>
              <a:rPr lang="en-US" dirty="0" smtClean="0"/>
              <a:t> </a:t>
            </a:r>
            <a:r>
              <a:rPr lang="en-US" dirty="0" err="1" smtClean="0"/>
              <a:t>pada</a:t>
            </a:r>
            <a:r>
              <a:rPr lang="en-US" dirty="0" smtClean="0"/>
              <a:t> </a:t>
            </a:r>
            <a:r>
              <a:rPr lang="en-US" dirty="0" err="1" smtClean="0"/>
              <a:t>orangnya</a:t>
            </a:r>
            <a:r>
              <a:rPr lang="en-US" dirty="0" smtClean="0"/>
              <a:t> (</a:t>
            </a:r>
            <a:r>
              <a:rPr lang="id-ID" i="1" dirty="0" smtClean="0"/>
              <a:t>Gemeinschaft</a:t>
            </a:r>
            <a:r>
              <a:rPr lang="en-US" dirty="0" smtClean="0"/>
              <a:t>), </a:t>
            </a:r>
            <a:r>
              <a:rPr lang="en-US" dirty="0" err="1" smtClean="0"/>
              <a:t>atau</a:t>
            </a:r>
            <a:r>
              <a:rPr lang="en-US" dirty="0" smtClean="0"/>
              <a:t> Renan, </a:t>
            </a:r>
            <a:r>
              <a:rPr lang="en-US" dirty="0" err="1" smtClean="0"/>
              <a:t>tentang</a:t>
            </a:r>
            <a:r>
              <a:rPr lang="en-US" dirty="0" smtClean="0"/>
              <a:t> </a:t>
            </a:r>
            <a:r>
              <a:rPr lang="en-US" dirty="0" err="1" smtClean="0"/>
              <a:t>perasaan</a:t>
            </a:r>
            <a:r>
              <a:rPr lang="en-US" dirty="0" smtClean="0"/>
              <a:t> </a:t>
            </a:r>
            <a:r>
              <a:rPr lang="en-US" dirty="0" err="1" smtClean="0"/>
              <a:t>orangnya</a:t>
            </a:r>
            <a:r>
              <a:rPr lang="en-US" dirty="0" smtClean="0"/>
              <a:t> (</a:t>
            </a:r>
            <a:r>
              <a:rPr lang="id-ID" i="1" dirty="0"/>
              <a:t>l’ame et le </a:t>
            </a:r>
            <a:r>
              <a:rPr lang="id-ID" i="1" dirty="0" smtClean="0"/>
              <a:t>desir</a:t>
            </a:r>
            <a:r>
              <a:rPr lang="en-US" i="1" dirty="0" smtClean="0"/>
              <a:t> – </a:t>
            </a:r>
            <a:r>
              <a:rPr lang="en-US" dirty="0" err="1" smtClean="0"/>
              <a:t>kehendak</a:t>
            </a:r>
            <a:r>
              <a:rPr lang="en-US" dirty="0" smtClean="0"/>
              <a:t> </a:t>
            </a:r>
            <a:r>
              <a:rPr lang="en-US" dirty="0" err="1" smtClean="0"/>
              <a:t>untuk</a:t>
            </a:r>
            <a:r>
              <a:rPr lang="en-US" dirty="0" smtClean="0"/>
              <a:t> </a:t>
            </a:r>
            <a:r>
              <a:rPr lang="en-US" dirty="0" err="1" smtClean="0"/>
              <a:t>bersatu</a:t>
            </a:r>
            <a:r>
              <a:rPr lang="en-US" dirty="0" smtClean="0"/>
              <a:t>), </a:t>
            </a:r>
            <a:r>
              <a:rPr lang="en-US" dirty="0" err="1" smtClean="0"/>
              <a:t>tetapi</a:t>
            </a:r>
            <a:r>
              <a:rPr lang="en-US" dirty="0" smtClean="0"/>
              <a:t> </a:t>
            </a:r>
            <a:r>
              <a:rPr lang="en-US" dirty="0" err="1" smtClean="0"/>
              <a:t>juga</a:t>
            </a:r>
            <a:r>
              <a:rPr lang="en-US" dirty="0" smtClean="0"/>
              <a:t> </a:t>
            </a:r>
            <a:r>
              <a:rPr lang="en-US" dirty="0" err="1" smtClean="0"/>
              <a:t>pada</a:t>
            </a:r>
            <a:r>
              <a:rPr lang="en-US" dirty="0" smtClean="0"/>
              <a:t> </a:t>
            </a:r>
            <a:r>
              <a:rPr lang="en-US" dirty="0" err="1" smtClean="0"/>
              <a:t>tempatnya</a:t>
            </a:r>
            <a:r>
              <a:rPr lang="en-US" dirty="0" smtClean="0"/>
              <a:t> </a:t>
            </a:r>
            <a:r>
              <a:rPr lang="en-US" dirty="0" err="1" smtClean="0"/>
              <a:t>atau</a:t>
            </a:r>
            <a:r>
              <a:rPr lang="en-US" dirty="0" smtClean="0"/>
              <a:t> </a:t>
            </a:r>
            <a:r>
              <a:rPr lang="en-US" dirty="0" err="1" smtClean="0"/>
              <a:t>tanah</a:t>
            </a:r>
            <a:r>
              <a:rPr lang="en-US" dirty="0" smtClean="0"/>
              <a:t> </a:t>
            </a:r>
            <a:r>
              <a:rPr lang="en-US" dirty="0" err="1" smtClean="0"/>
              <a:t>airnya</a:t>
            </a:r>
            <a:r>
              <a:rPr lang="en-US" dirty="0" smtClean="0"/>
              <a:t>.</a:t>
            </a:r>
          </a:p>
          <a:p>
            <a:pPr algn="just"/>
            <a:r>
              <a:rPr lang="en-US" dirty="0" smtClean="0"/>
              <a:t>I</a:t>
            </a:r>
            <a:r>
              <a:rPr lang="id-ID" dirty="0" smtClean="0"/>
              <a:t>nternasionalisme</a:t>
            </a:r>
            <a:r>
              <a:rPr lang="id-ID" dirty="0"/>
              <a:t>, yaitu suatu kesadaran nasionalisme yang memandang keberadaan negara dan bangsa yang lainnya sebagai </a:t>
            </a:r>
            <a:r>
              <a:rPr lang="id-ID" dirty="0" smtClean="0"/>
              <a:t>kesatuan</a:t>
            </a:r>
            <a:r>
              <a:rPr lang="en-US" dirty="0" smtClean="0"/>
              <a:t>. </a:t>
            </a:r>
            <a:r>
              <a:rPr lang="en-US" dirty="0" err="1" smtClean="0"/>
              <a:t>Perluasan</a:t>
            </a:r>
            <a:r>
              <a:rPr lang="en-US" dirty="0" smtClean="0"/>
              <a:t> </a:t>
            </a:r>
            <a:r>
              <a:rPr lang="en-US" dirty="0" err="1" smtClean="0"/>
              <a:t>dari</a:t>
            </a:r>
            <a:r>
              <a:rPr lang="en-US" dirty="0" smtClean="0"/>
              <a:t> </a:t>
            </a:r>
            <a:r>
              <a:rPr lang="en-US" dirty="0" err="1" smtClean="0"/>
              <a:t>nilai</a:t>
            </a:r>
            <a:r>
              <a:rPr lang="en-US" dirty="0" smtClean="0"/>
              <a:t> </a:t>
            </a:r>
            <a:r>
              <a:rPr lang="en-US" dirty="0" err="1" smtClean="0"/>
              <a:t>kebangsaan</a:t>
            </a:r>
            <a:endParaRPr lang="en-US" dirty="0" smtClean="0"/>
          </a:p>
          <a:p>
            <a:pPr algn="just"/>
            <a:r>
              <a:rPr lang="en-US" dirty="0"/>
              <a:t>D</a:t>
            </a:r>
            <a:r>
              <a:rPr lang="id-ID" dirty="0" smtClean="0"/>
              <a:t>asar </a:t>
            </a:r>
            <a:r>
              <a:rPr lang="id-ID" dirty="0"/>
              <a:t>mufakat, dasar perwakilan, dasar permusyawaratan. Agak serupa dengan pandangan Yamin, Soekarno memandang bahwa Indonesia bukan negara satu orang dan satu golongan saja, tetapi “negara untuk semua</a:t>
            </a:r>
            <a:r>
              <a:rPr lang="id-ID" dirty="0" smtClean="0"/>
              <a:t>”</a:t>
            </a:r>
            <a:endParaRPr lang="en-US" dirty="0" smtClean="0"/>
          </a:p>
          <a:p>
            <a:pPr algn="just"/>
            <a:r>
              <a:rPr lang="en-US" dirty="0"/>
              <a:t>K</a:t>
            </a:r>
            <a:r>
              <a:rPr lang="id-ID" dirty="0" smtClean="0"/>
              <a:t>esejahteraan</a:t>
            </a:r>
            <a:r>
              <a:rPr lang="id-ID" dirty="0"/>
              <a:t>, bahwa tidak ada kemiskinan di dalam Indonesia </a:t>
            </a:r>
            <a:r>
              <a:rPr lang="id-ID" dirty="0" smtClean="0"/>
              <a:t>merdeka</a:t>
            </a:r>
            <a:r>
              <a:rPr lang="en-US" dirty="0" smtClean="0"/>
              <a:t>. </a:t>
            </a:r>
            <a:r>
              <a:rPr lang="id-ID" dirty="0"/>
              <a:t>badan permusyawaratan bukan hanya sebagai politiek demokratie saja, tetapi mewujudkan dua prinsip: </a:t>
            </a:r>
            <a:r>
              <a:rPr lang="id-ID" i="1" dirty="0"/>
              <a:t>politieke rechtvaardigheid</a:t>
            </a:r>
            <a:r>
              <a:rPr lang="id-ID" dirty="0"/>
              <a:t> </a:t>
            </a:r>
            <a:r>
              <a:rPr lang="en-US" dirty="0" smtClean="0"/>
              <a:t>(</a:t>
            </a:r>
            <a:r>
              <a:rPr lang="en-US" dirty="0" err="1" smtClean="0"/>
              <a:t>keadilan</a:t>
            </a:r>
            <a:r>
              <a:rPr lang="en-US" dirty="0" smtClean="0"/>
              <a:t> </a:t>
            </a:r>
            <a:r>
              <a:rPr lang="en-US" dirty="0" err="1" smtClean="0"/>
              <a:t>politik</a:t>
            </a:r>
            <a:r>
              <a:rPr lang="en-US" dirty="0" smtClean="0"/>
              <a:t>) </a:t>
            </a:r>
            <a:r>
              <a:rPr lang="id-ID" dirty="0" smtClean="0"/>
              <a:t>dan </a:t>
            </a:r>
            <a:r>
              <a:rPr lang="id-ID" i="1" dirty="0"/>
              <a:t>sociale </a:t>
            </a:r>
            <a:r>
              <a:rPr lang="id-ID" i="1" dirty="0" smtClean="0"/>
              <a:t>rechtvaardigheid</a:t>
            </a:r>
            <a:r>
              <a:rPr lang="en-US" i="1" dirty="0" smtClean="0"/>
              <a:t> </a:t>
            </a:r>
            <a:r>
              <a:rPr lang="en-US" dirty="0" smtClean="0"/>
              <a:t>(</a:t>
            </a:r>
            <a:r>
              <a:rPr lang="en-US" dirty="0" err="1" smtClean="0"/>
              <a:t>keadilan</a:t>
            </a:r>
            <a:r>
              <a:rPr lang="en-US" dirty="0" smtClean="0"/>
              <a:t> </a:t>
            </a:r>
            <a:r>
              <a:rPr lang="en-US" dirty="0" err="1" smtClean="0"/>
              <a:t>sosial</a:t>
            </a:r>
            <a:r>
              <a:rPr lang="en-US" dirty="0" smtClean="0"/>
              <a:t>)</a:t>
            </a:r>
          </a:p>
          <a:p>
            <a:pPr algn="just"/>
            <a:r>
              <a:rPr lang="en-US" dirty="0"/>
              <a:t>K</a:t>
            </a:r>
            <a:r>
              <a:rPr lang="id-ID" dirty="0" smtClean="0"/>
              <a:t>etuhanan </a:t>
            </a:r>
            <a:r>
              <a:rPr lang="id-ID" dirty="0"/>
              <a:t>yang berkebudayaan, yang berbudi pekerti luhur, yang saling menghormati satu sama </a:t>
            </a:r>
            <a:r>
              <a:rPr lang="id-ID" dirty="0" smtClean="0"/>
              <a:t>lain</a:t>
            </a:r>
            <a:r>
              <a:rPr lang="en-US" dirty="0" smtClean="0"/>
              <a:t>. </a:t>
            </a:r>
            <a:r>
              <a:rPr lang="en-US" dirty="0" err="1" smtClean="0"/>
              <a:t>Setiap</a:t>
            </a:r>
            <a:r>
              <a:rPr lang="en-US" dirty="0" smtClean="0"/>
              <a:t> orang di Nusantara </a:t>
            </a:r>
            <a:r>
              <a:rPr lang="en-US" dirty="0" err="1" smtClean="0"/>
              <a:t>memahami</a:t>
            </a:r>
            <a:r>
              <a:rPr lang="en-US" dirty="0" smtClean="0"/>
              <a:t> </a:t>
            </a:r>
            <a:r>
              <a:rPr lang="en-US" dirty="0" err="1" smtClean="0"/>
              <a:t>nilai-nilai</a:t>
            </a:r>
            <a:r>
              <a:rPr lang="en-US" dirty="0" smtClean="0"/>
              <a:t> </a:t>
            </a:r>
            <a:r>
              <a:rPr lang="en-US" dirty="0" err="1" smtClean="0"/>
              <a:t>ketuhanan</a:t>
            </a:r>
            <a:r>
              <a:rPr lang="en-US" dirty="0" smtClean="0"/>
              <a:t>, </a:t>
            </a:r>
            <a:r>
              <a:rPr lang="en-US" dirty="0" err="1" smtClean="0"/>
              <a:t>namun</a:t>
            </a:r>
            <a:r>
              <a:rPr lang="en-US" dirty="0" smtClean="0"/>
              <a:t> </a:t>
            </a:r>
            <a:r>
              <a:rPr lang="en-US" dirty="0" err="1" smtClean="0"/>
              <a:t>dipengaruhi</a:t>
            </a:r>
            <a:r>
              <a:rPr lang="en-US" dirty="0" smtClean="0"/>
              <a:t> </a:t>
            </a:r>
            <a:r>
              <a:rPr lang="en-US" dirty="0" err="1" smtClean="0"/>
              <a:t>oleh</a:t>
            </a:r>
            <a:r>
              <a:rPr lang="en-US" dirty="0" smtClean="0"/>
              <a:t> </a:t>
            </a:r>
            <a:r>
              <a:rPr lang="en-US" dirty="0" err="1" smtClean="0"/>
              <a:t>interaksi</a:t>
            </a:r>
            <a:r>
              <a:rPr lang="en-US" dirty="0" smtClean="0"/>
              <a:t> </a:t>
            </a:r>
            <a:r>
              <a:rPr lang="en-US" dirty="0" err="1" smtClean="0"/>
              <a:t>budaya</a:t>
            </a:r>
            <a:r>
              <a:rPr lang="en-US" dirty="0" smtClean="0"/>
              <a:t> di </a:t>
            </a:r>
            <a:r>
              <a:rPr lang="en-US" dirty="0" err="1" smtClean="0"/>
              <a:t>wilayahnya</a:t>
            </a:r>
            <a:r>
              <a:rPr lang="en-US" dirty="0" smtClean="0"/>
              <a:t>.</a:t>
            </a:r>
            <a:endParaRPr lang="en-US" dirty="0"/>
          </a:p>
        </p:txBody>
      </p:sp>
    </p:spTree>
    <p:extLst>
      <p:ext uri="{BB962C8B-B14F-4D97-AF65-F5344CB8AC3E}">
        <p14:creationId xmlns:p14="http://schemas.microsoft.com/office/powerpoint/2010/main" val="2311446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Latar Belakang Mempelajari PPKWN</a:t>
            </a:r>
            <a:endParaRPr lang="en-US" dirty="0"/>
          </a:p>
        </p:txBody>
      </p:sp>
      <p:sp>
        <p:nvSpPr>
          <p:cNvPr id="3" name="Content Placeholder 2"/>
          <p:cNvSpPr>
            <a:spLocks noGrp="1"/>
          </p:cNvSpPr>
          <p:nvPr>
            <p:ph idx="1"/>
          </p:nvPr>
        </p:nvSpPr>
        <p:spPr/>
        <p:txBody>
          <a:bodyPr>
            <a:normAutofit/>
          </a:bodyPr>
          <a:lstStyle/>
          <a:p>
            <a:pPr lvl="0" algn="just"/>
            <a:r>
              <a:rPr lang="en-US" sz="2800" dirty="0" err="1"/>
              <a:t>Perubahan</a:t>
            </a:r>
            <a:r>
              <a:rPr lang="en-US" sz="2800" dirty="0"/>
              <a:t> yang </a:t>
            </a:r>
            <a:r>
              <a:rPr lang="en-US" sz="2800" dirty="0" err="1"/>
              <a:t>terjadi</a:t>
            </a:r>
            <a:r>
              <a:rPr lang="en-US" sz="2800" dirty="0"/>
              <a:t> di </a:t>
            </a:r>
            <a:r>
              <a:rPr lang="en-US" sz="2800" dirty="0" err="1"/>
              <a:t>dunia</a:t>
            </a:r>
            <a:r>
              <a:rPr lang="en-US" sz="2800" dirty="0"/>
              <a:t> </a:t>
            </a:r>
            <a:r>
              <a:rPr lang="en-US" sz="2800" dirty="0" err="1"/>
              <a:t>dewasa</a:t>
            </a:r>
            <a:r>
              <a:rPr lang="en-US" sz="2800" dirty="0"/>
              <a:t> </a:t>
            </a:r>
            <a:r>
              <a:rPr lang="en-US" sz="2800" dirty="0" err="1"/>
              <a:t>ini</a:t>
            </a:r>
            <a:r>
              <a:rPr lang="en-US" sz="2800" dirty="0"/>
              <a:t>: </a:t>
            </a:r>
            <a:endParaRPr lang="en-US" sz="2800" dirty="0" smtClean="0"/>
          </a:p>
          <a:p>
            <a:pPr lvl="1" algn="just"/>
            <a:r>
              <a:rPr lang="en-US" sz="2400" dirty="0" err="1" smtClean="0"/>
              <a:t>terorisme</a:t>
            </a:r>
            <a:r>
              <a:rPr lang="en-US" sz="2400" dirty="0"/>
              <a:t>, </a:t>
            </a:r>
            <a:endParaRPr lang="en-US" sz="2400" dirty="0" smtClean="0"/>
          </a:p>
          <a:p>
            <a:pPr lvl="1" algn="just"/>
            <a:r>
              <a:rPr lang="en-US" sz="2400" dirty="0" smtClean="0"/>
              <a:t>drug </a:t>
            </a:r>
            <a:r>
              <a:rPr lang="en-US" sz="2400" dirty="0"/>
              <a:t>trafficking, </a:t>
            </a:r>
            <a:endParaRPr lang="en-US" sz="2400" dirty="0" smtClean="0"/>
          </a:p>
          <a:p>
            <a:pPr lvl="1" algn="just"/>
            <a:r>
              <a:rPr lang="en-US" sz="2400" dirty="0" smtClean="0"/>
              <a:t>Internet, </a:t>
            </a:r>
            <a:r>
              <a:rPr lang="en-US" sz="2400" dirty="0" err="1"/>
              <a:t>dan</a:t>
            </a:r>
            <a:r>
              <a:rPr lang="en-US" sz="2400" dirty="0"/>
              <a:t> </a:t>
            </a:r>
            <a:endParaRPr lang="en-US" sz="2400" dirty="0" smtClean="0"/>
          </a:p>
          <a:p>
            <a:pPr lvl="1" algn="just"/>
            <a:r>
              <a:rPr lang="en-US" sz="2400" dirty="0" err="1" smtClean="0"/>
              <a:t>sosial</a:t>
            </a:r>
            <a:r>
              <a:rPr lang="en-US" sz="2400" dirty="0" smtClean="0"/>
              <a:t> </a:t>
            </a:r>
            <a:r>
              <a:rPr lang="en-US" sz="2400" dirty="0"/>
              <a:t>media (</a:t>
            </a:r>
            <a:r>
              <a:rPr lang="en-US" sz="2400" dirty="0" err="1"/>
              <a:t>kasus</a:t>
            </a:r>
            <a:r>
              <a:rPr lang="en-US" sz="2400" dirty="0"/>
              <a:t> Hoax </a:t>
            </a:r>
            <a:r>
              <a:rPr lang="en-US" sz="2400" dirty="0" err="1"/>
              <a:t>dan</a:t>
            </a:r>
            <a:r>
              <a:rPr lang="en-US" sz="2400" dirty="0"/>
              <a:t> </a:t>
            </a:r>
            <a:r>
              <a:rPr lang="en-US" sz="2400" dirty="0" err="1"/>
              <a:t>penipuan</a:t>
            </a:r>
            <a:r>
              <a:rPr lang="en-US" sz="2400" dirty="0"/>
              <a:t> online).</a:t>
            </a:r>
          </a:p>
          <a:p>
            <a:pPr lvl="0" algn="just"/>
            <a:r>
              <a:rPr lang="en-US" sz="2800" dirty="0"/>
              <a:t>Problem </a:t>
            </a:r>
            <a:r>
              <a:rPr lang="en-US" sz="2800" dirty="0" err="1"/>
              <a:t>perubahan</a:t>
            </a:r>
            <a:r>
              <a:rPr lang="en-US" sz="2800" dirty="0"/>
              <a:t> </a:t>
            </a:r>
            <a:r>
              <a:rPr lang="en-US" sz="2800" dirty="0" err="1"/>
              <a:t>transformasi</a:t>
            </a:r>
            <a:r>
              <a:rPr lang="en-US" sz="2800" dirty="0"/>
              <a:t> </a:t>
            </a:r>
            <a:r>
              <a:rPr lang="en-US" sz="2800" dirty="0" err="1" smtClean="0"/>
              <a:t>nilai</a:t>
            </a:r>
            <a:r>
              <a:rPr lang="en-US" sz="2800" dirty="0" smtClean="0"/>
              <a:t>:</a:t>
            </a:r>
          </a:p>
          <a:p>
            <a:pPr lvl="1" algn="just"/>
            <a:r>
              <a:rPr lang="en-US" sz="2400" dirty="0" err="1" smtClean="0"/>
              <a:t>masalah</a:t>
            </a:r>
            <a:r>
              <a:rPr lang="en-US" sz="2400" dirty="0" smtClean="0"/>
              <a:t> </a:t>
            </a:r>
            <a:r>
              <a:rPr lang="en-US" sz="2400" dirty="0" err="1"/>
              <a:t>kekerasan</a:t>
            </a:r>
            <a:r>
              <a:rPr lang="en-US" sz="2400" dirty="0"/>
              <a:t> </a:t>
            </a:r>
            <a:r>
              <a:rPr lang="en-US" sz="2400" dirty="0" err="1"/>
              <a:t>siswa</a:t>
            </a:r>
            <a:r>
              <a:rPr lang="en-US" sz="2400" dirty="0"/>
              <a:t> </a:t>
            </a:r>
            <a:r>
              <a:rPr lang="en-US" sz="2400" dirty="0" err="1"/>
              <a:t>kepada</a:t>
            </a:r>
            <a:r>
              <a:rPr lang="en-US" sz="2400" dirty="0"/>
              <a:t> </a:t>
            </a:r>
            <a:r>
              <a:rPr lang="en-US" sz="2400" dirty="0" err="1"/>
              <a:t>gurunya</a:t>
            </a:r>
            <a:r>
              <a:rPr lang="en-US" sz="2400" dirty="0"/>
              <a:t>, </a:t>
            </a:r>
            <a:endParaRPr lang="en-US" sz="2400" dirty="0" smtClean="0"/>
          </a:p>
          <a:p>
            <a:pPr lvl="1" algn="just"/>
            <a:r>
              <a:rPr lang="en-US" sz="2400" dirty="0" err="1" smtClean="0"/>
              <a:t>masalah</a:t>
            </a:r>
            <a:r>
              <a:rPr lang="en-US" sz="2400" dirty="0" smtClean="0"/>
              <a:t> </a:t>
            </a:r>
            <a:r>
              <a:rPr lang="en-US" sz="2400" dirty="0" err="1"/>
              <a:t>kekerasan</a:t>
            </a:r>
            <a:r>
              <a:rPr lang="en-US" sz="2400" dirty="0"/>
              <a:t> di </a:t>
            </a:r>
            <a:r>
              <a:rPr lang="en-US" sz="2400" dirty="0" err="1"/>
              <a:t>lembaga</a:t>
            </a:r>
            <a:r>
              <a:rPr lang="en-US" sz="2400" dirty="0"/>
              <a:t> </a:t>
            </a:r>
            <a:r>
              <a:rPr lang="en-US" sz="2400" dirty="0" err="1"/>
              <a:t>pendidikan</a:t>
            </a:r>
            <a:r>
              <a:rPr lang="en-US" sz="2400" dirty="0"/>
              <a:t>, </a:t>
            </a:r>
            <a:endParaRPr lang="en-US" sz="2400" dirty="0" smtClean="0"/>
          </a:p>
          <a:p>
            <a:pPr lvl="1" algn="just"/>
            <a:r>
              <a:rPr lang="en-US" sz="2400" dirty="0" err="1" smtClean="0"/>
              <a:t>masalah</a:t>
            </a:r>
            <a:r>
              <a:rPr lang="en-US" sz="2400" dirty="0" smtClean="0"/>
              <a:t> </a:t>
            </a:r>
            <a:r>
              <a:rPr lang="en-US" sz="2400" i="1" dirty="0"/>
              <a:t>social media </a:t>
            </a:r>
            <a:r>
              <a:rPr lang="en-US" sz="2400" dirty="0"/>
              <a:t>yang </a:t>
            </a:r>
            <a:r>
              <a:rPr lang="en-US" sz="2400" dirty="0" err="1"/>
              <a:t>membawa</a:t>
            </a:r>
            <a:r>
              <a:rPr lang="en-US" sz="2400" dirty="0"/>
              <a:t> trend-trend yang </a:t>
            </a:r>
            <a:r>
              <a:rPr lang="en-US" sz="2400" dirty="0" err="1"/>
              <a:t>tidak</a:t>
            </a:r>
            <a:r>
              <a:rPr lang="en-US" sz="2400" dirty="0"/>
              <a:t> </a:t>
            </a:r>
            <a:r>
              <a:rPr lang="en-US" sz="2400" dirty="0" err="1"/>
              <a:t>sesuai</a:t>
            </a:r>
            <a:r>
              <a:rPr lang="en-US" sz="2400" dirty="0"/>
              <a:t> </a:t>
            </a:r>
            <a:r>
              <a:rPr lang="en-US" sz="2400" dirty="0" err="1"/>
              <a:t>dengan</a:t>
            </a:r>
            <a:r>
              <a:rPr lang="en-US" sz="2400" dirty="0"/>
              <a:t> </a:t>
            </a:r>
            <a:r>
              <a:rPr lang="en-US" sz="2400" dirty="0" err="1"/>
              <a:t>kepribadian</a:t>
            </a:r>
            <a:r>
              <a:rPr lang="en-US" sz="2400" dirty="0"/>
              <a:t> </a:t>
            </a:r>
            <a:r>
              <a:rPr lang="en-US" sz="2400" dirty="0" err="1"/>
              <a:t>bangsa</a:t>
            </a:r>
            <a:r>
              <a:rPr lang="en-US" sz="2400" dirty="0"/>
              <a:t>, </a:t>
            </a:r>
            <a:r>
              <a:rPr lang="en-US" sz="2400" dirty="0" err="1"/>
              <a:t>budaya</a:t>
            </a:r>
            <a:r>
              <a:rPr lang="en-US" sz="2400" dirty="0"/>
              <a:t> </a:t>
            </a:r>
            <a:r>
              <a:rPr lang="en-US" sz="2400" dirty="0" err="1"/>
              <a:t>korupsi</a:t>
            </a:r>
            <a:r>
              <a:rPr lang="en-US" sz="2400" dirty="0"/>
              <a:t> di Indonesia</a:t>
            </a:r>
            <a:r>
              <a:rPr lang="en-US" sz="2400" dirty="0" smtClean="0"/>
              <a:t>)</a:t>
            </a:r>
            <a:endParaRPr lang="en-US" sz="2400" dirty="0"/>
          </a:p>
        </p:txBody>
      </p:sp>
    </p:spTree>
    <p:extLst>
      <p:ext uri="{BB962C8B-B14F-4D97-AF65-F5344CB8AC3E}">
        <p14:creationId xmlns:p14="http://schemas.microsoft.com/office/powerpoint/2010/main" val="20600064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Piagam</a:t>
            </a:r>
            <a:r>
              <a:rPr lang="en-US" dirty="0" smtClean="0"/>
              <a:t> Jakarta </a:t>
            </a:r>
            <a:r>
              <a:rPr lang="en-US" dirty="0" err="1" smtClean="0"/>
              <a:t>dan</a:t>
            </a:r>
            <a:r>
              <a:rPr lang="en-US" dirty="0" smtClean="0"/>
              <a:t> </a:t>
            </a:r>
            <a:r>
              <a:rPr lang="en-US" dirty="0" err="1" smtClean="0"/>
              <a:t>Pengesahan</a:t>
            </a:r>
            <a:r>
              <a:rPr lang="en-US" dirty="0" smtClean="0"/>
              <a:t> UUD 1945</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1697438"/>
            <a:ext cx="2824788" cy="4351338"/>
          </a:xfrm>
        </p:spPr>
      </p:pic>
      <p:sp>
        <p:nvSpPr>
          <p:cNvPr id="5" name="TextBox 4"/>
          <p:cNvSpPr txBox="1"/>
          <p:nvPr/>
        </p:nvSpPr>
        <p:spPr>
          <a:xfrm>
            <a:off x="4427984" y="1690689"/>
            <a:ext cx="3816424" cy="4247317"/>
          </a:xfrm>
          <a:prstGeom prst="rect">
            <a:avLst/>
          </a:prstGeom>
          <a:noFill/>
        </p:spPr>
        <p:txBody>
          <a:bodyPr wrap="square" rtlCol="0">
            <a:spAutoFit/>
          </a:bodyPr>
          <a:lstStyle/>
          <a:p>
            <a:pPr marL="285750" indent="-285750" algn="just">
              <a:buFont typeface="Arial" panose="020B0604020202020204" pitchFamily="34" charset="0"/>
              <a:buChar char="•"/>
            </a:pPr>
            <a:r>
              <a:rPr lang="en-US" dirty="0" err="1" smtClean="0"/>
              <a:t>Naskah</a:t>
            </a:r>
            <a:r>
              <a:rPr lang="en-US" dirty="0" smtClean="0"/>
              <a:t> </a:t>
            </a:r>
            <a:r>
              <a:rPr lang="en-US" dirty="0" err="1" smtClean="0"/>
              <a:t>Piagam</a:t>
            </a:r>
            <a:r>
              <a:rPr lang="en-US" dirty="0" smtClean="0"/>
              <a:t> Jakarta </a:t>
            </a:r>
            <a:r>
              <a:rPr lang="en-US" dirty="0" err="1" smtClean="0"/>
              <a:t>berisi</a:t>
            </a:r>
            <a:r>
              <a:rPr lang="en-US" dirty="0" smtClean="0"/>
              <a:t> </a:t>
            </a:r>
            <a:r>
              <a:rPr lang="en-US" dirty="0" err="1" smtClean="0"/>
              <a:t>mukadimah</a:t>
            </a:r>
            <a:r>
              <a:rPr lang="en-US" dirty="0" smtClean="0"/>
              <a:t> yang </a:t>
            </a:r>
            <a:r>
              <a:rPr lang="en-US" dirty="0" err="1" smtClean="0"/>
              <a:t>selama</a:t>
            </a:r>
            <a:r>
              <a:rPr lang="en-US" dirty="0" smtClean="0"/>
              <a:t> </a:t>
            </a:r>
            <a:r>
              <a:rPr lang="en-US" dirty="0" err="1" smtClean="0"/>
              <a:t>ini</a:t>
            </a:r>
            <a:r>
              <a:rPr lang="en-US" dirty="0" smtClean="0"/>
              <a:t> </a:t>
            </a:r>
            <a:r>
              <a:rPr lang="en-US" dirty="0" err="1" smtClean="0"/>
              <a:t>kita</a:t>
            </a:r>
            <a:r>
              <a:rPr lang="en-US" dirty="0" smtClean="0"/>
              <a:t> </a:t>
            </a:r>
            <a:r>
              <a:rPr lang="en-US" dirty="0" err="1" smtClean="0"/>
              <a:t>kenal</a:t>
            </a:r>
            <a:r>
              <a:rPr lang="en-US" dirty="0" smtClean="0"/>
              <a:t> </a:t>
            </a:r>
            <a:r>
              <a:rPr lang="en-US" dirty="0" err="1" smtClean="0"/>
              <a:t>dalam</a:t>
            </a:r>
            <a:r>
              <a:rPr lang="en-US" dirty="0" smtClean="0"/>
              <a:t> </a:t>
            </a:r>
            <a:r>
              <a:rPr lang="en-US" dirty="0" err="1" smtClean="0"/>
              <a:t>pembukaan</a:t>
            </a:r>
            <a:r>
              <a:rPr lang="en-US" dirty="0" smtClean="0"/>
              <a:t> UUD 1945.</a:t>
            </a:r>
          </a:p>
          <a:p>
            <a:pPr marL="285750" indent="-285750" algn="just">
              <a:buFont typeface="Arial" panose="020B0604020202020204" pitchFamily="34" charset="0"/>
              <a:buChar char="•"/>
            </a:pPr>
            <a:r>
              <a:rPr lang="en-US" dirty="0" err="1" smtClean="0"/>
              <a:t>Perbedaannya</a:t>
            </a:r>
            <a:r>
              <a:rPr lang="en-US" dirty="0" smtClean="0"/>
              <a:t> </a:t>
            </a:r>
            <a:r>
              <a:rPr lang="en-US" dirty="0" err="1" smtClean="0"/>
              <a:t>dengan</a:t>
            </a:r>
            <a:r>
              <a:rPr lang="en-US" dirty="0" smtClean="0"/>
              <a:t> </a:t>
            </a:r>
            <a:r>
              <a:rPr lang="en-US" dirty="0" err="1" smtClean="0"/>
              <a:t>pembukaan</a:t>
            </a:r>
            <a:r>
              <a:rPr lang="en-US" dirty="0" smtClean="0"/>
              <a:t> UUD 1945 yang </a:t>
            </a:r>
            <a:r>
              <a:rPr lang="en-US" dirty="0" err="1" smtClean="0"/>
              <a:t>sudah</a:t>
            </a:r>
            <a:r>
              <a:rPr lang="en-US" dirty="0" smtClean="0"/>
              <a:t> </a:t>
            </a:r>
            <a:r>
              <a:rPr lang="en-US" dirty="0" err="1" smtClean="0"/>
              <a:t>disahkan</a:t>
            </a:r>
            <a:r>
              <a:rPr lang="en-US" dirty="0" smtClean="0"/>
              <a:t> </a:t>
            </a:r>
            <a:r>
              <a:rPr lang="en-US" dirty="0" err="1" smtClean="0"/>
              <a:t>dalam</a:t>
            </a:r>
            <a:r>
              <a:rPr lang="en-US" dirty="0" smtClean="0"/>
              <a:t> </a:t>
            </a:r>
            <a:r>
              <a:rPr lang="en-US" dirty="0" err="1" smtClean="0"/>
              <a:t>rapat</a:t>
            </a:r>
            <a:r>
              <a:rPr lang="en-US" dirty="0" smtClean="0"/>
              <a:t> PPKI </a:t>
            </a:r>
            <a:r>
              <a:rPr lang="en-US" dirty="0" err="1" smtClean="0"/>
              <a:t>pada</a:t>
            </a:r>
            <a:r>
              <a:rPr lang="en-US" dirty="0" smtClean="0"/>
              <a:t> </a:t>
            </a:r>
            <a:r>
              <a:rPr lang="en-US" dirty="0" err="1" smtClean="0"/>
              <a:t>tanggal</a:t>
            </a:r>
            <a:r>
              <a:rPr lang="en-US" dirty="0" smtClean="0"/>
              <a:t> 18 </a:t>
            </a:r>
            <a:r>
              <a:rPr lang="en-US" dirty="0" err="1" smtClean="0"/>
              <a:t>Agustus</a:t>
            </a:r>
            <a:r>
              <a:rPr lang="en-US" dirty="0" smtClean="0"/>
              <a:t> 1945 </a:t>
            </a:r>
            <a:r>
              <a:rPr lang="en-US" dirty="0" err="1" smtClean="0"/>
              <a:t>adalah</a:t>
            </a:r>
            <a:r>
              <a:rPr lang="en-US" dirty="0" smtClean="0"/>
              <a:t> </a:t>
            </a:r>
            <a:r>
              <a:rPr lang="en-US" dirty="0" err="1" smtClean="0"/>
              <a:t>kalimat</a:t>
            </a:r>
            <a:r>
              <a:rPr lang="en-US" dirty="0" smtClean="0"/>
              <a:t> “</a:t>
            </a:r>
            <a:r>
              <a:rPr lang="en-US" dirty="0" err="1" smtClean="0"/>
              <a:t>Ketuhanan</a:t>
            </a:r>
            <a:r>
              <a:rPr lang="en-US" dirty="0" smtClean="0"/>
              <a:t> </a:t>
            </a:r>
            <a:r>
              <a:rPr lang="en-US" dirty="0" err="1" smtClean="0"/>
              <a:t>dengan</a:t>
            </a:r>
            <a:r>
              <a:rPr lang="en-US" dirty="0" smtClean="0"/>
              <a:t> </a:t>
            </a:r>
            <a:r>
              <a:rPr lang="en-US" dirty="0" err="1" smtClean="0"/>
              <a:t>kewajiban</a:t>
            </a:r>
            <a:r>
              <a:rPr lang="en-US" dirty="0" smtClean="0"/>
              <a:t> </a:t>
            </a:r>
            <a:r>
              <a:rPr lang="en-US" dirty="0" err="1" smtClean="0"/>
              <a:t>menjalankan</a:t>
            </a:r>
            <a:r>
              <a:rPr lang="en-US" dirty="0" smtClean="0"/>
              <a:t> </a:t>
            </a:r>
            <a:r>
              <a:rPr lang="en-US" dirty="0" err="1" smtClean="0"/>
              <a:t>syariat</a:t>
            </a:r>
            <a:r>
              <a:rPr lang="en-US" dirty="0" smtClean="0"/>
              <a:t> Islam </a:t>
            </a:r>
            <a:r>
              <a:rPr lang="en-US" dirty="0" err="1" smtClean="0"/>
              <a:t>bagi</a:t>
            </a:r>
            <a:r>
              <a:rPr lang="en-US" dirty="0" smtClean="0"/>
              <a:t> </a:t>
            </a:r>
            <a:r>
              <a:rPr lang="en-US" dirty="0" err="1" smtClean="0"/>
              <a:t>pemeluk-pemeluknya</a:t>
            </a:r>
            <a:r>
              <a:rPr lang="en-US" dirty="0" smtClean="0"/>
              <a:t>, </a:t>
            </a:r>
            <a:r>
              <a:rPr lang="en-US" dirty="0" err="1" smtClean="0"/>
              <a:t>diganti</a:t>
            </a:r>
            <a:r>
              <a:rPr lang="en-US" dirty="0" smtClean="0"/>
              <a:t> </a:t>
            </a:r>
            <a:r>
              <a:rPr lang="en-US" dirty="0" err="1" smtClean="0"/>
              <a:t>menjadi</a:t>
            </a:r>
            <a:r>
              <a:rPr lang="en-US" dirty="0" smtClean="0"/>
              <a:t> </a:t>
            </a:r>
            <a:r>
              <a:rPr lang="en-US" dirty="0" err="1" smtClean="0"/>
              <a:t>Ketuhanan</a:t>
            </a:r>
            <a:r>
              <a:rPr lang="en-US" dirty="0" smtClean="0"/>
              <a:t> Yang </a:t>
            </a:r>
            <a:r>
              <a:rPr lang="en-US" dirty="0" err="1" smtClean="0"/>
              <a:t>Maha</a:t>
            </a:r>
            <a:r>
              <a:rPr lang="en-US" dirty="0" smtClean="0"/>
              <a:t> </a:t>
            </a:r>
            <a:r>
              <a:rPr lang="en-US" dirty="0" err="1" smtClean="0"/>
              <a:t>Esa</a:t>
            </a:r>
            <a:r>
              <a:rPr lang="en-US" dirty="0" smtClean="0"/>
              <a:t>. </a:t>
            </a:r>
          </a:p>
          <a:p>
            <a:pPr marL="285750" indent="-285750" algn="just">
              <a:buFont typeface="Arial" panose="020B0604020202020204" pitchFamily="34" charset="0"/>
              <a:buChar char="•"/>
            </a:pPr>
            <a:r>
              <a:rPr lang="en-US" dirty="0" err="1" smtClean="0"/>
              <a:t>Perubahan</a:t>
            </a:r>
            <a:r>
              <a:rPr lang="en-US" dirty="0" smtClean="0"/>
              <a:t> </a:t>
            </a:r>
            <a:r>
              <a:rPr lang="en-US" dirty="0" err="1" smtClean="0"/>
              <a:t>itu</a:t>
            </a:r>
            <a:r>
              <a:rPr lang="en-US" dirty="0" smtClean="0"/>
              <a:t> </a:t>
            </a:r>
            <a:r>
              <a:rPr lang="en-US" dirty="0" err="1" smtClean="0"/>
              <a:t>terjadi</a:t>
            </a:r>
            <a:r>
              <a:rPr lang="en-US" dirty="0" smtClean="0"/>
              <a:t> </a:t>
            </a:r>
            <a:r>
              <a:rPr lang="en-US" dirty="0" err="1" smtClean="0"/>
              <a:t>sebagai</a:t>
            </a:r>
            <a:r>
              <a:rPr lang="en-US" dirty="0" smtClean="0"/>
              <a:t> </a:t>
            </a:r>
            <a:r>
              <a:rPr lang="en-US" dirty="0" err="1" smtClean="0"/>
              <a:t>tindak</a:t>
            </a:r>
            <a:r>
              <a:rPr lang="en-US" dirty="0" smtClean="0"/>
              <a:t> </a:t>
            </a:r>
            <a:r>
              <a:rPr lang="en-US" dirty="0" err="1" smtClean="0"/>
              <a:t>lanjut</a:t>
            </a:r>
            <a:r>
              <a:rPr lang="en-US" dirty="0" smtClean="0"/>
              <a:t> </a:t>
            </a:r>
            <a:r>
              <a:rPr lang="en-US" dirty="0" err="1" smtClean="0"/>
              <a:t>atas</a:t>
            </a:r>
            <a:r>
              <a:rPr lang="en-US" dirty="0" smtClean="0"/>
              <a:t> </a:t>
            </a:r>
            <a:r>
              <a:rPr lang="en-US" dirty="0" err="1" smtClean="0"/>
              <a:t>permintaan</a:t>
            </a:r>
            <a:r>
              <a:rPr lang="en-US" dirty="0" smtClean="0"/>
              <a:t> </a:t>
            </a:r>
            <a:r>
              <a:rPr lang="en-US" dirty="0" err="1" smtClean="0"/>
              <a:t>masyarakat</a:t>
            </a:r>
            <a:r>
              <a:rPr lang="en-US" dirty="0" smtClean="0"/>
              <a:t> Indonesia </a:t>
            </a:r>
            <a:r>
              <a:rPr lang="en-US" dirty="0" err="1" smtClean="0"/>
              <a:t>Timur</a:t>
            </a:r>
            <a:r>
              <a:rPr lang="en-US" dirty="0" smtClean="0"/>
              <a:t> yang </a:t>
            </a:r>
            <a:r>
              <a:rPr lang="en-US" dirty="0" err="1" smtClean="0"/>
              <a:t>mayoritas</a:t>
            </a:r>
            <a:r>
              <a:rPr lang="en-US" dirty="0" smtClean="0"/>
              <a:t> </a:t>
            </a:r>
            <a:r>
              <a:rPr lang="en-US" dirty="0" err="1" smtClean="0"/>
              <a:t>beragama</a:t>
            </a:r>
            <a:r>
              <a:rPr lang="en-US" dirty="0" smtClean="0"/>
              <a:t> Kristen.</a:t>
            </a:r>
          </a:p>
        </p:txBody>
      </p:sp>
    </p:spTree>
    <p:extLst>
      <p:ext uri="{BB962C8B-B14F-4D97-AF65-F5344CB8AC3E}">
        <p14:creationId xmlns:p14="http://schemas.microsoft.com/office/powerpoint/2010/main" val="32550990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Pancasila </a:t>
            </a:r>
            <a:r>
              <a:rPr lang="en-US" b="1" dirty="0" err="1"/>
              <a:t>pada</a:t>
            </a:r>
            <a:r>
              <a:rPr lang="en-US" b="1" dirty="0"/>
              <a:t> Masa </a:t>
            </a:r>
            <a:r>
              <a:rPr lang="en-US" b="1" dirty="0" err="1"/>
              <a:t>Orde</a:t>
            </a:r>
            <a:r>
              <a:rPr lang="en-US" b="1" dirty="0"/>
              <a:t> Lama</a:t>
            </a:r>
            <a:endParaRPr lang="en-US" dirty="0"/>
          </a:p>
        </p:txBody>
      </p:sp>
      <p:sp>
        <p:nvSpPr>
          <p:cNvPr id="3" name="Content Placeholder 2"/>
          <p:cNvSpPr>
            <a:spLocks noGrp="1"/>
          </p:cNvSpPr>
          <p:nvPr>
            <p:ph idx="1"/>
          </p:nvPr>
        </p:nvSpPr>
        <p:spPr/>
        <p:txBody>
          <a:bodyPr>
            <a:normAutofit lnSpcReduction="10000"/>
          </a:bodyPr>
          <a:lstStyle/>
          <a:p>
            <a:pPr algn="just"/>
            <a:r>
              <a:rPr lang="id-ID" dirty="0"/>
              <a:t>Dalam Konferensi Meja Bundar (KMB</a:t>
            </a:r>
            <a:r>
              <a:rPr lang="id-ID" dirty="0" smtClean="0"/>
              <a:t>)</a:t>
            </a:r>
            <a:r>
              <a:rPr lang="en-US" dirty="0" smtClean="0"/>
              <a:t> </a:t>
            </a:r>
            <a:r>
              <a:rPr lang="en-US" dirty="0" err="1" smtClean="0"/>
              <a:t>tahun</a:t>
            </a:r>
            <a:r>
              <a:rPr lang="en-US" dirty="0" smtClean="0"/>
              <a:t> 1950</a:t>
            </a:r>
            <a:r>
              <a:rPr lang="id-ID" dirty="0" smtClean="0"/>
              <a:t>, </a:t>
            </a:r>
            <a:r>
              <a:rPr lang="id-ID" dirty="0"/>
              <a:t>bentuk negara Indones</a:t>
            </a:r>
            <a:r>
              <a:rPr lang="en-US" dirty="0"/>
              <a:t>a </a:t>
            </a:r>
            <a:r>
              <a:rPr lang="id-ID" dirty="0"/>
              <a:t>diubah dari negara kesatuan menjadi negara federal (</a:t>
            </a:r>
            <a:r>
              <a:rPr lang="id-ID" dirty="0" smtClean="0"/>
              <a:t>RIS</a:t>
            </a:r>
            <a:r>
              <a:rPr lang="en-US" dirty="0" smtClean="0"/>
              <a:t>), Pancasila </a:t>
            </a:r>
            <a:r>
              <a:rPr lang="en-US" dirty="0" err="1" smtClean="0"/>
              <a:t>masih</a:t>
            </a:r>
            <a:r>
              <a:rPr lang="en-US" dirty="0" smtClean="0"/>
              <a:t> </a:t>
            </a:r>
            <a:r>
              <a:rPr lang="en-US" dirty="0" err="1" smtClean="0"/>
              <a:t>ada</a:t>
            </a:r>
            <a:r>
              <a:rPr lang="en-US" dirty="0" smtClean="0"/>
              <a:t> di </a:t>
            </a:r>
            <a:r>
              <a:rPr lang="en-US" dirty="0" err="1" smtClean="0"/>
              <a:t>dalamnya</a:t>
            </a:r>
            <a:endParaRPr lang="en-US" dirty="0" smtClean="0"/>
          </a:p>
          <a:p>
            <a:pPr algn="just"/>
            <a:r>
              <a:rPr lang="en-US" dirty="0" smtClean="0"/>
              <a:t>RIS </a:t>
            </a:r>
            <a:r>
              <a:rPr lang="id-ID" dirty="0" smtClean="0"/>
              <a:t>hanya </a:t>
            </a:r>
            <a:r>
              <a:rPr lang="id-ID" dirty="0"/>
              <a:t>bertahan kurang lebih 8 bulan karena </a:t>
            </a:r>
            <a:r>
              <a:rPr lang="en-US" dirty="0" err="1"/>
              <a:t>keinginan</a:t>
            </a:r>
            <a:r>
              <a:rPr lang="en-US" dirty="0"/>
              <a:t> yang </a:t>
            </a:r>
            <a:r>
              <a:rPr lang="en-US" dirty="0" err="1"/>
              <a:t>kuat</a:t>
            </a:r>
            <a:r>
              <a:rPr lang="en-US" dirty="0"/>
              <a:t> </a:t>
            </a:r>
            <a:r>
              <a:rPr lang="en-US" dirty="0" err="1"/>
              <a:t>dari</a:t>
            </a:r>
            <a:r>
              <a:rPr lang="en-US" dirty="0"/>
              <a:t> </a:t>
            </a:r>
            <a:r>
              <a:rPr lang="en-US" dirty="0" err="1"/>
              <a:t>rakyat</a:t>
            </a:r>
            <a:r>
              <a:rPr lang="en-US" dirty="0"/>
              <a:t> Indonesia </a:t>
            </a:r>
            <a:r>
              <a:rPr lang="en-US" dirty="0" err="1"/>
              <a:t>untuk</a:t>
            </a:r>
            <a:r>
              <a:rPr lang="en-US" dirty="0"/>
              <a:t> </a:t>
            </a:r>
            <a:r>
              <a:rPr lang="en-US" dirty="0" err="1"/>
              <a:t>bersatu</a:t>
            </a:r>
            <a:r>
              <a:rPr lang="en-US" dirty="0"/>
              <a:t> </a:t>
            </a:r>
            <a:r>
              <a:rPr lang="en-US" dirty="0" err="1"/>
              <a:t>dan</a:t>
            </a:r>
            <a:r>
              <a:rPr lang="en-US" dirty="0"/>
              <a:t> </a:t>
            </a:r>
            <a:r>
              <a:rPr lang="en-US" dirty="0" err="1"/>
              <a:t>adanya</a:t>
            </a:r>
            <a:r>
              <a:rPr lang="en-US" dirty="0"/>
              <a:t> </a:t>
            </a:r>
            <a:r>
              <a:rPr lang="en-US" dirty="0" err="1"/>
              <a:t>pengakuan</a:t>
            </a:r>
            <a:r>
              <a:rPr lang="en-US" dirty="0"/>
              <a:t> </a:t>
            </a:r>
            <a:r>
              <a:rPr lang="en-US" dirty="0" err="1"/>
              <a:t>dari</a:t>
            </a:r>
            <a:r>
              <a:rPr lang="en-US" dirty="0"/>
              <a:t> </a:t>
            </a:r>
            <a:r>
              <a:rPr lang="en-US" dirty="0" err="1"/>
              <a:t>dunia</a:t>
            </a:r>
            <a:r>
              <a:rPr lang="en-US" dirty="0"/>
              <a:t> </a:t>
            </a:r>
            <a:r>
              <a:rPr lang="en-US" dirty="0" err="1"/>
              <a:t>internasional</a:t>
            </a:r>
            <a:r>
              <a:rPr lang="en-US" dirty="0"/>
              <a:t> </a:t>
            </a:r>
            <a:r>
              <a:rPr lang="en-US" dirty="0" err="1"/>
              <a:t>mengenai</a:t>
            </a:r>
            <a:r>
              <a:rPr lang="en-US" dirty="0"/>
              <a:t> </a:t>
            </a:r>
            <a:r>
              <a:rPr lang="en-US" dirty="0" err="1"/>
              <a:t>kemerdekaan</a:t>
            </a:r>
            <a:r>
              <a:rPr lang="en-US" dirty="0"/>
              <a:t> Indonesia. </a:t>
            </a:r>
            <a:endParaRPr lang="en-US" dirty="0" smtClean="0"/>
          </a:p>
          <a:p>
            <a:pPr algn="just"/>
            <a:r>
              <a:rPr lang="en-US" dirty="0" err="1" smtClean="0"/>
              <a:t>Konstitusi</a:t>
            </a:r>
            <a:r>
              <a:rPr lang="en-US" dirty="0" smtClean="0"/>
              <a:t> </a:t>
            </a:r>
            <a:r>
              <a:rPr lang="en-US" dirty="0"/>
              <a:t>RIS </a:t>
            </a:r>
            <a:r>
              <a:rPr lang="en-US" dirty="0" err="1"/>
              <a:t>lalu</a:t>
            </a:r>
            <a:r>
              <a:rPr lang="en-US" dirty="0"/>
              <a:t> </a:t>
            </a:r>
            <a:r>
              <a:rPr lang="id-ID" dirty="0"/>
              <a:t>digantikan dengan Undang-Undang Dasar Sementara (UUDS). </a:t>
            </a:r>
            <a:r>
              <a:rPr lang="en-US" dirty="0"/>
              <a:t>B</a:t>
            </a:r>
            <a:r>
              <a:rPr lang="id-ID" dirty="0"/>
              <a:t>erlaku sejak Agus</a:t>
            </a:r>
            <a:r>
              <a:rPr lang="en-US" dirty="0" err="1"/>
              <a:t>tus</a:t>
            </a:r>
            <a:r>
              <a:rPr lang="en-US" dirty="0"/>
              <a:t> 1950-1959. </a:t>
            </a:r>
            <a:r>
              <a:rPr lang="en-US" dirty="0" err="1"/>
              <a:t>Dalam</a:t>
            </a:r>
            <a:r>
              <a:rPr lang="en-US" dirty="0"/>
              <a:t> UUDS </a:t>
            </a:r>
            <a:r>
              <a:rPr lang="en-US" dirty="0" err="1"/>
              <a:t>ini</a:t>
            </a:r>
            <a:r>
              <a:rPr lang="en-US" dirty="0"/>
              <a:t>, </a:t>
            </a:r>
            <a:r>
              <a:rPr lang="en-US" dirty="0" err="1"/>
              <a:t>kelima</a:t>
            </a:r>
            <a:r>
              <a:rPr lang="en-US" dirty="0"/>
              <a:t> </a:t>
            </a:r>
            <a:r>
              <a:rPr lang="en-US" dirty="0" err="1"/>
              <a:t>butir</a:t>
            </a:r>
            <a:r>
              <a:rPr lang="en-US" dirty="0"/>
              <a:t> </a:t>
            </a:r>
            <a:r>
              <a:rPr lang="en-US" dirty="0" err="1"/>
              <a:t>dasar</a:t>
            </a:r>
            <a:r>
              <a:rPr lang="en-US" dirty="0"/>
              <a:t> </a:t>
            </a:r>
            <a:r>
              <a:rPr lang="en-US" dirty="0" err="1"/>
              <a:t>negara</a:t>
            </a:r>
            <a:r>
              <a:rPr lang="en-US" dirty="0"/>
              <a:t>, </a:t>
            </a:r>
            <a:r>
              <a:rPr lang="en-US" dirty="0" err="1"/>
              <a:t>tetap</a:t>
            </a:r>
            <a:r>
              <a:rPr lang="en-US" dirty="0"/>
              <a:t> </a:t>
            </a:r>
            <a:r>
              <a:rPr lang="en-US" dirty="0" err="1"/>
              <a:t>tercantum</a:t>
            </a:r>
            <a:r>
              <a:rPr lang="en-US" dirty="0"/>
              <a:t> di </a:t>
            </a:r>
            <a:r>
              <a:rPr lang="en-US" dirty="0" err="1"/>
              <a:t>dalam</a:t>
            </a:r>
            <a:r>
              <a:rPr lang="en-US" dirty="0"/>
              <a:t> </a:t>
            </a:r>
            <a:r>
              <a:rPr lang="en-US" dirty="0" err="1" smtClean="0"/>
              <a:t>pembukaannya</a:t>
            </a:r>
            <a:endParaRPr lang="en-US" dirty="0" smtClean="0"/>
          </a:p>
          <a:p>
            <a:pPr algn="just"/>
            <a:r>
              <a:rPr lang="en-US" dirty="0" err="1" smtClean="0"/>
              <a:t>Konstituante</a:t>
            </a:r>
            <a:r>
              <a:rPr lang="en-US" dirty="0" smtClean="0"/>
              <a:t> </a:t>
            </a:r>
            <a:r>
              <a:rPr lang="en-US" dirty="0" err="1" smtClean="0"/>
              <a:t>dibentuk</a:t>
            </a:r>
            <a:r>
              <a:rPr lang="en-US" dirty="0" smtClean="0"/>
              <a:t> </a:t>
            </a:r>
            <a:r>
              <a:rPr lang="en-US" dirty="0" err="1" smtClean="0"/>
              <a:t>sebagai</a:t>
            </a:r>
            <a:r>
              <a:rPr lang="en-US" dirty="0" smtClean="0"/>
              <a:t> </a:t>
            </a:r>
            <a:r>
              <a:rPr lang="en-US" dirty="0" err="1" smtClean="0"/>
              <a:t>hasil</a:t>
            </a:r>
            <a:r>
              <a:rPr lang="en-US" dirty="0" smtClean="0"/>
              <a:t> </a:t>
            </a:r>
            <a:r>
              <a:rPr lang="en-US" dirty="0" err="1" smtClean="0"/>
              <a:t>pemilu</a:t>
            </a:r>
            <a:r>
              <a:rPr lang="en-US" dirty="0" smtClean="0"/>
              <a:t> 1955 </a:t>
            </a:r>
            <a:r>
              <a:rPr lang="en-US" dirty="0" err="1" smtClean="0"/>
              <a:t>untuk</a:t>
            </a:r>
            <a:r>
              <a:rPr lang="en-US" dirty="0" smtClean="0"/>
              <a:t> </a:t>
            </a:r>
            <a:r>
              <a:rPr lang="en-US" dirty="0" err="1" smtClean="0"/>
              <a:t>merumuskan</a:t>
            </a:r>
            <a:r>
              <a:rPr lang="en-US" dirty="0" smtClean="0"/>
              <a:t> UUD </a:t>
            </a:r>
            <a:r>
              <a:rPr lang="en-US" dirty="0" err="1" smtClean="0"/>
              <a:t>baru</a:t>
            </a:r>
            <a:r>
              <a:rPr lang="en-US" dirty="0" smtClean="0"/>
              <a:t>. Di </a:t>
            </a:r>
            <a:r>
              <a:rPr lang="en-US" dirty="0" err="1" smtClean="0"/>
              <a:t>dalamnya</a:t>
            </a:r>
            <a:r>
              <a:rPr lang="en-US" dirty="0" smtClean="0"/>
              <a:t> </a:t>
            </a:r>
            <a:r>
              <a:rPr lang="en-US" dirty="0" err="1" smtClean="0"/>
              <a:t>ada</a:t>
            </a:r>
            <a:r>
              <a:rPr lang="en-US" dirty="0" smtClean="0"/>
              <a:t> </a:t>
            </a:r>
            <a:r>
              <a:rPr lang="en-US" dirty="0" err="1" smtClean="0"/>
              <a:t>tiga</a:t>
            </a:r>
            <a:r>
              <a:rPr lang="en-US" dirty="0" smtClean="0"/>
              <a:t> </a:t>
            </a:r>
            <a:r>
              <a:rPr lang="en-US" dirty="0" err="1" smtClean="0"/>
              <a:t>kekuatan</a:t>
            </a:r>
            <a:r>
              <a:rPr lang="en-US" dirty="0" smtClean="0"/>
              <a:t> </a:t>
            </a:r>
            <a:r>
              <a:rPr lang="en-US" dirty="0" err="1" smtClean="0"/>
              <a:t>besar</a:t>
            </a:r>
            <a:r>
              <a:rPr lang="en-US" dirty="0" smtClean="0"/>
              <a:t>: </a:t>
            </a:r>
            <a:r>
              <a:rPr lang="en-US" dirty="0" err="1" smtClean="0"/>
              <a:t>Nasionalis</a:t>
            </a:r>
            <a:r>
              <a:rPr lang="en-US" dirty="0" smtClean="0"/>
              <a:t> </a:t>
            </a:r>
            <a:r>
              <a:rPr lang="en-US" dirty="0" err="1" smtClean="0"/>
              <a:t>Sekuler</a:t>
            </a:r>
            <a:r>
              <a:rPr lang="en-US" dirty="0" smtClean="0"/>
              <a:t> yang pro Pancasila, </a:t>
            </a:r>
            <a:r>
              <a:rPr lang="en-US" dirty="0" err="1" smtClean="0"/>
              <a:t>Nasionalis</a:t>
            </a:r>
            <a:r>
              <a:rPr lang="en-US" dirty="0" smtClean="0"/>
              <a:t> Islam yang pro </a:t>
            </a:r>
            <a:r>
              <a:rPr lang="en-US" dirty="0" err="1" smtClean="0"/>
              <a:t>Syariah</a:t>
            </a:r>
            <a:r>
              <a:rPr lang="en-US" dirty="0" smtClean="0"/>
              <a:t> Islam, </a:t>
            </a:r>
            <a:r>
              <a:rPr lang="en-US" dirty="0" err="1" smtClean="0"/>
              <a:t>dan</a:t>
            </a:r>
            <a:r>
              <a:rPr lang="en-US" dirty="0" smtClean="0"/>
              <a:t> </a:t>
            </a:r>
            <a:r>
              <a:rPr lang="en-US" dirty="0" err="1" smtClean="0"/>
              <a:t>Murba</a:t>
            </a:r>
            <a:r>
              <a:rPr lang="en-US" dirty="0" smtClean="0"/>
              <a:t> yang pro </a:t>
            </a:r>
            <a:r>
              <a:rPr lang="en-US" dirty="0" err="1" smtClean="0"/>
              <a:t>Politik-Ekonomi</a:t>
            </a:r>
            <a:r>
              <a:rPr lang="en-US" dirty="0" smtClean="0"/>
              <a:t>.</a:t>
            </a:r>
            <a:endParaRPr lang="en-US" dirty="0"/>
          </a:p>
        </p:txBody>
      </p:sp>
    </p:spTree>
    <p:extLst>
      <p:ext uri="{BB962C8B-B14F-4D97-AF65-F5344CB8AC3E}">
        <p14:creationId xmlns:p14="http://schemas.microsoft.com/office/powerpoint/2010/main" val="10288506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dirty="0"/>
              <a:t>Peta </a:t>
            </a:r>
            <a:r>
              <a:rPr lang="en-US" dirty="0" err="1"/>
              <a:t>politik</a:t>
            </a:r>
            <a:r>
              <a:rPr lang="en-US" dirty="0"/>
              <a:t> </a:t>
            </a:r>
            <a:r>
              <a:rPr lang="en-US" dirty="0" err="1"/>
              <a:t>berubah</a:t>
            </a:r>
            <a:r>
              <a:rPr lang="en-US" dirty="0"/>
              <a:t> </a:t>
            </a:r>
            <a:r>
              <a:rPr lang="en-US" dirty="0" err="1"/>
              <a:t>ketika</a:t>
            </a:r>
            <a:r>
              <a:rPr lang="en-US" dirty="0"/>
              <a:t> </a:t>
            </a:r>
            <a:r>
              <a:rPr lang="en-US" dirty="0" err="1"/>
              <a:t>Soekarno</a:t>
            </a:r>
            <a:r>
              <a:rPr lang="en-US" dirty="0"/>
              <a:t> </a:t>
            </a:r>
            <a:r>
              <a:rPr lang="en-US" dirty="0" err="1"/>
              <a:t>mengeluarkan</a:t>
            </a:r>
            <a:r>
              <a:rPr lang="en-US" dirty="0"/>
              <a:t> </a:t>
            </a:r>
            <a:r>
              <a:rPr lang="en-US" dirty="0" err="1"/>
              <a:t>dekrit</a:t>
            </a:r>
            <a:r>
              <a:rPr lang="en-US" dirty="0"/>
              <a:t> </a:t>
            </a:r>
            <a:r>
              <a:rPr lang="en-US" dirty="0" err="1"/>
              <a:t>presiden</a:t>
            </a:r>
            <a:r>
              <a:rPr lang="en-US" dirty="0"/>
              <a:t> </a:t>
            </a:r>
            <a:r>
              <a:rPr lang="en-US" dirty="0" err="1"/>
              <a:t>tahun</a:t>
            </a:r>
            <a:r>
              <a:rPr lang="en-US" dirty="0"/>
              <a:t> 1959 yang </a:t>
            </a:r>
            <a:r>
              <a:rPr lang="en-US" dirty="0" err="1"/>
              <a:t>menjadi</a:t>
            </a:r>
            <a:r>
              <a:rPr lang="en-US" dirty="0"/>
              <a:t> </a:t>
            </a:r>
            <a:r>
              <a:rPr lang="en-US" dirty="0" err="1"/>
              <a:t>tanda</a:t>
            </a:r>
            <a:r>
              <a:rPr lang="en-US" dirty="0"/>
              <a:t> </a:t>
            </a:r>
            <a:r>
              <a:rPr lang="en-US" dirty="0" err="1"/>
              <a:t>Demokrasi</a:t>
            </a:r>
            <a:r>
              <a:rPr lang="en-US" dirty="0"/>
              <a:t> </a:t>
            </a:r>
            <a:r>
              <a:rPr lang="en-US" dirty="0" err="1"/>
              <a:t>Terpimpin</a:t>
            </a:r>
            <a:r>
              <a:rPr lang="en-US" dirty="0"/>
              <a:t>:</a:t>
            </a:r>
          </a:p>
          <a:p>
            <a:pPr marL="685800" lvl="1" indent="-342900" algn="just">
              <a:buAutoNum type="arabicPeriod"/>
            </a:pPr>
            <a:r>
              <a:rPr lang="en-US" dirty="0" err="1" smtClean="0"/>
              <a:t>Menetapkan</a:t>
            </a:r>
            <a:r>
              <a:rPr lang="en-US" dirty="0" smtClean="0"/>
              <a:t> </a:t>
            </a:r>
            <a:r>
              <a:rPr lang="en-US" dirty="0" err="1" smtClean="0"/>
              <a:t>Pembubaran</a:t>
            </a:r>
            <a:r>
              <a:rPr lang="en-US" dirty="0" smtClean="0"/>
              <a:t> </a:t>
            </a:r>
            <a:r>
              <a:rPr lang="en-US" dirty="0" err="1" smtClean="0"/>
              <a:t>Konstituante</a:t>
            </a:r>
            <a:endParaRPr lang="en-US" dirty="0" smtClean="0"/>
          </a:p>
          <a:p>
            <a:pPr marL="685800" lvl="1" indent="-342900" algn="just">
              <a:buAutoNum type="arabicPeriod"/>
            </a:pPr>
            <a:r>
              <a:rPr lang="en-US" dirty="0" err="1" smtClean="0"/>
              <a:t>Menetapkan</a:t>
            </a:r>
            <a:r>
              <a:rPr lang="en-US" dirty="0" smtClean="0"/>
              <a:t> </a:t>
            </a:r>
            <a:r>
              <a:rPr lang="en-US" dirty="0" err="1" smtClean="0"/>
              <a:t>kembali</a:t>
            </a:r>
            <a:r>
              <a:rPr lang="en-US" dirty="0" smtClean="0"/>
              <a:t> UUD 1945</a:t>
            </a:r>
          </a:p>
          <a:p>
            <a:pPr marL="685800" lvl="1" indent="-342900" algn="just">
              <a:buAutoNum type="arabicPeriod"/>
            </a:pPr>
            <a:r>
              <a:rPr lang="en-US" dirty="0" err="1" smtClean="0"/>
              <a:t>Pembentukan</a:t>
            </a:r>
            <a:r>
              <a:rPr lang="en-US" dirty="0" smtClean="0"/>
              <a:t> MPRS </a:t>
            </a:r>
            <a:r>
              <a:rPr lang="en-US" dirty="0" err="1" smtClean="0"/>
              <a:t>dan</a:t>
            </a:r>
            <a:r>
              <a:rPr lang="en-US" dirty="0" smtClean="0"/>
              <a:t> DPAS</a:t>
            </a:r>
            <a:endParaRPr lang="en-US" dirty="0"/>
          </a:p>
          <a:p>
            <a:pPr algn="just"/>
            <a:r>
              <a:rPr lang="id-ID" dirty="0" smtClean="0"/>
              <a:t>Awal </a:t>
            </a:r>
            <a:r>
              <a:rPr lang="id-ID" dirty="0"/>
              <a:t>tahun 1960, konsep demokrasi ini </a:t>
            </a:r>
            <a:r>
              <a:rPr lang="en-US" dirty="0" err="1"/>
              <a:t>diwujudkan</a:t>
            </a:r>
            <a:r>
              <a:rPr lang="id-ID" dirty="0"/>
              <a:t> melalui penggabungan antara Nasionalisme, Agama dan Komunisme (NASAKOM) yang diwakili oleh tiga partai besar, yakni PNI (Nasionalis), NU (Agama) dan PKI (Komunis</a:t>
            </a:r>
            <a:r>
              <a:rPr lang="id-ID" dirty="0" smtClean="0"/>
              <a:t>).</a:t>
            </a:r>
            <a:endParaRPr lang="en-US" dirty="0" smtClean="0"/>
          </a:p>
          <a:p>
            <a:pPr algn="just"/>
            <a:r>
              <a:rPr lang="en-US" dirty="0" smtClean="0"/>
              <a:t>PKI </a:t>
            </a:r>
            <a:r>
              <a:rPr lang="en-US" dirty="0" err="1" smtClean="0"/>
              <a:t>menjadi</a:t>
            </a:r>
            <a:r>
              <a:rPr lang="en-US" dirty="0" smtClean="0"/>
              <a:t> </a:t>
            </a:r>
            <a:r>
              <a:rPr lang="en-US" dirty="0" err="1" smtClean="0"/>
              <a:t>terlalu</a:t>
            </a:r>
            <a:r>
              <a:rPr lang="en-US" dirty="0" smtClean="0"/>
              <a:t> </a:t>
            </a:r>
            <a:r>
              <a:rPr lang="en-US" dirty="0" err="1" smtClean="0"/>
              <a:t>dominan</a:t>
            </a:r>
            <a:r>
              <a:rPr lang="en-US" dirty="0" smtClean="0"/>
              <a:t>, </a:t>
            </a:r>
            <a:r>
              <a:rPr lang="en-US" dirty="0" err="1" smtClean="0"/>
              <a:t>sehingga</a:t>
            </a:r>
            <a:r>
              <a:rPr lang="en-US" dirty="0" smtClean="0"/>
              <a:t> </a:t>
            </a:r>
            <a:r>
              <a:rPr lang="en-US" dirty="0" err="1" smtClean="0"/>
              <a:t>golongan</a:t>
            </a:r>
            <a:r>
              <a:rPr lang="en-US" dirty="0" smtClean="0"/>
              <a:t> </a:t>
            </a:r>
            <a:r>
              <a:rPr lang="en-US" dirty="0" err="1" smtClean="0"/>
              <a:t>agamawan</a:t>
            </a:r>
            <a:r>
              <a:rPr lang="en-US" dirty="0" smtClean="0"/>
              <a:t> </a:t>
            </a:r>
            <a:r>
              <a:rPr lang="en-US" dirty="0" err="1" smtClean="0"/>
              <a:t>dan</a:t>
            </a:r>
            <a:r>
              <a:rPr lang="en-US" dirty="0" smtClean="0"/>
              <a:t> </a:t>
            </a:r>
            <a:r>
              <a:rPr lang="en-US" dirty="0" err="1" smtClean="0"/>
              <a:t>militer</a:t>
            </a:r>
            <a:r>
              <a:rPr lang="en-US" dirty="0" smtClean="0"/>
              <a:t> </a:t>
            </a:r>
            <a:r>
              <a:rPr lang="en-US" dirty="0" err="1" smtClean="0"/>
              <a:t>membangun</a:t>
            </a:r>
            <a:r>
              <a:rPr lang="en-US" dirty="0" smtClean="0"/>
              <a:t> </a:t>
            </a:r>
            <a:r>
              <a:rPr lang="en-US" dirty="0" err="1" smtClean="0"/>
              <a:t>kekuatan</a:t>
            </a:r>
            <a:r>
              <a:rPr lang="en-US" dirty="0" smtClean="0"/>
              <a:t> </a:t>
            </a:r>
            <a:r>
              <a:rPr lang="en-US" dirty="0" err="1" smtClean="0"/>
              <a:t>untuk</a:t>
            </a:r>
            <a:r>
              <a:rPr lang="en-US" dirty="0" smtClean="0"/>
              <a:t> </a:t>
            </a:r>
            <a:r>
              <a:rPr lang="en-US" dirty="0" err="1" smtClean="0"/>
              <a:t>menandingi</a:t>
            </a:r>
            <a:r>
              <a:rPr lang="en-US" dirty="0" smtClean="0"/>
              <a:t> PKI</a:t>
            </a:r>
          </a:p>
          <a:p>
            <a:pPr algn="just"/>
            <a:r>
              <a:rPr lang="en-US" dirty="0" err="1" smtClean="0"/>
              <a:t>Pecah</a:t>
            </a:r>
            <a:r>
              <a:rPr lang="en-US" dirty="0" smtClean="0"/>
              <a:t> </a:t>
            </a:r>
            <a:r>
              <a:rPr lang="en-US" dirty="0" err="1" smtClean="0"/>
              <a:t>peristiwa</a:t>
            </a:r>
            <a:r>
              <a:rPr lang="en-US" dirty="0" smtClean="0"/>
              <a:t> </a:t>
            </a:r>
            <a:r>
              <a:rPr lang="en-US" dirty="0" err="1" smtClean="0"/>
              <a:t>pembunuhan</a:t>
            </a:r>
            <a:r>
              <a:rPr lang="en-US" dirty="0" smtClean="0"/>
              <a:t> para </a:t>
            </a:r>
            <a:r>
              <a:rPr lang="en-US" dirty="0" err="1" smtClean="0"/>
              <a:t>Jenderal</a:t>
            </a:r>
            <a:r>
              <a:rPr lang="en-US" dirty="0" smtClean="0"/>
              <a:t> di </a:t>
            </a:r>
            <a:r>
              <a:rPr lang="en-US" dirty="0" err="1" smtClean="0"/>
              <a:t>tanggal</a:t>
            </a:r>
            <a:r>
              <a:rPr lang="en-US" dirty="0" smtClean="0"/>
              <a:t> 30 September 1965 </a:t>
            </a:r>
            <a:r>
              <a:rPr lang="en-US" dirty="0" err="1" smtClean="0"/>
              <a:t>dimana</a:t>
            </a:r>
            <a:r>
              <a:rPr lang="en-US" dirty="0" smtClean="0"/>
              <a:t> </a:t>
            </a:r>
            <a:r>
              <a:rPr lang="en-US" dirty="0" err="1" smtClean="0"/>
              <a:t>pihak</a:t>
            </a:r>
            <a:r>
              <a:rPr lang="en-US" dirty="0" smtClean="0"/>
              <a:t> yang </a:t>
            </a:r>
            <a:r>
              <a:rPr lang="en-US" dirty="0" err="1" smtClean="0"/>
              <a:t>bertanggung</a:t>
            </a:r>
            <a:r>
              <a:rPr lang="en-US" dirty="0" smtClean="0"/>
              <a:t> </a:t>
            </a:r>
            <a:r>
              <a:rPr lang="en-US" dirty="0" err="1" smtClean="0"/>
              <a:t>jawab</a:t>
            </a:r>
            <a:r>
              <a:rPr lang="en-US" dirty="0" smtClean="0"/>
              <a:t> </a:t>
            </a:r>
            <a:r>
              <a:rPr lang="en-US" dirty="0" err="1" smtClean="0"/>
              <a:t>atas</a:t>
            </a:r>
            <a:r>
              <a:rPr lang="en-US" dirty="0" smtClean="0"/>
              <a:t> </a:t>
            </a:r>
            <a:r>
              <a:rPr lang="en-US" dirty="0" err="1" smtClean="0"/>
              <a:t>pembunuhan</a:t>
            </a:r>
            <a:r>
              <a:rPr lang="en-US" dirty="0" smtClean="0"/>
              <a:t> </a:t>
            </a:r>
            <a:r>
              <a:rPr lang="en-US" dirty="0" err="1" smtClean="0"/>
              <a:t>itu</a:t>
            </a:r>
            <a:r>
              <a:rPr lang="en-US" dirty="0" smtClean="0"/>
              <a:t> </a:t>
            </a:r>
            <a:r>
              <a:rPr lang="en-US" dirty="0" err="1" smtClean="0"/>
              <a:t>adalah</a:t>
            </a:r>
            <a:r>
              <a:rPr lang="en-US" dirty="0" smtClean="0"/>
              <a:t> </a:t>
            </a:r>
            <a:r>
              <a:rPr lang="en-US" dirty="0" err="1" smtClean="0"/>
              <a:t>Dewan</a:t>
            </a:r>
            <a:r>
              <a:rPr lang="en-US" dirty="0" smtClean="0"/>
              <a:t> </a:t>
            </a:r>
            <a:r>
              <a:rPr lang="en-US" dirty="0" err="1" smtClean="0"/>
              <a:t>Revolusi</a:t>
            </a:r>
            <a:r>
              <a:rPr lang="en-US" dirty="0" smtClean="0"/>
              <a:t> PKI.</a:t>
            </a:r>
          </a:p>
          <a:p>
            <a:pPr algn="just"/>
            <a:r>
              <a:rPr lang="id-ID" dirty="0"/>
              <a:t>Presiden Soekarno terpaksa menyerahan tampuk kekuasaan negara kepada Jendral Soeharto melalui keputusan Sidang Istimewa MPRS </a:t>
            </a:r>
            <a:r>
              <a:rPr lang="id-ID" dirty="0" smtClean="0"/>
              <a:t>1967</a:t>
            </a:r>
            <a:r>
              <a:rPr lang="en-US" dirty="0" smtClean="0"/>
              <a:t>, yang </a:t>
            </a:r>
            <a:r>
              <a:rPr lang="en-US" dirty="0" err="1" smtClean="0"/>
              <a:t>menandai</a:t>
            </a:r>
            <a:r>
              <a:rPr lang="en-US" dirty="0" smtClean="0"/>
              <a:t> </a:t>
            </a:r>
            <a:r>
              <a:rPr lang="en-US" dirty="0" err="1" smtClean="0"/>
              <a:t>akhir</a:t>
            </a:r>
            <a:r>
              <a:rPr lang="en-US" dirty="0" smtClean="0"/>
              <a:t> </a:t>
            </a:r>
            <a:r>
              <a:rPr lang="en-US" dirty="0" err="1" smtClean="0"/>
              <a:t>orde</a:t>
            </a:r>
            <a:r>
              <a:rPr lang="en-US" dirty="0" smtClean="0"/>
              <a:t> lama </a:t>
            </a:r>
            <a:r>
              <a:rPr lang="en-US" dirty="0" err="1" smtClean="0"/>
              <a:t>dan</a:t>
            </a:r>
            <a:r>
              <a:rPr lang="en-US" dirty="0" smtClean="0"/>
              <a:t> </a:t>
            </a:r>
            <a:r>
              <a:rPr lang="en-US" dirty="0" err="1" smtClean="0"/>
              <a:t>dimulainya</a:t>
            </a:r>
            <a:r>
              <a:rPr lang="en-US" dirty="0" smtClean="0"/>
              <a:t> </a:t>
            </a:r>
            <a:r>
              <a:rPr lang="en-US" dirty="0" err="1" smtClean="0"/>
              <a:t>orde</a:t>
            </a:r>
            <a:r>
              <a:rPr lang="en-US" dirty="0" smtClean="0"/>
              <a:t> </a:t>
            </a:r>
            <a:r>
              <a:rPr lang="en-US" dirty="0" err="1" smtClean="0"/>
              <a:t>baru</a:t>
            </a:r>
            <a:r>
              <a:rPr lang="en-US" dirty="0" smtClean="0"/>
              <a:t>.</a:t>
            </a:r>
          </a:p>
        </p:txBody>
      </p:sp>
    </p:spTree>
    <p:extLst>
      <p:ext uri="{BB962C8B-B14F-4D97-AF65-F5344CB8AC3E}">
        <p14:creationId xmlns:p14="http://schemas.microsoft.com/office/powerpoint/2010/main" val="5464190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Pancasila </a:t>
            </a:r>
            <a:r>
              <a:rPr lang="en-US" b="1" dirty="0" err="1"/>
              <a:t>pada</a:t>
            </a:r>
            <a:r>
              <a:rPr lang="en-US" b="1" dirty="0"/>
              <a:t> Masa </a:t>
            </a:r>
            <a:r>
              <a:rPr lang="en-US" b="1" dirty="0" err="1"/>
              <a:t>Orde</a:t>
            </a:r>
            <a:r>
              <a:rPr lang="en-US" b="1" dirty="0"/>
              <a:t> </a:t>
            </a:r>
            <a:r>
              <a:rPr lang="en-US" b="1" dirty="0" err="1" smtClean="0"/>
              <a:t>Baru</a:t>
            </a:r>
            <a:endParaRPr lang="en-US" dirty="0"/>
          </a:p>
        </p:txBody>
      </p:sp>
      <p:sp>
        <p:nvSpPr>
          <p:cNvPr id="3" name="Content Placeholder 2"/>
          <p:cNvSpPr>
            <a:spLocks noGrp="1"/>
          </p:cNvSpPr>
          <p:nvPr>
            <p:ph idx="1"/>
          </p:nvPr>
        </p:nvSpPr>
        <p:spPr/>
        <p:txBody>
          <a:bodyPr>
            <a:normAutofit/>
          </a:bodyPr>
          <a:lstStyle/>
          <a:p>
            <a:pPr algn="just"/>
            <a:r>
              <a:rPr lang="id-ID" dirty="0"/>
              <a:t>Kunci program politik Soeharto bergantung kepada keputusan yang dibuat oleh parlemen di mana Pancasila diputuskan untuk diimplementasikan di dalam kehidupan sehari-hari masyarakat Indonesia. Dengan begitu, program politik Soeharto harus berdasarkan </a:t>
            </a:r>
            <a:r>
              <a:rPr lang="id-ID" dirty="0" smtClean="0"/>
              <a:t>Panca</a:t>
            </a:r>
            <a:r>
              <a:rPr lang="en-US" dirty="0" err="1" smtClean="0"/>
              <a:t>sila</a:t>
            </a:r>
            <a:endParaRPr lang="en-US" dirty="0" smtClean="0"/>
          </a:p>
          <a:p>
            <a:pPr algn="just"/>
            <a:r>
              <a:rPr lang="id-ID" dirty="0"/>
              <a:t>Pancasila menurut Soeharto lahir dari kultur Indonesia. Kultur yang harmonis antara manusia dengan Tuhannya, dengan alam semesta dan keseimbangan antara kehidupan fisik dan spiritual, yang mencintai hanya satu Tuhan, mencintai tanah air dan juga mengorbankan diri untuk kebahagiaan orang </a:t>
            </a:r>
            <a:r>
              <a:rPr lang="id-ID" dirty="0" smtClean="0"/>
              <a:t>lain</a:t>
            </a:r>
            <a:endParaRPr lang="en-US" dirty="0" smtClean="0"/>
          </a:p>
          <a:p>
            <a:pPr algn="just"/>
            <a:r>
              <a:rPr lang="id-ID" dirty="0"/>
              <a:t>Pancasila </a:t>
            </a:r>
            <a:r>
              <a:rPr lang="en-US" dirty="0" err="1" smtClean="0"/>
              <a:t>menjadi</a:t>
            </a:r>
            <a:r>
              <a:rPr lang="en-US" dirty="0" smtClean="0"/>
              <a:t> </a:t>
            </a:r>
            <a:r>
              <a:rPr lang="id-ID" dirty="0"/>
              <a:t>satu rangkaian integratif dengan UUD 1945. Jargon yang sering muncul adalah implemetasi Pancasila dan UUD 1945 “dengan murni dan konsekuen</a:t>
            </a:r>
            <a:r>
              <a:rPr lang="id-ID" dirty="0" smtClean="0"/>
              <a:t>”.</a:t>
            </a:r>
            <a:endParaRPr lang="en-US" dirty="0" smtClean="0"/>
          </a:p>
        </p:txBody>
      </p:sp>
    </p:spTree>
    <p:extLst>
      <p:ext uri="{BB962C8B-B14F-4D97-AF65-F5344CB8AC3E}">
        <p14:creationId xmlns:p14="http://schemas.microsoft.com/office/powerpoint/2010/main" val="25800130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id-ID" dirty="0"/>
              <a:t>Pancasila di masa ini lalu mengalami penekanan ideologis</a:t>
            </a:r>
            <a:r>
              <a:rPr lang="en-US" dirty="0"/>
              <a:t> </a:t>
            </a:r>
            <a:r>
              <a:rPr lang="en-US" dirty="0" err="1"/>
              <a:t>dan</a:t>
            </a:r>
            <a:r>
              <a:rPr lang="en-US" dirty="0"/>
              <a:t> </a:t>
            </a:r>
            <a:r>
              <a:rPr lang="id-ID" dirty="0"/>
              <a:t>dimaknai secara tunggal serta bersifat sistematik dengan didirikannya badan yang dikenal sebagai BP7 yang lengkap dengan program penatara P4 yang diorganisirnya</a:t>
            </a:r>
            <a:r>
              <a:rPr lang="en-US" dirty="0" smtClean="0"/>
              <a:t>.</a:t>
            </a:r>
          </a:p>
          <a:p>
            <a:pPr algn="just"/>
            <a:r>
              <a:rPr lang="id-ID" dirty="0" smtClean="0"/>
              <a:t>Rezim </a:t>
            </a:r>
            <a:r>
              <a:rPr lang="id-ID" dirty="0"/>
              <a:t>ini juga telah menjadikan Pancasila sebagai \asas tunggal, yaitu satu-satunya asas yang menjadi dasar dalam kehidupan berpolitik termasuk partai politik. Hal ini memposisikan Pancasila secara sulit serta tidak jelas sama sekali dalam percaturan ideologi-ideologi besar seperti Liberalisme, Sosialisme, dll</a:t>
            </a:r>
            <a:endParaRPr lang="en-US" dirty="0"/>
          </a:p>
        </p:txBody>
      </p:sp>
    </p:spTree>
    <p:extLst>
      <p:ext uri="{BB962C8B-B14F-4D97-AF65-F5344CB8AC3E}">
        <p14:creationId xmlns:p14="http://schemas.microsoft.com/office/powerpoint/2010/main" val="27726869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Pancasila </a:t>
            </a:r>
            <a:r>
              <a:rPr lang="en-US" b="1" dirty="0" err="1"/>
              <a:t>pada</a:t>
            </a:r>
            <a:r>
              <a:rPr lang="en-US" b="1" dirty="0"/>
              <a:t> Masa </a:t>
            </a:r>
            <a:r>
              <a:rPr lang="en-US" b="1" dirty="0" err="1"/>
              <a:t>Reformasi</a:t>
            </a:r>
            <a:r>
              <a:rPr lang="en-US" b="1" dirty="0"/>
              <a:t> </a:t>
            </a:r>
            <a:r>
              <a:rPr lang="en-US" b="1" dirty="0" err="1"/>
              <a:t>dan</a:t>
            </a:r>
            <a:r>
              <a:rPr lang="en-US" b="1" dirty="0"/>
              <a:t> Masa </a:t>
            </a:r>
            <a:r>
              <a:rPr lang="en-US" b="1" dirty="0" err="1" smtClean="0"/>
              <a:t>Kini</a:t>
            </a:r>
            <a:endParaRPr lang="en-US" dirty="0"/>
          </a:p>
        </p:txBody>
      </p:sp>
      <p:sp>
        <p:nvSpPr>
          <p:cNvPr id="3" name="Content Placeholder 2"/>
          <p:cNvSpPr>
            <a:spLocks noGrp="1"/>
          </p:cNvSpPr>
          <p:nvPr>
            <p:ph idx="1"/>
          </p:nvPr>
        </p:nvSpPr>
        <p:spPr/>
        <p:txBody>
          <a:bodyPr>
            <a:normAutofit fontScale="92500"/>
          </a:bodyPr>
          <a:lstStyle/>
          <a:p>
            <a:pPr algn="just"/>
            <a:r>
              <a:rPr lang="id-ID" dirty="0"/>
              <a:t>Mistifikasi dan ideologisasi Pancasila di Era kepemimpinan Soeharto telah mengakibatkan penistaannya ketika rezim berganti. Pemaksaan asas tunggal pada saat kepemimpinannya telah mengkotakkan masyarakat Indonesia menjadi yang </a:t>
            </a:r>
            <a:r>
              <a:rPr lang="id-ID" i="1" dirty="0"/>
              <a:t>Pancasilais</a:t>
            </a:r>
            <a:r>
              <a:rPr lang="id-ID" dirty="0"/>
              <a:t> dan </a:t>
            </a:r>
            <a:r>
              <a:rPr lang="id-ID" i="1" dirty="0" smtClean="0"/>
              <a:t>non-Pancasilais</a:t>
            </a:r>
            <a:r>
              <a:rPr lang="id-ID" dirty="0" smtClean="0"/>
              <a:t>.</a:t>
            </a:r>
            <a:endParaRPr lang="en-US" dirty="0" smtClean="0"/>
          </a:p>
          <a:p>
            <a:pPr algn="just"/>
            <a:r>
              <a:rPr lang="id-ID" dirty="0"/>
              <a:t>Pergantian rezim mengakibatkan pengenyahan Pancasila beserta penanggalan simbol-simbol, bahasa dan instrumen-instrume</a:t>
            </a:r>
            <a:r>
              <a:rPr lang="en-US" dirty="0"/>
              <a:t>n</a:t>
            </a:r>
            <a:r>
              <a:rPr lang="id-ID" dirty="0"/>
              <a:t> politik rezim Or</a:t>
            </a:r>
            <a:r>
              <a:rPr lang="en-US" dirty="0"/>
              <a:t>de </a:t>
            </a:r>
            <a:r>
              <a:rPr lang="id-ID" dirty="0"/>
              <a:t>Ba</a:t>
            </a:r>
            <a:r>
              <a:rPr lang="en-US" dirty="0" err="1"/>
              <a:t>ru</a:t>
            </a:r>
            <a:r>
              <a:rPr lang="id-ID" dirty="0"/>
              <a:t>. Pancasila juga mengalami penuaian protes lantaran ia dijadikan instrumen oleh rezim </a:t>
            </a:r>
            <a:r>
              <a:rPr lang="id-ID" dirty="0" smtClean="0"/>
              <a:t>tersebu</a:t>
            </a:r>
            <a:r>
              <a:rPr lang="en-US" dirty="0" smtClean="0"/>
              <a:t>t.</a:t>
            </a:r>
          </a:p>
          <a:p>
            <a:pPr algn="just"/>
            <a:r>
              <a:rPr lang="id-ID" dirty="0"/>
              <a:t>Pada tahun 2006, terdapat usaha perefleksian kembali nilai-nilai </a:t>
            </a:r>
            <a:r>
              <a:rPr lang="id-ID" dirty="0" smtClean="0"/>
              <a:t>Pancasila</a:t>
            </a:r>
            <a:endParaRPr lang="en-US" dirty="0" smtClean="0"/>
          </a:p>
          <a:p>
            <a:pPr algn="just"/>
            <a:r>
              <a:rPr lang="id-ID" dirty="0"/>
              <a:t>Ada refleksi yang menarik, yakni dari Gumilar Rusliwa Somantri yang pada saat itu menjabat sebagai Dekan FISIP UI. Menurutnya, Pancasila adalah usaha bersama para Pendiri Bangsa yang dilandasi oleh semangat musyawarah. Musyawarah untuk mufakat atas beragam persoalan yang muncul dari pluralitas corak kehidupan masyarakat Indonesia</a:t>
            </a:r>
            <a:endParaRPr lang="en-US" dirty="0"/>
          </a:p>
        </p:txBody>
      </p:sp>
    </p:spTree>
    <p:extLst>
      <p:ext uri="{BB962C8B-B14F-4D97-AF65-F5344CB8AC3E}">
        <p14:creationId xmlns:p14="http://schemas.microsoft.com/office/powerpoint/2010/main" val="41569668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Pernyataan</a:t>
            </a:r>
            <a:r>
              <a:rPr lang="en-US" dirty="0" smtClean="0"/>
              <a:t> </a:t>
            </a:r>
            <a:r>
              <a:rPr lang="en-US" dirty="0" err="1" smtClean="0"/>
              <a:t>Gumilar</a:t>
            </a:r>
            <a:r>
              <a:rPr lang="en-US" dirty="0" smtClean="0"/>
              <a:t> </a:t>
            </a:r>
            <a:r>
              <a:rPr lang="en-US" dirty="0" err="1" smtClean="0"/>
              <a:t>memicu</a:t>
            </a:r>
            <a:r>
              <a:rPr lang="en-US" dirty="0" smtClean="0"/>
              <a:t> </a:t>
            </a:r>
            <a:r>
              <a:rPr lang="en-US" dirty="0" err="1" smtClean="0"/>
              <a:t>kontroversi</a:t>
            </a:r>
            <a:r>
              <a:rPr lang="en-US" dirty="0" smtClean="0"/>
              <a:t> </a:t>
            </a:r>
            <a:r>
              <a:rPr lang="en-US" dirty="0" err="1" smtClean="0"/>
              <a:t>lanjutan</a:t>
            </a:r>
            <a:endParaRPr lang="en-US" dirty="0"/>
          </a:p>
        </p:txBody>
      </p:sp>
      <p:sp>
        <p:nvSpPr>
          <p:cNvPr id="3" name="Content Placeholder 2"/>
          <p:cNvSpPr>
            <a:spLocks noGrp="1"/>
          </p:cNvSpPr>
          <p:nvPr>
            <p:ph idx="1"/>
          </p:nvPr>
        </p:nvSpPr>
        <p:spPr/>
        <p:txBody>
          <a:bodyPr>
            <a:normAutofit/>
          </a:bodyPr>
          <a:lstStyle/>
          <a:p>
            <a:pPr lvl="0" algn="just"/>
            <a:r>
              <a:rPr lang="id-ID" dirty="0"/>
              <a:t>Apakah Pancasila merupakan formula magis yang secara otomatis dapat dioperasionalkan untuk mengatasi </a:t>
            </a:r>
            <a:r>
              <a:rPr lang="en-US" dirty="0" err="1" smtClean="0"/>
              <a:t>berbagai</a:t>
            </a:r>
            <a:r>
              <a:rPr lang="id-ID" dirty="0" smtClean="0"/>
              <a:t> </a:t>
            </a:r>
            <a:r>
              <a:rPr lang="id-ID" dirty="0"/>
              <a:t>masalah kemasyarakatan? </a:t>
            </a:r>
            <a:endParaRPr lang="en-US" dirty="0" smtClean="0"/>
          </a:p>
          <a:p>
            <a:pPr lvl="0" algn="just"/>
            <a:r>
              <a:rPr lang="id-ID" dirty="0" smtClean="0"/>
              <a:t>Dalam </a:t>
            </a:r>
            <a:r>
              <a:rPr lang="id-ID" dirty="0"/>
              <a:t>konteks apakah Pancasila dapat dijadikan refleksi dari kebudayaan dan nilai-nilai masyarakat Indonesia? </a:t>
            </a:r>
            <a:endParaRPr lang="en-US" dirty="0"/>
          </a:p>
          <a:p>
            <a:pPr lvl="0" algn="just"/>
            <a:r>
              <a:rPr lang="id-ID" dirty="0" smtClean="0"/>
              <a:t>Apakah </a:t>
            </a:r>
            <a:r>
              <a:rPr lang="id-ID" dirty="0"/>
              <a:t>implikasi bagi penafsiran atas Pancasila? </a:t>
            </a:r>
            <a:endParaRPr lang="en-US" dirty="0"/>
          </a:p>
          <a:p>
            <a:pPr lvl="0" algn="just"/>
            <a:r>
              <a:rPr lang="en-US" dirty="0" smtClean="0"/>
              <a:t>A</a:t>
            </a:r>
            <a:r>
              <a:rPr lang="id-ID" dirty="0"/>
              <a:t>pa implikasi langsung mau pun tidak langsung atas penerapan Pancasila? </a:t>
            </a:r>
            <a:endParaRPr lang="en-US" dirty="0"/>
          </a:p>
        </p:txBody>
      </p:sp>
    </p:spTree>
    <p:extLst>
      <p:ext uri="{BB962C8B-B14F-4D97-AF65-F5344CB8AC3E}">
        <p14:creationId xmlns:p14="http://schemas.microsoft.com/office/powerpoint/2010/main" val="30678471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Landasan</a:t>
            </a:r>
            <a:r>
              <a:rPr lang="en-US" b="1" dirty="0"/>
              <a:t> </a:t>
            </a:r>
            <a:r>
              <a:rPr lang="en-US" b="1" dirty="0" smtClean="0"/>
              <a:t>PPKWN</a:t>
            </a:r>
            <a:endParaRPr lang="en-US" dirty="0"/>
          </a:p>
        </p:txBody>
      </p:sp>
      <p:sp>
        <p:nvSpPr>
          <p:cNvPr id="3" name="Content Placeholder 2"/>
          <p:cNvSpPr>
            <a:spLocks noGrp="1"/>
          </p:cNvSpPr>
          <p:nvPr>
            <p:ph idx="1"/>
          </p:nvPr>
        </p:nvSpPr>
        <p:spPr/>
        <p:txBody>
          <a:bodyPr>
            <a:normAutofit lnSpcReduction="10000"/>
          </a:bodyPr>
          <a:lstStyle/>
          <a:p>
            <a:pPr algn="just"/>
            <a:r>
              <a:rPr lang="en-US" b="1" dirty="0" err="1" smtClean="0"/>
              <a:t>Pasal</a:t>
            </a:r>
            <a:r>
              <a:rPr lang="en-US" b="1" dirty="0" smtClean="0"/>
              <a:t> </a:t>
            </a:r>
            <a:r>
              <a:rPr lang="en-US" b="1" dirty="0"/>
              <a:t>35 </a:t>
            </a:r>
            <a:r>
              <a:rPr lang="en-US" b="1" dirty="0" err="1"/>
              <a:t>ayat</a:t>
            </a:r>
            <a:r>
              <a:rPr lang="en-US" b="1" dirty="0"/>
              <a:t> (3) UU RI </a:t>
            </a:r>
            <a:r>
              <a:rPr lang="en-US" b="1" dirty="0" err="1"/>
              <a:t>Nomor</a:t>
            </a:r>
            <a:r>
              <a:rPr lang="en-US" b="1" dirty="0"/>
              <a:t> 12 </a:t>
            </a:r>
            <a:r>
              <a:rPr lang="en-US" b="1" dirty="0" err="1"/>
              <a:t>Tahun</a:t>
            </a:r>
            <a:r>
              <a:rPr lang="en-US" b="1" dirty="0"/>
              <a:t> 2012</a:t>
            </a:r>
            <a:r>
              <a:rPr lang="en-US" dirty="0"/>
              <a:t> </a:t>
            </a:r>
            <a:r>
              <a:rPr lang="en-US" dirty="0" err="1"/>
              <a:t>tentang</a:t>
            </a:r>
            <a:r>
              <a:rPr lang="en-US" dirty="0"/>
              <a:t> </a:t>
            </a:r>
            <a:r>
              <a:rPr lang="en-US" dirty="0" err="1"/>
              <a:t>Pendidikan</a:t>
            </a:r>
            <a:r>
              <a:rPr lang="en-US" dirty="0"/>
              <a:t> Tinggi, </a:t>
            </a:r>
            <a:r>
              <a:rPr lang="en-US" dirty="0" err="1"/>
              <a:t>ditegaskan</a:t>
            </a:r>
            <a:r>
              <a:rPr lang="en-US" dirty="0"/>
              <a:t> </a:t>
            </a:r>
            <a:r>
              <a:rPr lang="en-US" dirty="0" err="1"/>
              <a:t>bahwa</a:t>
            </a:r>
            <a:r>
              <a:rPr lang="en-US" dirty="0"/>
              <a:t> </a:t>
            </a:r>
            <a:r>
              <a:rPr lang="en-US" dirty="0" err="1"/>
              <a:t>Kurikulum</a:t>
            </a:r>
            <a:r>
              <a:rPr lang="en-US" dirty="0"/>
              <a:t> </a:t>
            </a:r>
            <a:r>
              <a:rPr lang="en-US" dirty="0" err="1"/>
              <a:t>Pendidikan</a:t>
            </a:r>
            <a:r>
              <a:rPr lang="en-US" dirty="0"/>
              <a:t> Tinggi </a:t>
            </a:r>
            <a:r>
              <a:rPr lang="en-US" dirty="0" err="1"/>
              <a:t>wajib</a:t>
            </a:r>
            <a:r>
              <a:rPr lang="en-US" dirty="0"/>
              <a:t> </a:t>
            </a:r>
            <a:r>
              <a:rPr lang="en-US" dirty="0" err="1"/>
              <a:t>memuat</a:t>
            </a:r>
            <a:r>
              <a:rPr lang="en-US" dirty="0"/>
              <a:t> Mata </a:t>
            </a:r>
            <a:r>
              <a:rPr lang="en-US" dirty="0" err="1"/>
              <a:t>Kuliah</a:t>
            </a:r>
            <a:r>
              <a:rPr lang="en-US" dirty="0"/>
              <a:t> a. Agama, b. Pancasila, c. </a:t>
            </a:r>
            <a:r>
              <a:rPr lang="en-US" dirty="0" err="1"/>
              <a:t>Kewarganegaraan</a:t>
            </a:r>
            <a:r>
              <a:rPr lang="en-US" dirty="0"/>
              <a:t>, </a:t>
            </a:r>
            <a:r>
              <a:rPr lang="en-US" dirty="0" err="1"/>
              <a:t>dan</a:t>
            </a:r>
            <a:r>
              <a:rPr lang="en-US" dirty="0"/>
              <a:t> d. Bahasa </a:t>
            </a:r>
            <a:r>
              <a:rPr lang="en-US" dirty="0" smtClean="0"/>
              <a:t>Indonesia</a:t>
            </a:r>
          </a:p>
          <a:p>
            <a:pPr algn="just"/>
            <a:r>
              <a:rPr lang="en-US" b="1" dirty="0" err="1"/>
              <a:t>Pasal</a:t>
            </a:r>
            <a:r>
              <a:rPr lang="en-US" b="1" dirty="0"/>
              <a:t> 9 </a:t>
            </a:r>
            <a:r>
              <a:rPr lang="en-US" b="1" dirty="0" err="1"/>
              <a:t>ayat</a:t>
            </a:r>
            <a:r>
              <a:rPr lang="en-US" b="1" dirty="0"/>
              <a:t> (2) UU RI </a:t>
            </a:r>
            <a:r>
              <a:rPr lang="en-US" b="1" dirty="0" err="1"/>
              <a:t>Nomor</a:t>
            </a:r>
            <a:r>
              <a:rPr lang="en-US" b="1" dirty="0"/>
              <a:t> 3 </a:t>
            </a:r>
            <a:r>
              <a:rPr lang="en-US" b="1" dirty="0" err="1"/>
              <a:t>Tahun</a:t>
            </a:r>
            <a:r>
              <a:rPr lang="en-US" b="1" dirty="0"/>
              <a:t> 2002</a:t>
            </a:r>
            <a:r>
              <a:rPr lang="en-US" dirty="0"/>
              <a:t> </a:t>
            </a:r>
            <a:r>
              <a:rPr lang="en-US" dirty="0" err="1"/>
              <a:t>tentang</a:t>
            </a:r>
            <a:r>
              <a:rPr lang="en-US" dirty="0"/>
              <a:t> </a:t>
            </a:r>
            <a:r>
              <a:rPr lang="en-US" dirty="0" err="1"/>
              <a:t>Pertahanan</a:t>
            </a:r>
            <a:r>
              <a:rPr lang="en-US" dirty="0"/>
              <a:t> Negara, </a:t>
            </a:r>
            <a:r>
              <a:rPr lang="en-US" dirty="0" err="1"/>
              <a:t>bahwa</a:t>
            </a:r>
            <a:r>
              <a:rPr lang="en-US" dirty="0"/>
              <a:t> </a:t>
            </a:r>
            <a:r>
              <a:rPr lang="en-US" dirty="0" err="1"/>
              <a:t>salah</a:t>
            </a:r>
            <a:r>
              <a:rPr lang="en-US" dirty="0"/>
              <a:t> </a:t>
            </a:r>
            <a:r>
              <a:rPr lang="en-US" dirty="0" err="1"/>
              <a:t>satu</a:t>
            </a:r>
            <a:r>
              <a:rPr lang="en-US" dirty="0"/>
              <a:t> </a:t>
            </a:r>
            <a:r>
              <a:rPr lang="en-US" dirty="0" err="1"/>
              <a:t>bentuk</a:t>
            </a:r>
            <a:r>
              <a:rPr lang="en-US" dirty="0"/>
              <a:t> </a:t>
            </a:r>
            <a:r>
              <a:rPr lang="en-US" dirty="0" err="1"/>
              <a:t>wujud</a:t>
            </a:r>
            <a:r>
              <a:rPr lang="en-US" dirty="0"/>
              <a:t> </a:t>
            </a:r>
            <a:r>
              <a:rPr lang="en-US" dirty="0" err="1"/>
              <a:t>keikutsertaan</a:t>
            </a:r>
            <a:r>
              <a:rPr lang="en-US" dirty="0"/>
              <a:t> </a:t>
            </a:r>
            <a:r>
              <a:rPr lang="en-US" dirty="0" err="1"/>
              <a:t>warga</a:t>
            </a:r>
            <a:r>
              <a:rPr lang="en-US" dirty="0"/>
              <a:t> </a:t>
            </a:r>
            <a:r>
              <a:rPr lang="en-US" dirty="0" err="1"/>
              <a:t>negara</a:t>
            </a:r>
            <a:r>
              <a:rPr lang="en-US" dirty="0"/>
              <a:t> </a:t>
            </a:r>
            <a:r>
              <a:rPr lang="en-US" dirty="0" err="1"/>
              <a:t>dalam</a:t>
            </a:r>
            <a:r>
              <a:rPr lang="en-US" dirty="0"/>
              <a:t> </a:t>
            </a:r>
            <a:r>
              <a:rPr lang="en-US" dirty="0" err="1"/>
              <a:t>bela</a:t>
            </a:r>
            <a:r>
              <a:rPr lang="en-US" dirty="0"/>
              <a:t> </a:t>
            </a:r>
            <a:r>
              <a:rPr lang="en-US" dirty="0" err="1"/>
              <a:t>negara</a:t>
            </a:r>
            <a:r>
              <a:rPr lang="en-US" dirty="0"/>
              <a:t> </a:t>
            </a:r>
            <a:r>
              <a:rPr lang="en-US" dirty="0" err="1"/>
              <a:t>adalah</a:t>
            </a:r>
            <a:r>
              <a:rPr lang="en-US" dirty="0"/>
              <a:t> </a:t>
            </a:r>
            <a:r>
              <a:rPr lang="en-US" dirty="0" err="1"/>
              <a:t>keikutsertaan</a:t>
            </a:r>
            <a:r>
              <a:rPr lang="en-US" dirty="0"/>
              <a:t> </a:t>
            </a:r>
            <a:r>
              <a:rPr lang="en-US" dirty="0" err="1"/>
              <a:t>warga</a:t>
            </a:r>
            <a:r>
              <a:rPr lang="en-US" dirty="0"/>
              <a:t> </a:t>
            </a:r>
            <a:r>
              <a:rPr lang="en-US" dirty="0" err="1"/>
              <a:t>negara</a:t>
            </a:r>
            <a:r>
              <a:rPr lang="en-US" dirty="0"/>
              <a:t> </a:t>
            </a:r>
            <a:r>
              <a:rPr lang="en-US" dirty="0" err="1"/>
              <a:t>dalam</a:t>
            </a:r>
            <a:r>
              <a:rPr lang="en-US" dirty="0"/>
              <a:t> Mata </a:t>
            </a:r>
            <a:r>
              <a:rPr lang="en-US" dirty="0" err="1"/>
              <a:t>Kuliah</a:t>
            </a:r>
            <a:r>
              <a:rPr lang="en-US" dirty="0"/>
              <a:t> Pancasila </a:t>
            </a:r>
            <a:r>
              <a:rPr lang="en-US" dirty="0" err="1"/>
              <a:t>dan</a:t>
            </a:r>
            <a:r>
              <a:rPr lang="en-US" dirty="0"/>
              <a:t>/</a:t>
            </a:r>
            <a:r>
              <a:rPr lang="en-US" dirty="0" err="1"/>
              <a:t>atau</a:t>
            </a:r>
            <a:r>
              <a:rPr lang="en-US" dirty="0"/>
              <a:t> Mata </a:t>
            </a:r>
            <a:r>
              <a:rPr lang="en-US" dirty="0" err="1"/>
              <a:t>Kuliah</a:t>
            </a:r>
            <a:r>
              <a:rPr lang="en-US" dirty="0"/>
              <a:t> </a:t>
            </a:r>
            <a:r>
              <a:rPr lang="en-US" dirty="0" err="1" smtClean="0"/>
              <a:t>Kewarganegaraan</a:t>
            </a:r>
            <a:endParaRPr lang="en-US" dirty="0" smtClean="0"/>
          </a:p>
          <a:p>
            <a:pPr algn="just"/>
            <a:r>
              <a:rPr lang="en-US" b="1" dirty="0" err="1"/>
              <a:t>Perpres</a:t>
            </a:r>
            <a:r>
              <a:rPr lang="en-US" b="1" dirty="0"/>
              <a:t> RI </a:t>
            </a:r>
            <a:r>
              <a:rPr lang="en-US" b="1" dirty="0" err="1"/>
              <a:t>Nomor</a:t>
            </a:r>
            <a:r>
              <a:rPr lang="en-US" b="1" dirty="0"/>
              <a:t> 8 </a:t>
            </a:r>
            <a:r>
              <a:rPr lang="en-US" b="1" dirty="0" err="1"/>
              <a:t>Tahun</a:t>
            </a:r>
            <a:r>
              <a:rPr lang="en-US" b="1" dirty="0"/>
              <a:t> 2012</a:t>
            </a:r>
            <a:r>
              <a:rPr lang="en-US" dirty="0"/>
              <a:t> </a:t>
            </a:r>
            <a:r>
              <a:rPr lang="en-US" dirty="0" err="1"/>
              <a:t>tentang</a:t>
            </a:r>
            <a:r>
              <a:rPr lang="en-US" dirty="0"/>
              <a:t> </a:t>
            </a:r>
            <a:r>
              <a:rPr lang="en-US" dirty="0" err="1"/>
              <a:t>Kerangka</a:t>
            </a:r>
            <a:r>
              <a:rPr lang="en-US" dirty="0"/>
              <a:t> </a:t>
            </a:r>
            <a:r>
              <a:rPr lang="en-US" dirty="0" err="1"/>
              <a:t>Kualifikasi</a:t>
            </a:r>
            <a:r>
              <a:rPr lang="en-US" dirty="0"/>
              <a:t> Nasional Indonesia, </a:t>
            </a:r>
            <a:r>
              <a:rPr lang="en-US" dirty="0" err="1"/>
              <a:t>bahwa</a:t>
            </a:r>
            <a:r>
              <a:rPr lang="en-US" dirty="0"/>
              <a:t> </a:t>
            </a:r>
            <a:r>
              <a:rPr lang="en-US" dirty="0" err="1"/>
              <a:t>capaian</a:t>
            </a:r>
            <a:r>
              <a:rPr lang="en-US" dirty="0"/>
              <a:t> </a:t>
            </a:r>
            <a:r>
              <a:rPr lang="en-US" dirty="0" err="1"/>
              <a:t>pembelajaran</a:t>
            </a:r>
            <a:r>
              <a:rPr lang="en-US" dirty="0"/>
              <a:t> </a:t>
            </a:r>
            <a:r>
              <a:rPr lang="en-US" dirty="0" err="1"/>
              <a:t>umum</a:t>
            </a:r>
            <a:r>
              <a:rPr lang="en-US" dirty="0"/>
              <a:t> </a:t>
            </a:r>
            <a:r>
              <a:rPr lang="en-US" dirty="0" err="1"/>
              <a:t>bagi</a:t>
            </a:r>
            <a:r>
              <a:rPr lang="en-US" dirty="0"/>
              <a:t> </a:t>
            </a:r>
            <a:r>
              <a:rPr lang="en-US" dirty="0" err="1"/>
              <a:t>semua</a:t>
            </a:r>
            <a:r>
              <a:rPr lang="en-US" dirty="0"/>
              <a:t> </a:t>
            </a:r>
            <a:r>
              <a:rPr lang="en-US" dirty="0" err="1"/>
              <a:t>jenjang</a:t>
            </a:r>
            <a:r>
              <a:rPr lang="en-US" dirty="0"/>
              <a:t> </a:t>
            </a:r>
            <a:r>
              <a:rPr lang="en-US" dirty="0" err="1"/>
              <a:t>pendidikan</a:t>
            </a:r>
            <a:r>
              <a:rPr lang="en-US" dirty="0"/>
              <a:t> </a:t>
            </a:r>
            <a:r>
              <a:rPr lang="en-US" dirty="0" err="1"/>
              <a:t>antara</a:t>
            </a:r>
            <a:r>
              <a:rPr lang="en-US" dirty="0"/>
              <a:t> lain </a:t>
            </a:r>
            <a:r>
              <a:rPr lang="en-US" dirty="0" err="1"/>
              <a:t>adalah</a:t>
            </a:r>
            <a:r>
              <a:rPr lang="en-US" dirty="0"/>
              <a:t> </a:t>
            </a:r>
            <a:r>
              <a:rPr lang="en-US" dirty="0" err="1"/>
              <a:t>berperan</a:t>
            </a:r>
            <a:r>
              <a:rPr lang="en-US" dirty="0"/>
              <a:t> </a:t>
            </a:r>
            <a:r>
              <a:rPr lang="en-US" dirty="0" err="1"/>
              <a:t>sebagai</a:t>
            </a:r>
            <a:r>
              <a:rPr lang="en-US" dirty="0"/>
              <a:t> </a:t>
            </a:r>
            <a:r>
              <a:rPr lang="en-US" dirty="0" err="1"/>
              <a:t>warga</a:t>
            </a:r>
            <a:r>
              <a:rPr lang="en-US" dirty="0"/>
              <a:t> </a:t>
            </a:r>
            <a:r>
              <a:rPr lang="en-US" dirty="0" err="1"/>
              <a:t>negara</a:t>
            </a:r>
            <a:r>
              <a:rPr lang="en-US" dirty="0"/>
              <a:t> yang </a:t>
            </a:r>
            <a:r>
              <a:rPr lang="en-US" dirty="0" err="1"/>
              <a:t>bangga</a:t>
            </a:r>
            <a:r>
              <a:rPr lang="en-US" dirty="0"/>
              <a:t> </a:t>
            </a:r>
            <a:r>
              <a:rPr lang="en-US" dirty="0" err="1"/>
              <a:t>dan</a:t>
            </a:r>
            <a:r>
              <a:rPr lang="en-US" dirty="0"/>
              <a:t> </a:t>
            </a:r>
            <a:r>
              <a:rPr lang="en-US" dirty="0" err="1"/>
              <a:t>cinta</a:t>
            </a:r>
            <a:r>
              <a:rPr lang="en-US" dirty="0"/>
              <a:t> </a:t>
            </a:r>
            <a:r>
              <a:rPr lang="en-US" dirty="0" err="1"/>
              <a:t>tanah</a:t>
            </a:r>
            <a:r>
              <a:rPr lang="en-US" dirty="0"/>
              <a:t> air </a:t>
            </a:r>
            <a:r>
              <a:rPr lang="en-US" dirty="0" err="1"/>
              <a:t>serta</a:t>
            </a:r>
            <a:r>
              <a:rPr lang="en-US" dirty="0"/>
              <a:t> </a:t>
            </a:r>
            <a:r>
              <a:rPr lang="en-US" dirty="0" err="1"/>
              <a:t>mendukung</a:t>
            </a:r>
            <a:r>
              <a:rPr lang="en-US" dirty="0"/>
              <a:t> </a:t>
            </a:r>
            <a:r>
              <a:rPr lang="en-US" dirty="0" err="1"/>
              <a:t>perdamaian</a:t>
            </a:r>
            <a:r>
              <a:rPr lang="en-US" dirty="0"/>
              <a:t> </a:t>
            </a:r>
            <a:r>
              <a:rPr lang="en-US" dirty="0" err="1"/>
              <a:t>dunia</a:t>
            </a:r>
            <a:r>
              <a:rPr lang="en-US" dirty="0"/>
              <a:t>, </a:t>
            </a:r>
            <a:r>
              <a:rPr lang="en-US" dirty="0" err="1"/>
              <a:t>menghargai</a:t>
            </a:r>
            <a:r>
              <a:rPr lang="en-US" dirty="0"/>
              <a:t> </a:t>
            </a:r>
            <a:r>
              <a:rPr lang="en-US" dirty="0" err="1"/>
              <a:t>keanekaragaman</a:t>
            </a:r>
            <a:r>
              <a:rPr lang="en-US" dirty="0"/>
              <a:t> </a:t>
            </a:r>
            <a:r>
              <a:rPr lang="en-US" dirty="0" err="1"/>
              <a:t>budaya</a:t>
            </a:r>
            <a:r>
              <a:rPr lang="en-US" dirty="0"/>
              <a:t>, </a:t>
            </a:r>
            <a:r>
              <a:rPr lang="en-US" dirty="0" err="1"/>
              <a:t>menjunjung</a:t>
            </a:r>
            <a:r>
              <a:rPr lang="en-US" dirty="0"/>
              <a:t> </a:t>
            </a:r>
            <a:r>
              <a:rPr lang="en-US" dirty="0" err="1"/>
              <a:t>tinggi</a:t>
            </a:r>
            <a:r>
              <a:rPr lang="en-US" dirty="0"/>
              <a:t> </a:t>
            </a:r>
            <a:r>
              <a:rPr lang="en-US" dirty="0" err="1"/>
              <a:t>penegakkan</a:t>
            </a:r>
            <a:r>
              <a:rPr lang="en-US" dirty="0"/>
              <a:t> </a:t>
            </a:r>
            <a:r>
              <a:rPr lang="en-US" dirty="0" err="1"/>
              <a:t>hukum</a:t>
            </a:r>
            <a:r>
              <a:rPr lang="en-US" dirty="0"/>
              <a:t> </a:t>
            </a:r>
            <a:r>
              <a:rPr lang="en-US" dirty="0" err="1"/>
              <a:t>serta</a:t>
            </a:r>
            <a:r>
              <a:rPr lang="en-US" dirty="0"/>
              <a:t> </a:t>
            </a:r>
            <a:r>
              <a:rPr lang="en-US" dirty="0" err="1"/>
              <a:t>memiliki</a:t>
            </a:r>
            <a:r>
              <a:rPr lang="en-US" dirty="0"/>
              <a:t> </a:t>
            </a:r>
            <a:r>
              <a:rPr lang="en-US" dirty="0" err="1"/>
              <a:t>semangat</a:t>
            </a:r>
            <a:r>
              <a:rPr lang="en-US" dirty="0"/>
              <a:t> </a:t>
            </a:r>
            <a:r>
              <a:rPr lang="en-US" dirty="0" err="1"/>
              <a:t>untuk</a:t>
            </a:r>
            <a:r>
              <a:rPr lang="en-US" dirty="0"/>
              <a:t> </a:t>
            </a:r>
            <a:r>
              <a:rPr lang="en-US" dirty="0" err="1"/>
              <a:t>mendahulukan</a:t>
            </a:r>
            <a:r>
              <a:rPr lang="en-US" dirty="0"/>
              <a:t> </a:t>
            </a:r>
            <a:r>
              <a:rPr lang="en-US" dirty="0" err="1"/>
              <a:t>kepentingan</a:t>
            </a:r>
            <a:r>
              <a:rPr lang="en-US" dirty="0"/>
              <a:t> </a:t>
            </a:r>
            <a:r>
              <a:rPr lang="en-US" dirty="0" err="1"/>
              <a:t>bangsa</a:t>
            </a:r>
            <a:r>
              <a:rPr lang="en-US" dirty="0"/>
              <a:t> </a:t>
            </a:r>
            <a:r>
              <a:rPr lang="en-US" dirty="0" err="1"/>
              <a:t>dan</a:t>
            </a:r>
            <a:r>
              <a:rPr lang="en-US" dirty="0"/>
              <a:t> </a:t>
            </a:r>
            <a:r>
              <a:rPr lang="en-US" dirty="0" err="1"/>
              <a:t>masyarakat</a:t>
            </a:r>
            <a:r>
              <a:rPr lang="en-US" dirty="0"/>
              <a:t> </a:t>
            </a:r>
            <a:r>
              <a:rPr lang="en-US" dirty="0" err="1"/>
              <a:t>luas</a:t>
            </a:r>
            <a:endParaRPr lang="en-US" dirty="0"/>
          </a:p>
        </p:txBody>
      </p:sp>
    </p:spTree>
    <p:extLst>
      <p:ext uri="{BB962C8B-B14F-4D97-AF65-F5344CB8AC3E}">
        <p14:creationId xmlns:p14="http://schemas.microsoft.com/office/powerpoint/2010/main" val="937115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S</a:t>
            </a:r>
            <a:r>
              <a:rPr lang="en-US" dirty="0" smtClean="0"/>
              <a:t>embilan </a:t>
            </a:r>
            <a:r>
              <a:rPr lang="en-US" dirty="0"/>
              <a:t>Agenda </a:t>
            </a:r>
            <a:r>
              <a:rPr lang="en-US" dirty="0" err="1"/>
              <a:t>Prioritas</a:t>
            </a:r>
            <a:r>
              <a:rPr lang="en-US" dirty="0"/>
              <a:t> </a:t>
            </a:r>
            <a:r>
              <a:rPr lang="en-US" dirty="0" err="1"/>
              <a:t>atau</a:t>
            </a:r>
            <a:r>
              <a:rPr lang="en-US" dirty="0"/>
              <a:t> </a:t>
            </a:r>
            <a:r>
              <a:rPr lang="en-US" dirty="0" smtClean="0"/>
              <a:t>NAWA </a:t>
            </a:r>
            <a:r>
              <a:rPr lang="en-US" dirty="0"/>
              <a:t>CITA </a:t>
            </a:r>
            <a:r>
              <a:rPr lang="en-US" dirty="0" err="1"/>
              <a:t>sebagaimana</a:t>
            </a:r>
            <a:r>
              <a:rPr lang="en-US" dirty="0"/>
              <a:t> </a:t>
            </a:r>
            <a:r>
              <a:rPr lang="en-US" dirty="0" err="1"/>
              <a:t>tercantum</a:t>
            </a:r>
            <a:r>
              <a:rPr lang="en-US" dirty="0"/>
              <a:t> </a:t>
            </a:r>
            <a:r>
              <a:rPr lang="en-US" dirty="0" err="1"/>
              <a:t>dalam</a:t>
            </a:r>
            <a:r>
              <a:rPr lang="en-US" dirty="0"/>
              <a:t> </a:t>
            </a:r>
            <a:r>
              <a:rPr lang="en-US" dirty="0" err="1"/>
              <a:t>Perpres</a:t>
            </a:r>
            <a:r>
              <a:rPr lang="en-US" dirty="0"/>
              <a:t> </a:t>
            </a:r>
            <a:r>
              <a:rPr lang="en-US" dirty="0" err="1"/>
              <a:t>Nomor</a:t>
            </a:r>
            <a:r>
              <a:rPr lang="en-US" dirty="0"/>
              <a:t> 2 </a:t>
            </a:r>
            <a:r>
              <a:rPr lang="en-US" dirty="0" err="1"/>
              <a:t>Tahun</a:t>
            </a:r>
            <a:r>
              <a:rPr lang="en-US" dirty="0"/>
              <a:t> 2015 </a:t>
            </a:r>
            <a:r>
              <a:rPr lang="en-US" dirty="0" err="1"/>
              <a:t>tentang</a:t>
            </a:r>
            <a:r>
              <a:rPr lang="en-US" dirty="0"/>
              <a:t> </a:t>
            </a:r>
            <a:r>
              <a:rPr lang="en-US" dirty="0" err="1"/>
              <a:t>Rencana</a:t>
            </a:r>
            <a:r>
              <a:rPr lang="en-US" dirty="0"/>
              <a:t> Pembangunan </a:t>
            </a:r>
            <a:r>
              <a:rPr lang="en-US" dirty="0" err="1"/>
              <a:t>Jangka</a:t>
            </a:r>
            <a:r>
              <a:rPr lang="en-US" dirty="0"/>
              <a:t> </a:t>
            </a:r>
            <a:r>
              <a:rPr lang="en-US" dirty="0" err="1"/>
              <a:t>Menengah</a:t>
            </a:r>
            <a:r>
              <a:rPr lang="en-US" dirty="0"/>
              <a:t> Nasional </a:t>
            </a:r>
            <a:r>
              <a:rPr lang="en-US" dirty="0" err="1"/>
              <a:t>Tahun</a:t>
            </a:r>
            <a:r>
              <a:rPr lang="en-US" dirty="0"/>
              <a:t> 2015-2019, </a:t>
            </a:r>
            <a:r>
              <a:rPr lang="en-US" dirty="0" err="1"/>
              <a:t>khususnya</a:t>
            </a:r>
            <a:r>
              <a:rPr lang="en-US" dirty="0"/>
              <a:t> </a:t>
            </a:r>
            <a:r>
              <a:rPr lang="en-US" dirty="0" err="1"/>
              <a:t>pada</a:t>
            </a:r>
            <a:r>
              <a:rPr lang="en-US" dirty="0"/>
              <a:t> </a:t>
            </a:r>
            <a:r>
              <a:rPr lang="en-US" dirty="0" err="1"/>
              <a:t>butir</a:t>
            </a:r>
            <a:r>
              <a:rPr lang="en-US" dirty="0"/>
              <a:t> </a:t>
            </a:r>
            <a:r>
              <a:rPr lang="en-US" dirty="0" err="1"/>
              <a:t>ke</a:t>
            </a:r>
            <a:r>
              <a:rPr lang="en-US" dirty="0"/>
              <a:t> </a:t>
            </a:r>
            <a:r>
              <a:rPr lang="en-US" dirty="0" err="1" smtClean="0"/>
              <a:t>delapan</a:t>
            </a:r>
            <a:r>
              <a:rPr lang="en-US" dirty="0"/>
              <a:t>:</a:t>
            </a:r>
            <a:r>
              <a:rPr lang="en-US" dirty="0" smtClean="0"/>
              <a:t> </a:t>
            </a:r>
          </a:p>
          <a:p>
            <a:pPr lvl="1" algn="just"/>
            <a:r>
              <a:rPr lang="en-US" dirty="0" err="1"/>
              <a:t>M</a:t>
            </a:r>
            <a:r>
              <a:rPr lang="en-US" dirty="0" err="1" smtClean="0"/>
              <a:t>elakukan</a:t>
            </a:r>
            <a:r>
              <a:rPr lang="en-US" dirty="0" smtClean="0"/>
              <a:t> </a:t>
            </a:r>
            <a:r>
              <a:rPr lang="en-US" dirty="0" err="1"/>
              <a:t>revolusi</a:t>
            </a:r>
            <a:r>
              <a:rPr lang="en-US" dirty="0"/>
              <a:t> </a:t>
            </a:r>
            <a:r>
              <a:rPr lang="en-US" dirty="0" err="1"/>
              <a:t>karakter</a:t>
            </a:r>
            <a:r>
              <a:rPr lang="en-US" dirty="0"/>
              <a:t> </a:t>
            </a:r>
            <a:r>
              <a:rPr lang="en-US" dirty="0" err="1" smtClean="0"/>
              <a:t>bangsa</a:t>
            </a:r>
            <a:r>
              <a:rPr lang="en-US" dirty="0" smtClean="0"/>
              <a:t> </a:t>
            </a:r>
            <a:r>
              <a:rPr lang="en-US" dirty="0" err="1" smtClean="0"/>
              <a:t>melalui</a:t>
            </a:r>
            <a:r>
              <a:rPr lang="en-US" dirty="0" smtClean="0"/>
              <a:t> </a:t>
            </a:r>
            <a:r>
              <a:rPr lang="en-US" dirty="0" err="1"/>
              <a:t>mata</a:t>
            </a:r>
            <a:r>
              <a:rPr lang="en-US" dirty="0"/>
              <a:t> </a:t>
            </a:r>
            <a:r>
              <a:rPr lang="en-US" dirty="0" err="1"/>
              <a:t>kuliah</a:t>
            </a:r>
            <a:r>
              <a:rPr lang="en-US" dirty="0"/>
              <a:t> Mata </a:t>
            </a:r>
            <a:r>
              <a:rPr lang="en-US" dirty="0" err="1"/>
              <a:t>Kuliah</a:t>
            </a:r>
            <a:r>
              <a:rPr lang="en-US" dirty="0"/>
              <a:t> Pancasila </a:t>
            </a:r>
            <a:r>
              <a:rPr lang="en-US" dirty="0" err="1"/>
              <a:t>dan</a:t>
            </a:r>
            <a:r>
              <a:rPr lang="en-US" dirty="0"/>
              <a:t>/</a:t>
            </a:r>
            <a:r>
              <a:rPr lang="en-US" dirty="0" err="1"/>
              <a:t>atau</a:t>
            </a:r>
            <a:r>
              <a:rPr lang="en-US" dirty="0"/>
              <a:t> Mata </a:t>
            </a:r>
            <a:r>
              <a:rPr lang="en-US" dirty="0" err="1"/>
              <a:t>Kuliah</a:t>
            </a:r>
            <a:r>
              <a:rPr lang="en-US" dirty="0"/>
              <a:t> </a:t>
            </a:r>
            <a:r>
              <a:rPr lang="en-US" dirty="0" err="1"/>
              <a:t>Kewarganegaraan</a:t>
            </a:r>
            <a:r>
              <a:rPr lang="en-US" dirty="0"/>
              <a:t> </a:t>
            </a:r>
            <a:r>
              <a:rPr lang="en-US" dirty="0" err="1"/>
              <a:t>diharapkan</a:t>
            </a:r>
            <a:r>
              <a:rPr lang="en-US" dirty="0"/>
              <a:t> </a:t>
            </a:r>
            <a:r>
              <a:rPr lang="en-US" dirty="0" err="1"/>
              <a:t>terwujud</a:t>
            </a:r>
            <a:r>
              <a:rPr lang="en-US" dirty="0"/>
              <a:t> </a:t>
            </a:r>
            <a:r>
              <a:rPr lang="en-US" dirty="0" err="1"/>
              <a:t>warga</a:t>
            </a:r>
            <a:r>
              <a:rPr lang="en-US" dirty="0"/>
              <a:t> Negara yang </a:t>
            </a:r>
            <a:r>
              <a:rPr lang="en-US" dirty="0" err="1"/>
              <a:t>baik</a:t>
            </a:r>
            <a:r>
              <a:rPr lang="en-US" dirty="0"/>
              <a:t> yang </a:t>
            </a:r>
            <a:r>
              <a:rPr lang="en-US" dirty="0" err="1"/>
              <a:t>menurut</a:t>
            </a:r>
            <a:r>
              <a:rPr lang="en-US" dirty="0"/>
              <a:t> Cogan </a:t>
            </a:r>
            <a:r>
              <a:rPr lang="en-US" dirty="0" err="1"/>
              <a:t>dan</a:t>
            </a:r>
            <a:r>
              <a:rPr lang="en-US" dirty="0"/>
              <a:t> </a:t>
            </a:r>
            <a:r>
              <a:rPr lang="en-US" dirty="0" err="1"/>
              <a:t>Derricott</a:t>
            </a:r>
            <a:r>
              <a:rPr lang="en-US" dirty="0"/>
              <a:t> (1998: 4) </a:t>
            </a:r>
            <a:r>
              <a:rPr lang="en-US" dirty="0" err="1"/>
              <a:t>bercirikan</a:t>
            </a:r>
            <a:r>
              <a:rPr lang="en-US" dirty="0"/>
              <a:t> “</a:t>
            </a:r>
            <a:r>
              <a:rPr lang="en-US" i="1" dirty="0"/>
              <a:t>a good citizen, by contrast, not only lives decently in his or her private life, but is also committed to participation in public life</a:t>
            </a:r>
            <a:r>
              <a:rPr lang="en-US" dirty="0"/>
              <a:t>.”</a:t>
            </a:r>
          </a:p>
        </p:txBody>
      </p:sp>
    </p:spTree>
    <p:extLst>
      <p:ext uri="{BB962C8B-B14F-4D97-AF65-F5344CB8AC3E}">
        <p14:creationId xmlns:p14="http://schemas.microsoft.com/office/powerpoint/2010/main" val="11370099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Materi</a:t>
            </a:r>
            <a:r>
              <a:rPr lang="en-US" b="1" dirty="0"/>
              <a:t> </a:t>
            </a:r>
            <a:r>
              <a:rPr lang="en-US" b="1" dirty="0" err="1"/>
              <a:t>Kajian</a:t>
            </a:r>
            <a:r>
              <a:rPr lang="en-US" b="1" dirty="0"/>
              <a:t> PPKWN</a:t>
            </a:r>
            <a:endParaRPr lang="en-US" dirty="0"/>
          </a:p>
        </p:txBody>
      </p:sp>
      <p:sp>
        <p:nvSpPr>
          <p:cNvPr id="3" name="Content Placeholder 2"/>
          <p:cNvSpPr>
            <a:spLocks noGrp="1"/>
          </p:cNvSpPr>
          <p:nvPr>
            <p:ph idx="1"/>
          </p:nvPr>
        </p:nvSpPr>
        <p:spPr/>
        <p:txBody>
          <a:bodyPr>
            <a:normAutofit lnSpcReduction="10000"/>
          </a:bodyPr>
          <a:lstStyle/>
          <a:p>
            <a:pPr lvl="0" algn="just"/>
            <a:r>
              <a:rPr lang="en-US" dirty="0" err="1"/>
              <a:t>Melahirkan</a:t>
            </a:r>
            <a:r>
              <a:rPr lang="en-US" dirty="0"/>
              <a:t> </a:t>
            </a:r>
            <a:r>
              <a:rPr lang="en-US" dirty="0" err="1"/>
              <a:t>warga</a:t>
            </a:r>
            <a:r>
              <a:rPr lang="en-US" dirty="0"/>
              <a:t> </a:t>
            </a:r>
            <a:r>
              <a:rPr lang="en-US" dirty="0" err="1"/>
              <a:t>negara</a:t>
            </a:r>
            <a:r>
              <a:rPr lang="en-US" dirty="0"/>
              <a:t> yang </a:t>
            </a:r>
            <a:r>
              <a:rPr lang="en-US" dirty="0" err="1"/>
              <a:t>memiliki</a:t>
            </a:r>
            <a:r>
              <a:rPr lang="en-US" dirty="0"/>
              <a:t> </a:t>
            </a:r>
            <a:r>
              <a:rPr lang="en-US" dirty="0" err="1"/>
              <a:t>wawasan</a:t>
            </a:r>
            <a:r>
              <a:rPr lang="en-US" dirty="0"/>
              <a:t> </a:t>
            </a:r>
            <a:r>
              <a:rPr lang="en-US" dirty="0" err="1"/>
              <a:t>berbangsa</a:t>
            </a:r>
            <a:r>
              <a:rPr lang="en-US" dirty="0"/>
              <a:t> </a:t>
            </a:r>
            <a:r>
              <a:rPr lang="en-US" dirty="0" err="1"/>
              <a:t>dan</a:t>
            </a:r>
            <a:r>
              <a:rPr lang="en-US" dirty="0"/>
              <a:t> </a:t>
            </a:r>
            <a:r>
              <a:rPr lang="en-US" dirty="0" err="1"/>
              <a:t>bernegara</a:t>
            </a:r>
            <a:r>
              <a:rPr lang="en-US" dirty="0"/>
              <a:t>, </a:t>
            </a:r>
            <a:r>
              <a:rPr lang="en-US" dirty="0" err="1"/>
              <a:t>serta</a:t>
            </a:r>
            <a:r>
              <a:rPr lang="en-US" dirty="0"/>
              <a:t> </a:t>
            </a:r>
            <a:r>
              <a:rPr lang="en-US" dirty="0" err="1"/>
              <a:t>nasionalisme</a:t>
            </a:r>
            <a:r>
              <a:rPr lang="en-US" dirty="0"/>
              <a:t> yang </a:t>
            </a:r>
            <a:r>
              <a:rPr lang="en-US" dirty="0" err="1"/>
              <a:t>tinggi</a:t>
            </a:r>
            <a:r>
              <a:rPr lang="en-US" dirty="0"/>
              <a:t>.</a:t>
            </a:r>
          </a:p>
          <a:p>
            <a:pPr lvl="0" algn="just"/>
            <a:r>
              <a:rPr lang="en-US" dirty="0" err="1"/>
              <a:t>Melahirkan</a:t>
            </a:r>
            <a:r>
              <a:rPr lang="en-US" dirty="0"/>
              <a:t> </a:t>
            </a:r>
            <a:r>
              <a:rPr lang="en-US" dirty="0" err="1"/>
              <a:t>warga</a:t>
            </a:r>
            <a:r>
              <a:rPr lang="en-US" dirty="0"/>
              <a:t> </a:t>
            </a:r>
            <a:r>
              <a:rPr lang="en-US" dirty="0" err="1"/>
              <a:t>negara</a:t>
            </a:r>
            <a:r>
              <a:rPr lang="en-US" dirty="0"/>
              <a:t> yang </a:t>
            </a:r>
            <a:r>
              <a:rPr lang="en-US" dirty="0" err="1"/>
              <a:t>memiliki</a:t>
            </a:r>
            <a:r>
              <a:rPr lang="en-US" dirty="0"/>
              <a:t> </a:t>
            </a:r>
            <a:r>
              <a:rPr lang="en-US" dirty="0" err="1"/>
              <a:t>komitmen</a:t>
            </a:r>
            <a:r>
              <a:rPr lang="en-US" dirty="0"/>
              <a:t> </a:t>
            </a:r>
            <a:r>
              <a:rPr lang="en-US" dirty="0" err="1"/>
              <a:t>kuat</a:t>
            </a:r>
            <a:r>
              <a:rPr lang="en-US" dirty="0"/>
              <a:t> </a:t>
            </a:r>
            <a:r>
              <a:rPr lang="en-US" dirty="0" err="1"/>
              <a:t>terhadap</a:t>
            </a:r>
            <a:r>
              <a:rPr lang="en-US" dirty="0"/>
              <a:t> </a:t>
            </a:r>
            <a:r>
              <a:rPr lang="en-US" dirty="0" err="1"/>
              <a:t>nilai-nilai</a:t>
            </a:r>
            <a:r>
              <a:rPr lang="en-US" dirty="0"/>
              <a:t> HAM </a:t>
            </a:r>
            <a:r>
              <a:rPr lang="en-US" dirty="0" err="1"/>
              <a:t>dan</a:t>
            </a:r>
            <a:r>
              <a:rPr lang="en-US" dirty="0"/>
              <a:t> </a:t>
            </a:r>
            <a:r>
              <a:rPr lang="en-US" dirty="0" err="1"/>
              <a:t>demokrasi</a:t>
            </a:r>
            <a:r>
              <a:rPr lang="en-US" dirty="0"/>
              <a:t>, </a:t>
            </a:r>
            <a:r>
              <a:rPr lang="en-US" dirty="0" err="1"/>
              <a:t>serta</a:t>
            </a:r>
            <a:r>
              <a:rPr lang="en-US" dirty="0"/>
              <a:t> </a:t>
            </a:r>
            <a:r>
              <a:rPr lang="en-US" dirty="0" err="1"/>
              <a:t>berfikir</a:t>
            </a:r>
            <a:r>
              <a:rPr lang="en-US" dirty="0"/>
              <a:t> </a:t>
            </a:r>
            <a:r>
              <a:rPr lang="en-US" dirty="0" err="1"/>
              <a:t>kritis</a:t>
            </a:r>
            <a:r>
              <a:rPr lang="en-US" dirty="0"/>
              <a:t> </a:t>
            </a:r>
            <a:r>
              <a:rPr lang="en-US" dirty="0" err="1"/>
              <a:t>terhadap</a:t>
            </a:r>
            <a:r>
              <a:rPr lang="en-US" dirty="0"/>
              <a:t> </a:t>
            </a:r>
            <a:r>
              <a:rPr lang="en-US" dirty="0" err="1"/>
              <a:t>permasalahannya</a:t>
            </a:r>
            <a:r>
              <a:rPr lang="en-US" dirty="0"/>
              <a:t>.</a:t>
            </a:r>
          </a:p>
          <a:p>
            <a:pPr lvl="0" algn="just"/>
            <a:r>
              <a:rPr lang="en-US" dirty="0" err="1"/>
              <a:t>Melahirkan</a:t>
            </a:r>
            <a:r>
              <a:rPr lang="en-US" dirty="0"/>
              <a:t> </a:t>
            </a:r>
            <a:r>
              <a:rPr lang="en-US" dirty="0" err="1"/>
              <a:t>warga</a:t>
            </a:r>
            <a:r>
              <a:rPr lang="en-US" dirty="0"/>
              <a:t> </a:t>
            </a:r>
            <a:r>
              <a:rPr lang="en-US" dirty="0" err="1"/>
              <a:t>negara</a:t>
            </a:r>
            <a:r>
              <a:rPr lang="en-US" dirty="0"/>
              <a:t> yang </a:t>
            </a:r>
            <a:r>
              <a:rPr lang="en-US" dirty="0" err="1"/>
              <a:t>mampu</a:t>
            </a:r>
            <a:r>
              <a:rPr lang="en-US" dirty="0"/>
              <a:t> </a:t>
            </a:r>
            <a:r>
              <a:rPr lang="en-US" dirty="0" err="1"/>
              <a:t>berpartisipasi</a:t>
            </a:r>
            <a:r>
              <a:rPr lang="en-US" dirty="0"/>
              <a:t> </a:t>
            </a:r>
            <a:r>
              <a:rPr lang="en-US" dirty="0" err="1"/>
              <a:t>dalam</a:t>
            </a:r>
            <a:r>
              <a:rPr lang="en-US" dirty="0"/>
              <a:t> </a:t>
            </a:r>
            <a:r>
              <a:rPr lang="en-US" dirty="0" err="1"/>
              <a:t>upaya</a:t>
            </a:r>
            <a:r>
              <a:rPr lang="en-US" dirty="0"/>
              <a:t> </a:t>
            </a:r>
            <a:r>
              <a:rPr lang="en-US" dirty="0" err="1"/>
              <a:t>menghentikan</a:t>
            </a:r>
            <a:r>
              <a:rPr lang="en-US" dirty="0"/>
              <a:t> </a:t>
            </a:r>
            <a:r>
              <a:rPr lang="en-US" dirty="0" err="1"/>
              <a:t>budaya</a:t>
            </a:r>
            <a:r>
              <a:rPr lang="en-US" dirty="0"/>
              <a:t> </a:t>
            </a:r>
            <a:r>
              <a:rPr lang="en-US" dirty="0" err="1"/>
              <a:t>kekerasan</a:t>
            </a:r>
            <a:r>
              <a:rPr lang="en-US" dirty="0"/>
              <a:t>, </a:t>
            </a:r>
            <a:r>
              <a:rPr lang="en-US" dirty="0" err="1"/>
              <a:t>menyelesaikan</a:t>
            </a:r>
            <a:r>
              <a:rPr lang="en-US" dirty="0"/>
              <a:t> </a:t>
            </a:r>
            <a:r>
              <a:rPr lang="en-US" dirty="0" err="1"/>
              <a:t>konflik</a:t>
            </a:r>
            <a:r>
              <a:rPr lang="en-US" dirty="0"/>
              <a:t> </a:t>
            </a:r>
            <a:r>
              <a:rPr lang="en-US" dirty="0" err="1"/>
              <a:t>dalam</a:t>
            </a:r>
            <a:r>
              <a:rPr lang="en-US" dirty="0"/>
              <a:t> </a:t>
            </a:r>
            <a:r>
              <a:rPr lang="en-US" dirty="0" err="1"/>
              <a:t>masyrakat</a:t>
            </a:r>
            <a:r>
              <a:rPr lang="en-US" dirty="0"/>
              <a:t> </a:t>
            </a:r>
            <a:r>
              <a:rPr lang="en-US" dirty="0" err="1"/>
              <a:t>secara</a:t>
            </a:r>
            <a:r>
              <a:rPr lang="en-US" dirty="0"/>
              <a:t> </a:t>
            </a:r>
            <a:r>
              <a:rPr lang="en-US" dirty="0" err="1"/>
              <a:t>damai</a:t>
            </a:r>
            <a:r>
              <a:rPr lang="en-US" dirty="0"/>
              <a:t> </a:t>
            </a:r>
            <a:r>
              <a:rPr lang="en-US" dirty="0" err="1"/>
              <a:t>berdasarkan</a:t>
            </a:r>
            <a:r>
              <a:rPr lang="en-US" dirty="0"/>
              <a:t> </a:t>
            </a:r>
            <a:r>
              <a:rPr lang="en-US" dirty="0" err="1"/>
              <a:t>nilai-nilai</a:t>
            </a:r>
            <a:r>
              <a:rPr lang="en-US" dirty="0"/>
              <a:t> Pancasila </a:t>
            </a:r>
            <a:r>
              <a:rPr lang="en-US" dirty="0" err="1"/>
              <a:t>dan</a:t>
            </a:r>
            <a:r>
              <a:rPr lang="en-US" dirty="0"/>
              <a:t> </a:t>
            </a:r>
            <a:r>
              <a:rPr lang="en-US" dirty="0" err="1"/>
              <a:t>nilai-nilai</a:t>
            </a:r>
            <a:r>
              <a:rPr lang="en-US" dirty="0"/>
              <a:t> universal, </a:t>
            </a:r>
            <a:r>
              <a:rPr lang="en-US" dirty="0" err="1"/>
              <a:t>dan</a:t>
            </a:r>
            <a:r>
              <a:rPr lang="en-US" dirty="0"/>
              <a:t> </a:t>
            </a:r>
            <a:r>
              <a:rPr lang="en-US" dirty="0" err="1"/>
              <a:t>menghormati</a:t>
            </a:r>
            <a:r>
              <a:rPr lang="en-US" dirty="0"/>
              <a:t> </a:t>
            </a:r>
            <a:r>
              <a:rPr lang="en-US" dirty="0" err="1"/>
              <a:t>supremasi</a:t>
            </a:r>
            <a:r>
              <a:rPr lang="en-US" dirty="0"/>
              <a:t> </a:t>
            </a:r>
            <a:r>
              <a:rPr lang="en-US" dirty="0" err="1"/>
              <a:t>hukum</a:t>
            </a:r>
            <a:r>
              <a:rPr lang="en-US" dirty="0"/>
              <a:t> (</a:t>
            </a:r>
            <a:r>
              <a:rPr lang="en-US" i="1" dirty="0"/>
              <a:t>rule of law / </a:t>
            </a:r>
            <a:r>
              <a:rPr lang="en-US" i="1" dirty="0" err="1"/>
              <a:t>rechtstaat</a:t>
            </a:r>
            <a:r>
              <a:rPr lang="en-US" dirty="0"/>
              <a:t>).</a:t>
            </a:r>
          </a:p>
          <a:p>
            <a:pPr lvl="0" algn="just"/>
            <a:r>
              <a:rPr lang="en-US" dirty="0" err="1"/>
              <a:t>Melahirkan</a:t>
            </a:r>
            <a:r>
              <a:rPr lang="en-US" dirty="0"/>
              <a:t> </a:t>
            </a:r>
            <a:r>
              <a:rPr lang="en-US" dirty="0" err="1"/>
              <a:t>warga</a:t>
            </a:r>
            <a:r>
              <a:rPr lang="en-US" dirty="0"/>
              <a:t> </a:t>
            </a:r>
            <a:r>
              <a:rPr lang="en-US" dirty="0" err="1"/>
              <a:t>negara</a:t>
            </a:r>
            <a:r>
              <a:rPr lang="en-US" dirty="0"/>
              <a:t> yang </a:t>
            </a:r>
            <a:r>
              <a:rPr lang="en-US" dirty="0" err="1"/>
              <a:t>mampu</a:t>
            </a:r>
            <a:r>
              <a:rPr lang="en-US" dirty="0"/>
              <a:t> </a:t>
            </a:r>
            <a:r>
              <a:rPr lang="en-US" dirty="0" err="1"/>
              <a:t>memberikan</a:t>
            </a:r>
            <a:r>
              <a:rPr lang="en-US" dirty="0"/>
              <a:t> </a:t>
            </a:r>
            <a:r>
              <a:rPr lang="en-US" dirty="0" err="1"/>
              <a:t>kontribusi</a:t>
            </a:r>
            <a:r>
              <a:rPr lang="en-US" dirty="0"/>
              <a:t> </a:t>
            </a:r>
            <a:r>
              <a:rPr lang="en-US" dirty="0" err="1"/>
              <a:t>terhadap</a:t>
            </a:r>
            <a:r>
              <a:rPr lang="en-US" dirty="0"/>
              <a:t> </a:t>
            </a:r>
            <a:r>
              <a:rPr lang="en-US" dirty="0" err="1"/>
              <a:t>persoalan</a:t>
            </a:r>
            <a:r>
              <a:rPr lang="en-US" dirty="0"/>
              <a:t> </a:t>
            </a:r>
            <a:r>
              <a:rPr lang="en-US" dirty="0" err="1"/>
              <a:t>bangsa</a:t>
            </a:r>
            <a:r>
              <a:rPr lang="en-US" dirty="0"/>
              <a:t> </a:t>
            </a:r>
            <a:r>
              <a:rPr lang="en-US" dirty="0" err="1"/>
              <a:t>dan</a:t>
            </a:r>
            <a:r>
              <a:rPr lang="en-US" dirty="0"/>
              <a:t> </a:t>
            </a:r>
            <a:r>
              <a:rPr lang="en-US" dirty="0" err="1"/>
              <a:t>kebijakan</a:t>
            </a:r>
            <a:r>
              <a:rPr lang="en-US" dirty="0"/>
              <a:t> </a:t>
            </a:r>
            <a:r>
              <a:rPr lang="en-US" dirty="0" err="1"/>
              <a:t>publik</a:t>
            </a:r>
            <a:r>
              <a:rPr lang="en-US" dirty="0"/>
              <a:t>.</a:t>
            </a:r>
          </a:p>
          <a:p>
            <a:pPr algn="just"/>
            <a:r>
              <a:rPr lang="en-US" dirty="0" err="1"/>
              <a:t>Melahirkan</a:t>
            </a:r>
            <a:r>
              <a:rPr lang="en-US" dirty="0"/>
              <a:t> </a:t>
            </a:r>
            <a:r>
              <a:rPr lang="en-US" dirty="0" err="1"/>
              <a:t>warga</a:t>
            </a:r>
            <a:r>
              <a:rPr lang="en-US" dirty="0"/>
              <a:t> </a:t>
            </a:r>
            <a:r>
              <a:rPr lang="en-US" dirty="0" err="1"/>
              <a:t>negara</a:t>
            </a:r>
            <a:r>
              <a:rPr lang="en-US" dirty="0"/>
              <a:t> yang </a:t>
            </a:r>
            <a:r>
              <a:rPr lang="en-US" dirty="0" err="1"/>
              <a:t>memiliki</a:t>
            </a:r>
            <a:r>
              <a:rPr lang="en-US" dirty="0"/>
              <a:t> </a:t>
            </a:r>
            <a:r>
              <a:rPr lang="en-US" dirty="0" err="1"/>
              <a:t>pemahaman</a:t>
            </a:r>
            <a:r>
              <a:rPr lang="en-US" dirty="0"/>
              <a:t> </a:t>
            </a:r>
            <a:r>
              <a:rPr lang="en-US" dirty="0" err="1"/>
              <a:t>internasional</a:t>
            </a:r>
            <a:r>
              <a:rPr lang="en-US" dirty="0"/>
              <a:t> </a:t>
            </a:r>
            <a:r>
              <a:rPr lang="en-US" dirty="0" err="1"/>
              <a:t>mengenai</a:t>
            </a:r>
            <a:r>
              <a:rPr lang="en-US" dirty="0"/>
              <a:t> ”</a:t>
            </a:r>
            <a:r>
              <a:rPr lang="en-US" i="1" dirty="0"/>
              <a:t>Civil Society</a:t>
            </a:r>
            <a:r>
              <a:rPr lang="en-US" dirty="0"/>
              <a:t>”. </a:t>
            </a:r>
          </a:p>
        </p:txBody>
      </p:sp>
    </p:spTree>
    <p:extLst>
      <p:ext uri="{BB962C8B-B14F-4D97-AF65-F5344CB8AC3E}">
        <p14:creationId xmlns:p14="http://schemas.microsoft.com/office/powerpoint/2010/main" val="3236421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Output </a:t>
            </a:r>
            <a:r>
              <a:rPr lang="en-US" b="1" dirty="0" err="1"/>
              <a:t>Pembelajaran</a:t>
            </a:r>
            <a:r>
              <a:rPr lang="en-US" b="1" dirty="0"/>
              <a:t> </a:t>
            </a:r>
            <a:r>
              <a:rPr lang="en-US" b="1" dirty="0" smtClean="0"/>
              <a:t>PPKWN</a:t>
            </a:r>
            <a:endParaRPr lang="en-US" dirty="0"/>
          </a:p>
        </p:txBody>
      </p:sp>
      <p:sp>
        <p:nvSpPr>
          <p:cNvPr id="3" name="Content Placeholder 2"/>
          <p:cNvSpPr>
            <a:spLocks noGrp="1"/>
          </p:cNvSpPr>
          <p:nvPr>
            <p:ph idx="1"/>
          </p:nvPr>
        </p:nvSpPr>
        <p:spPr/>
        <p:txBody>
          <a:bodyPr/>
          <a:lstStyle/>
          <a:p>
            <a:pPr lvl="0" algn="just"/>
            <a:r>
              <a:rPr lang="en-US" dirty="0" err="1"/>
              <a:t>Pendidikan</a:t>
            </a:r>
            <a:r>
              <a:rPr lang="en-US" dirty="0"/>
              <a:t> </a:t>
            </a:r>
            <a:r>
              <a:rPr lang="en-US" dirty="0" err="1"/>
              <a:t>Kewarganegaraan</a:t>
            </a:r>
            <a:r>
              <a:rPr lang="en-US" dirty="0"/>
              <a:t>, </a:t>
            </a:r>
            <a:r>
              <a:rPr lang="en-US" dirty="0" err="1"/>
              <a:t>paradigma</a:t>
            </a:r>
            <a:r>
              <a:rPr lang="en-US" dirty="0"/>
              <a:t> </a:t>
            </a:r>
            <a:r>
              <a:rPr lang="en-US" dirty="0" err="1"/>
              <a:t>pendidikan</a:t>
            </a:r>
            <a:r>
              <a:rPr lang="en-US" dirty="0"/>
              <a:t> </a:t>
            </a:r>
            <a:r>
              <a:rPr lang="en-US" dirty="0" err="1"/>
              <a:t>demokrasi</a:t>
            </a:r>
            <a:r>
              <a:rPr lang="en-US" dirty="0"/>
              <a:t> </a:t>
            </a:r>
            <a:r>
              <a:rPr lang="en-US" dirty="0" err="1"/>
              <a:t>secara</a:t>
            </a:r>
            <a:r>
              <a:rPr lang="en-US" dirty="0"/>
              <a:t> </a:t>
            </a:r>
            <a:r>
              <a:rPr lang="en-US" dirty="0" err="1"/>
              <a:t>sistemik</a:t>
            </a:r>
            <a:r>
              <a:rPr lang="en-US" dirty="0"/>
              <a:t> </a:t>
            </a:r>
            <a:r>
              <a:rPr lang="en-US" dirty="0" err="1"/>
              <a:t>dengan</a:t>
            </a:r>
            <a:r>
              <a:rPr lang="en-US" dirty="0"/>
              <a:t> </a:t>
            </a:r>
            <a:r>
              <a:rPr lang="en-US" dirty="0" err="1"/>
              <a:t>pengembangan</a:t>
            </a:r>
            <a:r>
              <a:rPr lang="en-US" dirty="0"/>
              <a:t> </a:t>
            </a:r>
            <a:r>
              <a:rPr lang="en-US" i="1" dirty="0"/>
              <a:t>civic </a:t>
            </a:r>
            <a:r>
              <a:rPr lang="en-US" i="1" dirty="0" err="1"/>
              <a:t>intellegence</a:t>
            </a:r>
            <a:r>
              <a:rPr lang="en-US" i="1" dirty="0"/>
              <a:t>, civic participation, and civic </a:t>
            </a:r>
            <a:r>
              <a:rPr lang="en-US" i="1" dirty="0" err="1"/>
              <a:t>responcibility</a:t>
            </a:r>
            <a:r>
              <a:rPr lang="en-US" i="1" dirty="0"/>
              <a:t> </a:t>
            </a:r>
            <a:r>
              <a:rPr lang="en-US" dirty="0" err="1"/>
              <a:t>dari</a:t>
            </a:r>
            <a:r>
              <a:rPr lang="en-US" dirty="0"/>
              <a:t> “</a:t>
            </a:r>
            <a:r>
              <a:rPr lang="en-US" i="1" dirty="0"/>
              <a:t>civic </a:t>
            </a:r>
            <a:r>
              <a:rPr lang="en-US" i="1" dirty="0" err="1"/>
              <a:t>eduction</a:t>
            </a:r>
            <a:r>
              <a:rPr lang="en-US" i="1" dirty="0"/>
              <a:t>”</a:t>
            </a:r>
            <a:r>
              <a:rPr lang="en-US" dirty="0"/>
              <a:t> </a:t>
            </a:r>
            <a:r>
              <a:rPr lang="en-US" dirty="0" err="1"/>
              <a:t>merupakan</a:t>
            </a:r>
            <a:r>
              <a:rPr lang="en-US" dirty="0"/>
              <a:t> </a:t>
            </a:r>
            <a:r>
              <a:rPr lang="en-US" dirty="0" err="1"/>
              <a:t>wahana</a:t>
            </a:r>
            <a:r>
              <a:rPr lang="en-US" dirty="0"/>
              <a:t> </a:t>
            </a:r>
            <a:r>
              <a:rPr lang="en-US" dirty="0" err="1"/>
              <a:t>pendidikan</a:t>
            </a:r>
            <a:r>
              <a:rPr lang="en-US" dirty="0"/>
              <a:t> </a:t>
            </a:r>
            <a:r>
              <a:rPr lang="en-US" dirty="0" err="1"/>
              <a:t>demokrasi</a:t>
            </a:r>
            <a:r>
              <a:rPr lang="en-US" dirty="0"/>
              <a:t> </a:t>
            </a:r>
            <a:r>
              <a:rPr lang="en-US" dirty="0" err="1"/>
              <a:t>dapat</a:t>
            </a:r>
            <a:r>
              <a:rPr lang="en-US" dirty="0"/>
              <a:t> </a:t>
            </a:r>
            <a:r>
              <a:rPr lang="en-US" dirty="0" err="1"/>
              <a:t>menghasilkan</a:t>
            </a:r>
            <a:r>
              <a:rPr lang="en-US" dirty="0"/>
              <a:t> </a:t>
            </a:r>
            <a:r>
              <a:rPr lang="en-US" dirty="0" err="1"/>
              <a:t>manusia</a:t>
            </a:r>
            <a:r>
              <a:rPr lang="en-US" dirty="0"/>
              <a:t> </a:t>
            </a:r>
            <a:r>
              <a:rPr lang="en-US" dirty="0" err="1"/>
              <a:t>berkualitas</a:t>
            </a:r>
            <a:r>
              <a:rPr lang="en-US" dirty="0"/>
              <a:t> </a:t>
            </a:r>
            <a:r>
              <a:rPr lang="en-US" dirty="0" err="1"/>
              <a:t>dengan</a:t>
            </a:r>
            <a:r>
              <a:rPr lang="en-US" dirty="0"/>
              <a:t> </a:t>
            </a:r>
            <a:r>
              <a:rPr lang="en-US" dirty="0" err="1"/>
              <a:t>keahlian</a:t>
            </a:r>
            <a:r>
              <a:rPr lang="en-US" dirty="0"/>
              <a:t> </a:t>
            </a:r>
            <a:r>
              <a:rPr lang="en-US" dirty="0" err="1"/>
              <a:t>profesional</a:t>
            </a:r>
            <a:r>
              <a:rPr lang="en-US" dirty="0"/>
              <a:t> </a:t>
            </a:r>
            <a:r>
              <a:rPr lang="en-US" dirty="0" err="1"/>
              <a:t>serta</a:t>
            </a:r>
            <a:r>
              <a:rPr lang="en-US" dirty="0"/>
              <a:t> </a:t>
            </a:r>
            <a:r>
              <a:rPr lang="en-US" dirty="0" err="1"/>
              <a:t>berkeadaban</a:t>
            </a:r>
            <a:r>
              <a:rPr lang="en-US" dirty="0"/>
              <a:t> </a:t>
            </a:r>
            <a:r>
              <a:rPr lang="en-US" dirty="0" err="1"/>
              <a:t>khas</a:t>
            </a:r>
            <a:r>
              <a:rPr lang="en-US" dirty="0"/>
              <a:t> Pancasila.</a:t>
            </a:r>
          </a:p>
          <a:p>
            <a:pPr lvl="0" algn="just"/>
            <a:r>
              <a:rPr lang="en-US" dirty="0"/>
              <a:t>Pancasila </a:t>
            </a:r>
            <a:r>
              <a:rPr lang="en-US" dirty="0" err="1"/>
              <a:t>harus</a:t>
            </a:r>
            <a:r>
              <a:rPr lang="en-US" dirty="0"/>
              <a:t> </a:t>
            </a:r>
            <a:r>
              <a:rPr lang="en-US" dirty="0" err="1"/>
              <a:t>menjadi</a:t>
            </a:r>
            <a:r>
              <a:rPr lang="en-US" dirty="0"/>
              <a:t> </a:t>
            </a:r>
            <a:r>
              <a:rPr lang="en-US" i="1" dirty="0"/>
              <a:t>Core </a:t>
            </a:r>
            <a:r>
              <a:rPr lang="en-US" i="1" dirty="0" err="1"/>
              <a:t>Phylosophy</a:t>
            </a:r>
            <a:r>
              <a:rPr lang="en-US" dirty="0"/>
              <a:t> </a:t>
            </a:r>
            <a:r>
              <a:rPr lang="en-US" dirty="0" err="1"/>
              <a:t>bagi</a:t>
            </a:r>
            <a:r>
              <a:rPr lang="en-US" dirty="0"/>
              <a:t> </a:t>
            </a:r>
            <a:r>
              <a:rPr lang="en-US" dirty="0" err="1"/>
              <a:t>kehidupan</a:t>
            </a:r>
            <a:r>
              <a:rPr lang="en-US" dirty="0"/>
              <a:t> </a:t>
            </a:r>
            <a:r>
              <a:rPr lang="en-US" dirty="0" err="1"/>
              <a:t>bermasyarakat</a:t>
            </a:r>
            <a:r>
              <a:rPr lang="en-US" dirty="0"/>
              <a:t>, </a:t>
            </a:r>
            <a:r>
              <a:rPr lang="en-US" dirty="0" err="1"/>
              <a:t>berbangsa</a:t>
            </a:r>
            <a:r>
              <a:rPr lang="en-US" dirty="0"/>
              <a:t> </a:t>
            </a:r>
            <a:r>
              <a:rPr lang="en-US" dirty="0" err="1"/>
              <a:t>dan</a:t>
            </a:r>
            <a:r>
              <a:rPr lang="en-US" dirty="0"/>
              <a:t> </a:t>
            </a:r>
            <a:r>
              <a:rPr lang="en-US" dirty="0" err="1"/>
              <a:t>bernegara</a:t>
            </a:r>
            <a:r>
              <a:rPr lang="en-US" dirty="0"/>
              <a:t> </a:t>
            </a:r>
            <a:r>
              <a:rPr lang="en-US" dirty="0" err="1"/>
              <a:t>secara</a:t>
            </a:r>
            <a:r>
              <a:rPr lang="en-US" dirty="0"/>
              <a:t> </a:t>
            </a:r>
            <a:r>
              <a:rPr lang="en-US" dirty="0" err="1"/>
              <a:t>demokratis</a:t>
            </a:r>
            <a:r>
              <a:rPr lang="en-US" dirty="0"/>
              <a:t> </a:t>
            </a:r>
            <a:r>
              <a:rPr lang="en-US" dirty="0" err="1"/>
              <a:t>dalam</a:t>
            </a:r>
            <a:r>
              <a:rPr lang="en-US" dirty="0"/>
              <a:t> </a:t>
            </a:r>
            <a:r>
              <a:rPr lang="en-US" dirty="0" err="1"/>
              <a:t>rangka</a:t>
            </a:r>
            <a:r>
              <a:rPr lang="en-US" dirty="0"/>
              <a:t> </a:t>
            </a:r>
            <a:r>
              <a:rPr lang="en-US" dirty="0" err="1"/>
              <a:t>mewujudkan</a:t>
            </a:r>
            <a:r>
              <a:rPr lang="en-US" dirty="0"/>
              <a:t> </a:t>
            </a:r>
            <a:r>
              <a:rPr lang="en-US" dirty="0" err="1"/>
              <a:t>masyarakat</a:t>
            </a:r>
            <a:r>
              <a:rPr lang="en-US" dirty="0"/>
              <a:t> </a:t>
            </a:r>
            <a:r>
              <a:rPr lang="en-US" dirty="0" err="1"/>
              <a:t>warga</a:t>
            </a:r>
            <a:r>
              <a:rPr lang="en-US" dirty="0"/>
              <a:t> yang </a:t>
            </a:r>
            <a:r>
              <a:rPr lang="en-US" dirty="0" err="1"/>
              <a:t>berkeadaban</a:t>
            </a:r>
            <a:r>
              <a:rPr lang="en-US" dirty="0"/>
              <a:t>.  </a:t>
            </a:r>
          </a:p>
          <a:p>
            <a:pPr lvl="0" algn="just"/>
            <a:r>
              <a:rPr lang="en-US" dirty="0" err="1"/>
              <a:t>Perguruan</a:t>
            </a:r>
            <a:r>
              <a:rPr lang="en-US" dirty="0"/>
              <a:t> Tinggi </a:t>
            </a:r>
            <a:r>
              <a:rPr lang="en-US" dirty="0" err="1"/>
              <a:t>Umum</a:t>
            </a:r>
            <a:r>
              <a:rPr lang="en-US" dirty="0"/>
              <a:t> </a:t>
            </a:r>
            <a:r>
              <a:rPr lang="en-US" dirty="0" err="1"/>
              <a:t>harus</a:t>
            </a:r>
            <a:r>
              <a:rPr lang="en-US" dirty="0"/>
              <a:t> </a:t>
            </a:r>
            <a:r>
              <a:rPr lang="en-US" dirty="0" err="1"/>
              <a:t>mampu</a:t>
            </a:r>
            <a:r>
              <a:rPr lang="en-US" dirty="0"/>
              <a:t> </a:t>
            </a:r>
            <a:r>
              <a:rPr lang="en-US" dirty="0" err="1"/>
              <a:t>menghasilkan</a:t>
            </a:r>
            <a:r>
              <a:rPr lang="en-US" dirty="0"/>
              <a:t> </a:t>
            </a:r>
            <a:r>
              <a:rPr lang="en-US" dirty="0" err="1"/>
              <a:t>manusia</a:t>
            </a:r>
            <a:r>
              <a:rPr lang="en-US" dirty="0"/>
              <a:t> yang </a:t>
            </a:r>
            <a:r>
              <a:rPr lang="en-US" dirty="0" err="1"/>
              <a:t>unggul</a:t>
            </a:r>
            <a:r>
              <a:rPr lang="en-US" dirty="0"/>
              <a:t> </a:t>
            </a:r>
            <a:r>
              <a:rPr lang="en-US" dirty="0" err="1"/>
              <a:t>secara</a:t>
            </a:r>
            <a:r>
              <a:rPr lang="en-US" dirty="0"/>
              <a:t> </a:t>
            </a:r>
            <a:r>
              <a:rPr lang="en-US" dirty="0" err="1"/>
              <a:t>intelektual</a:t>
            </a:r>
            <a:r>
              <a:rPr lang="en-US" dirty="0"/>
              <a:t>, </a:t>
            </a:r>
            <a:r>
              <a:rPr lang="en-US" dirty="0" err="1"/>
              <a:t>anggun</a:t>
            </a:r>
            <a:r>
              <a:rPr lang="en-US" dirty="0"/>
              <a:t> </a:t>
            </a:r>
            <a:r>
              <a:rPr lang="en-US" dirty="0" err="1"/>
              <a:t>secara</a:t>
            </a:r>
            <a:r>
              <a:rPr lang="en-US" dirty="0"/>
              <a:t> moral, </a:t>
            </a:r>
            <a:r>
              <a:rPr lang="en-US" dirty="0" err="1"/>
              <a:t>kompeten</a:t>
            </a:r>
            <a:r>
              <a:rPr lang="en-US" dirty="0"/>
              <a:t> </a:t>
            </a:r>
            <a:r>
              <a:rPr lang="en-US" dirty="0" err="1"/>
              <a:t>dalam</a:t>
            </a:r>
            <a:r>
              <a:rPr lang="en-US" dirty="0"/>
              <a:t> </a:t>
            </a:r>
            <a:r>
              <a:rPr lang="en-US" dirty="0" err="1"/>
              <a:t>penguasaan</a:t>
            </a:r>
            <a:r>
              <a:rPr lang="en-US" dirty="0"/>
              <a:t> </a:t>
            </a:r>
            <a:r>
              <a:rPr lang="en-US" dirty="0" err="1"/>
              <a:t>ilmu</a:t>
            </a:r>
            <a:r>
              <a:rPr lang="en-US" dirty="0"/>
              <a:t> </a:t>
            </a:r>
            <a:r>
              <a:rPr lang="en-US" dirty="0" err="1"/>
              <a:t>pengetahuan</a:t>
            </a:r>
            <a:r>
              <a:rPr lang="en-US" dirty="0"/>
              <a:t>, </a:t>
            </a:r>
            <a:r>
              <a:rPr lang="en-US" dirty="0" err="1"/>
              <a:t>teknologi</a:t>
            </a:r>
            <a:r>
              <a:rPr lang="en-US" dirty="0"/>
              <a:t> </a:t>
            </a:r>
            <a:r>
              <a:rPr lang="en-US" dirty="0" err="1"/>
              <a:t>dan</a:t>
            </a:r>
            <a:r>
              <a:rPr lang="en-US" dirty="0"/>
              <a:t> </a:t>
            </a:r>
            <a:r>
              <a:rPr lang="en-US" dirty="0" err="1"/>
              <a:t>seni</a:t>
            </a:r>
            <a:r>
              <a:rPr lang="en-US" dirty="0"/>
              <a:t>, </a:t>
            </a:r>
            <a:r>
              <a:rPr lang="en-US" dirty="0" err="1"/>
              <a:t>serta</a:t>
            </a:r>
            <a:r>
              <a:rPr lang="en-US" dirty="0"/>
              <a:t> </a:t>
            </a:r>
            <a:r>
              <a:rPr lang="en-US" dirty="0" err="1"/>
              <a:t>memiliki</a:t>
            </a:r>
            <a:r>
              <a:rPr lang="en-US" dirty="0"/>
              <a:t> </a:t>
            </a:r>
            <a:r>
              <a:rPr lang="en-US" dirty="0" err="1"/>
              <a:t>komitmen</a:t>
            </a:r>
            <a:r>
              <a:rPr lang="en-US" dirty="0"/>
              <a:t> </a:t>
            </a:r>
            <a:r>
              <a:rPr lang="en-US" dirty="0" err="1"/>
              <a:t>tinggi</a:t>
            </a:r>
            <a:r>
              <a:rPr lang="en-US" dirty="0"/>
              <a:t> </a:t>
            </a:r>
            <a:r>
              <a:rPr lang="en-US" dirty="0" err="1"/>
              <a:t>untuk</a:t>
            </a:r>
            <a:r>
              <a:rPr lang="en-US" dirty="0"/>
              <a:t> </a:t>
            </a:r>
            <a:r>
              <a:rPr lang="en-US" dirty="0" err="1"/>
              <a:t>berbagai</a:t>
            </a:r>
            <a:r>
              <a:rPr lang="en-US" dirty="0"/>
              <a:t> </a:t>
            </a:r>
            <a:r>
              <a:rPr lang="en-US" dirty="0" err="1"/>
              <a:t>kegiatan</a:t>
            </a:r>
            <a:r>
              <a:rPr lang="en-US" dirty="0"/>
              <a:t> </a:t>
            </a:r>
            <a:r>
              <a:rPr lang="en-US" dirty="0" err="1"/>
              <a:t>pemenuhan</a:t>
            </a:r>
            <a:r>
              <a:rPr lang="en-US" dirty="0"/>
              <a:t> </a:t>
            </a:r>
            <a:r>
              <a:rPr lang="en-US" dirty="0" err="1"/>
              <a:t>amanat</a:t>
            </a:r>
            <a:r>
              <a:rPr lang="en-US" dirty="0"/>
              <a:t> </a:t>
            </a:r>
            <a:r>
              <a:rPr lang="en-US" dirty="0" err="1"/>
              <a:t>sosial</a:t>
            </a:r>
            <a:r>
              <a:rPr lang="en-US" dirty="0"/>
              <a:t> </a:t>
            </a:r>
            <a:r>
              <a:rPr lang="en-US" dirty="0" err="1"/>
              <a:t>tersebut</a:t>
            </a:r>
            <a:endParaRPr lang="en-US" dirty="0"/>
          </a:p>
          <a:p>
            <a:pPr algn="just"/>
            <a:endParaRPr lang="en-US" dirty="0"/>
          </a:p>
        </p:txBody>
      </p:sp>
    </p:spTree>
    <p:extLst>
      <p:ext uri="{BB962C8B-B14F-4D97-AF65-F5344CB8AC3E}">
        <p14:creationId xmlns:p14="http://schemas.microsoft.com/office/powerpoint/2010/main" val="42670667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Politik</a:t>
            </a:r>
            <a:r>
              <a:rPr lang="en-US" b="1" dirty="0"/>
              <a:t> </a:t>
            </a:r>
            <a:r>
              <a:rPr lang="en-US" b="1" dirty="0" err="1"/>
              <a:t>Balas</a:t>
            </a:r>
            <a:r>
              <a:rPr lang="en-US" b="1" dirty="0"/>
              <a:t> Budi </a:t>
            </a:r>
            <a:r>
              <a:rPr lang="en-US" b="1" dirty="0" err="1"/>
              <a:t>dan</a:t>
            </a:r>
            <a:r>
              <a:rPr lang="en-US" b="1" dirty="0"/>
              <a:t> Masa </a:t>
            </a:r>
            <a:r>
              <a:rPr lang="en-US" b="1" dirty="0" err="1"/>
              <a:t>Pendudukan</a:t>
            </a:r>
            <a:r>
              <a:rPr lang="en-US" b="1" dirty="0"/>
              <a:t> </a:t>
            </a:r>
            <a:r>
              <a:rPr lang="en-US" b="1" dirty="0" err="1"/>
              <a:t>Jepang</a:t>
            </a:r>
            <a:endParaRPr lang="en-US" dirty="0"/>
          </a:p>
        </p:txBody>
      </p:sp>
      <p:sp>
        <p:nvSpPr>
          <p:cNvPr id="3" name="Content Placeholder 2"/>
          <p:cNvSpPr>
            <a:spLocks noGrp="1"/>
          </p:cNvSpPr>
          <p:nvPr>
            <p:ph idx="1"/>
          </p:nvPr>
        </p:nvSpPr>
        <p:spPr/>
        <p:txBody>
          <a:bodyPr>
            <a:normAutofit lnSpcReduction="10000"/>
          </a:bodyPr>
          <a:lstStyle/>
          <a:p>
            <a:pPr algn="just"/>
            <a:r>
              <a:rPr lang="en-US" dirty="0" err="1"/>
              <a:t>L</a:t>
            </a:r>
            <a:r>
              <a:rPr lang="en-US" dirty="0" err="1" smtClean="0"/>
              <a:t>ahir</a:t>
            </a:r>
            <a:r>
              <a:rPr lang="en-US" dirty="0" smtClean="0"/>
              <a:t> </a:t>
            </a:r>
            <a:r>
              <a:rPr lang="en-US" dirty="0" err="1"/>
              <a:t>sebagai</a:t>
            </a:r>
            <a:r>
              <a:rPr lang="en-US" dirty="0"/>
              <a:t> </a:t>
            </a:r>
            <a:r>
              <a:rPr lang="en-US" dirty="0" err="1"/>
              <a:t>kritik</a:t>
            </a:r>
            <a:r>
              <a:rPr lang="en-US" dirty="0"/>
              <a:t> </a:t>
            </a:r>
            <a:r>
              <a:rPr lang="en-US" dirty="0" err="1"/>
              <a:t>atas</a:t>
            </a:r>
            <a:r>
              <a:rPr lang="en-US" dirty="0"/>
              <a:t> </a:t>
            </a:r>
            <a:r>
              <a:rPr lang="en-US" dirty="0" err="1"/>
              <a:t>kerja</a:t>
            </a:r>
            <a:r>
              <a:rPr lang="en-US" dirty="0"/>
              <a:t> </a:t>
            </a:r>
            <a:r>
              <a:rPr lang="en-US" dirty="0" err="1"/>
              <a:t>rodi</a:t>
            </a:r>
            <a:r>
              <a:rPr lang="en-US" dirty="0"/>
              <a:t> (</a:t>
            </a:r>
            <a:r>
              <a:rPr lang="en-US" dirty="0" err="1"/>
              <a:t>tanam</a:t>
            </a:r>
            <a:r>
              <a:rPr lang="en-US" dirty="0"/>
              <a:t> </a:t>
            </a:r>
            <a:r>
              <a:rPr lang="en-US" dirty="0" err="1"/>
              <a:t>paksa</a:t>
            </a:r>
            <a:r>
              <a:rPr lang="en-US" dirty="0"/>
              <a:t>) </a:t>
            </a:r>
            <a:r>
              <a:rPr lang="en-US" dirty="0" err="1"/>
              <a:t>terhadap</a:t>
            </a:r>
            <a:r>
              <a:rPr lang="en-US" dirty="0"/>
              <a:t> </a:t>
            </a:r>
            <a:r>
              <a:rPr lang="en-US" dirty="0" err="1"/>
              <a:t>pribumi</a:t>
            </a:r>
            <a:r>
              <a:rPr lang="en-US" dirty="0"/>
              <a:t> yang </a:t>
            </a:r>
            <a:r>
              <a:rPr lang="en-US" dirty="0" err="1"/>
              <a:t>digagas</a:t>
            </a:r>
            <a:r>
              <a:rPr lang="en-US" dirty="0"/>
              <a:t> </a:t>
            </a:r>
            <a:r>
              <a:rPr lang="en-US" dirty="0" err="1"/>
              <a:t>oleh</a:t>
            </a:r>
            <a:r>
              <a:rPr lang="en-US" dirty="0"/>
              <a:t> Conrad Theodore Van </a:t>
            </a:r>
            <a:r>
              <a:rPr lang="en-US" dirty="0" smtClean="0"/>
              <a:t>Deventer</a:t>
            </a:r>
          </a:p>
          <a:p>
            <a:pPr algn="just"/>
            <a:r>
              <a:rPr lang="en-US" dirty="0" err="1"/>
              <a:t>S</a:t>
            </a:r>
            <a:r>
              <a:rPr lang="en-US" dirty="0" err="1" smtClean="0"/>
              <a:t>ebagai</a:t>
            </a:r>
            <a:r>
              <a:rPr lang="en-US" dirty="0" smtClean="0"/>
              <a:t> </a:t>
            </a:r>
            <a:r>
              <a:rPr lang="en-US" dirty="0" err="1"/>
              <a:t>kompensasi</a:t>
            </a:r>
            <a:r>
              <a:rPr lang="en-US" dirty="0"/>
              <a:t> </a:t>
            </a:r>
            <a:r>
              <a:rPr lang="en-US" dirty="0" err="1"/>
              <a:t>tanggung</a:t>
            </a:r>
            <a:r>
              <a:rPr lang="en-US" dirty="0"/>
              <a:t> </a:t>
            </a:r>
            <a:r>
              <a:rPr lang="en-US" dirty="0" err="1"/>
              <a:t>jawab</a:t>
            </a:r>
            <a:r>
              <a:rPr lang="en-US" dirty="0"/>
              <a:t> moral </a:t>
            </a:r>
            <a:r>
              <a:rPr lang="en-US" dirty="0" err="1"/>
              <a:t>pada</a:t>
            </a:r>
            <a:r>
              <a:rPr lang="en-US" dirty="0"/>
              <a:t> </a:t>
            </a:r>
            <a:r>
              <a:rPr lang="en-US" dirty="0" err="1"/>
              <a:t>masyarakat</a:t>
            </a:r>
            <a:r>
              <a:rPr lang="en-US" dirty="0"/>
              <a:t> </a:t>
            </a:r>
            <a:r>
              <a:rPr lang="en-US" dirty="0" err="1"/>
              <a:t>pribumi</a:t>
            </a:r>
            <a:r>
              <a:rPr lang="en-US" dirty="0"/>
              <a:t> Nusantara, yang </a:t>
            </a:r>
            <a:r>
              <a:rPr lang="en-US" dirty="0" err="1"/>
              <a:t>dituangkan</a:t>
            </a:r>
            <a:r>
              <a:rPr lang="en-US" dirty="0"/>
              <a:t> </a:t>
            </a:r>
            <a:r>
              <a:rPr lang="en-US" dirty="0" err="1"/>
              <a:t>ke</a:t>
            </a:r>
            <a:r>
              <a:rPr lang="en-US" dirty="0"/>
              <a:t> </a:t>
            </a:r>
            <a:r>
              <a:rPr lang="en-US" dirty="0" err="1"/>
              <a:t>dalam</a:t>
            </a:r>
            <a:r>
              <a:rPr lang="en-US" dirty="0"/>
              <a:t> </a:t>
            </a:r>
            <a:r>
              <a:rPr lang="en-US" dirty="0" err="1"/>
              <a:t>trias</a:t>
            </a:r>
            <a:r>
              <a:rPr lang="en-US" dirty="0"/>
              <a:t> </a:t>
            </a:r>
            <a:r>
              <a:rPr lang="en-US" dirty="0" err="1"/>
              <a:t>politika</a:t>
            </a:r>
            <a:r>
              <a:rPr lang="en-US" dirty="0"/>
              <a:t> </a:t>
            </a:r>
            <a:r>
              <a:rPr lang="en-US" dirty="0" err="1"/>
              <a:t>meliputi</a:t>
            </a:r>
            <a:r>
              <a:rPr lang="en-US" dirty="0"/>
              <a:t> </a:t>
            </a:r>
            <a:r>
              <a:rPr lang="en-US" dirty="0" err="1"/>
              <a:t>pembangunan</a:t>
            </a:r>
            <a:r>
              <a:rPr lang="en-US" dirty="0"/>
              <a:t> </a:t>
            </a:r>
            <a:r>
              <a:rPr lang="en-US" dirty="0" err="1"/>
              <a:t>irigasi</a:t>
            </a:r>
            <a:r>
              <a:rPr lang="en-US" dirty="0"/>
              <a:t>, </a:t>
            </a:r>
            <a:r>
              <a:rPr lang="en-US" dirty="0" err="1"/>
              <a:t>edukasi</a:t>
            </a:r>
            <a:r>
              <a:rPr lang="en-US" dirty="0"/>
              <a:t>, </a:t>
            </a:r>
            <a:r>
              <a:rPr lang="en-US" dirty="0" err="1"/>
              <a:t>dan</a:t>
            </a:r>
            <a:r>
              <a:rPr lang="en-US" dirty="0"/>
              <a:t> </a:t>
            </a:r>
            <a:r>
              <a:rPr lang="en-US" dirty="0" err="1" smtClean="0"/>
              <a:t>imigrasi</a:t>
            </a:r>
            <a:endParaRPr lang="en-US" dirty="0" smtClean="0"/>
          </a:p>
          <a:p>
            <a:pPr marL="0" indent="0" algn="just">
              <a:buNone/>
            </a:pPr>
            <a:endParaRPr lang="en-US" dirty="0" smtClean="0"/>
          </a:p>
          <a:p>
            <a:pPr marL="0" indent="0" algn="just">
              <a:buNone/>
            </a:pPr>
            <a:r>
              <a:rPr lang="en-US" b="1" dirty="0" err="1"/>
              <a:t>Meskipun</a:t>
            </a:r>
            <a:r>
              <a:rPr lang="en-US" b="1" dirty="0"/>
              <a:t> </a:t>
            </a:r>
            <a:r>
              <a:rPr lang="en-US" b="1" dirty="0" err="1" smtClean="0"/>
              <a:t>begitu</a:t>
            </a:r>
            <a:r>
              <a:rPr lang="en-US" b="1" dirty="0" smtClean="0"/>
              <a:t>…</a:t>
            </a:r>
          </a:p>
          <a:p>
            <a:pPr marL="0" indent="0" algn="just">
              <a:buNone/>
            </a:pPr>
            <a:endParaRPr lang="en-US" b="1" dirty="0" smtClean="0"/>
          </a:p>
          <a:p>
            <a:pPr algn="just"/>
            <a:r>
              <a:rPr lang="en-US" dirty="0" err="1" smtClean="0"/>
              <a:t>politik</a:t>
            </a:r>
            <a:r>
              <a:rPr lang="en-US" dirty="0" smtClean="0"/>
              <a:t> </a:t>
            </a:r>
            <a:r>
              <a:rPr lang="en-US" dirty="0" err="1"/>
              <a:t>balas</a:t>
            </a:r>
            <a:r>
              <a:rPr lang="en-US" dirty="0"/>
              <a:t> </a:t>
            </a:r>
            <a:r>
              <a:rPr lang="en-US" dirty="0" err="1"/>
              <a:t>budi</a:t>
            </a:r>
            <a:r>
              <a:rPr lang="en-US" dirty="0"/>
              <a:t> </a:t>
            </a:r>
            <a:r>
              <a:rPr lang="en-US" dirty="0" err="1"/>
              <a:t>bukan</a:t>
            </a:r>
            <a:r>
              <a:rPr lang="en-US" dirty="0"/>
              <a:t> </a:t>
            </a:r>
            <a:r>
              <a:rPr lang="en-US" dirty="0" err="1"/>
              <a:t>murni</a:t>
            </a:r>
            <a:r>
              <a:rPr lang="en-US" dirty="0"/>
              <a:t> </a:t>
            </a:r>
            <a:r>
              <a:rPr lang="en-US" dirty="0" err="1"/>
              <a:t>untuk</a:t>
            </a:r>
            <a:r>
              <a:rPr lang="en-US" dirty="0"/>
              <a:t> </a:t>
            </a:r>
            <a:r>
              <a:rPr lang="en-US" dirty="0" err="1"/>
              <a:t>mencerdaskan</a:t>
            </a:r>
            <a:r>
              <a:rPr lang="en-US" dirty="0"/>
              <a:t> </a:t>
            </a:r>
            <a:r>
              <a:rPr lang="en-US" dirty="0" err="1"/>
              <a:t>dan</a:t>
            </a:r>
            <a:r>
              <a:rPr lang="en-US" dirty="0"/>
              <a:t> </a:t>
            </a:r>
            <a:r>
              <a:rPr lang="en-US" dirty="0" err="1"/>
              <a:t>mensejahterakan</a:t>
            </a:r>
            <a:r>
              <a:rPr lang="en-US" dirty="0"/>
              <a:t> </a:t>
            </a:r>
            <a:r>
              <a:rPr lang="en-US" dirty="0" err="1"/>
              <a:t>pribumi</a:t>
            </a:r>
            <a:r>
              <a:rPr lang="en-US" dirty="0"/>
              <a:t>. </a:t>
            </a:r>
            <a:endParaRPr lang="en-US" dirty="0" smtClean="0"/>
          </a:p>
          <a:p>
            <a:pPr lvl="1" algn="just"/>
            <a:r>
              <a:rPr lang="en-US" b="1" dirty="0" err="1" smtClean="0"/>
              <a:t>Irigasi</a:t>
            </a:r>
            <a:r>
              <a:rPr lang="en-US" dirty="0" smtClean="0"/>
              <a:t>  </a:t>
            </a:r>
            <a:r>
              <a:rPr lang="en-US" dirty="0" err="1"/>
              <a:t>untuk</a:t>
            </a:r>
            <a:r>
              <a:rPr lang="en-US" dirty="0"/>
              <a:t> </a:t>
            </a:r>
            <a:r>
              <a:rPr lang="en-US" dirty="0" err="1"/>
              <a:t>kepentingan</a:t>
            </a:r>
            <a:r>
              <a:rPr lang="en-US" dirty="0"/>
              <a:t> </a:t>
            </a:r>
            <a:r>
              <a:rPr lang="en-US" dirty="0" err="1"/>
              <a:t>industri</a:t>
            </a:r>
            <a:r>
              <a:rPr lang="en-US" dirty="0"/>
              <a:t> </a:t>
            </a:r>
            <a:r>
              <a:rPr lang="en-US" dirty="0" err="1"/>
              <a:t>pertanian</a:t>
            </a:r>
            <a:r>
              <a:rPr lang="en-US" dirty="0"/>
              <a:t> </a:t>
            </a:r>
            <a:r>
              <a:rPr lang="en-US" dirty="0" err="1"/>
              <a:t>dan</a:t>
            </a:r>
            <a:r>
              <a:rPr lang="en-US" dirty="0"/>
              <a:t> </a:t>
            </a:r>
            <a:r>
              <a:rPr lang="en-US" dirty="0" err="1"/>
              <a:t>perkebunan</a:t>
            </a:r>
            <a:r>
              <a:rPr lang="en-US" dirty="0"/>
              <a:t> </a:t>
            </a:r>
            <a:r>
              <a:rPr lang="en-US" dirty="0" err="1"/>
              <a:t>Kolonial</a:t>
            </a:r>
            <a:r>
              <a:rPr lang="en-US" dirty="0"/>
              <a:t>, </a:t>
            </a:r>
            <a:endParaRPr lang="en-US" dirty="0" smtClean="0"/>
          </a:p>
          <a:p>
            <a:pPr lvl="1" algn="just"/>
            <a:r>
              <a:rPr lang="en-US" b="1" dirty="0" err="1"/>
              <a:t>E</a:t>
            </a:r>
            <a:r>
              <a:rPr lang="en-US" b="1" dirty="0" err="1" smtClean="0"/>
              <a:t>dukasi</a:t>
            </a:r>
            <a:r>
              <a:rPr lang="en-US" dirty="0" smtClean="0"/>
              <a:t> </a:t>
            </a:r>
            <a:r>
              <a:rPr lang="en-US" dirty="0" err="1"/>
              <a:t>untuk</a:t>
            </a:r>
            <a:r>
              <a:rPr lang="en-US" dirty="0"/>
              <a:t> </a:t>
            </a:r>
            <a:r>
              <a:rPr lang="en-US" dirty="0" err="1"/>
              <a:t>tersedianya</a:t>
            </a:r>
            <a:r>
              <a:rPr lang="en-US" dirty="0"/>
              <a:t> </a:t>
            </a:r>
            <a:r>
              <a:rPr lang="en-US" dirty="0" err="1"/>
              <a:t>tenaga</a:t>
            </a:r>
            <a:r>
              <a:rPr lang="en-US" dirty="0"/>
              <a:t> </a:t>
            </a:r>
            <a:r>
              <a:rPr lang="en-US" dirty="0" err="1"/>
              <a:t>kerja</a:t>
            </a:r>
            <a:r>
              <a:rPr lang="en-US" dirty="0"/>
              <a:t> </a:t>
            </a:r>
            <a:r>
              <a:rPr lang="en-US" dirty="0" err="1"/>
              <a:t>teknis</a:t>
            </a:r>
            <a:r>
              <a:rPr lang="en-US" dirty="0"/>
              <a:t> yang </a:t>
            </a:r>
            <a:r>
              <a:rPr lang="en-US" dirty="0" err="1"/>
              <a:t>murah</a:t>
            </a:r>
            <a:r>
              <a:rPr lang="en-US" dirty="0"/>
              <a:t>, </a:t>
            </a:r>
            <a:r>
              <a:rPr lang="en-US" dirty="0" err="1"/>
              <a:t>dan</a:t>
            </a:r>
            <a:r>
              <a:rPr lang="en-US" dirty="0"/>
              <a:t> </a:t>
            </a:r>
            <a:endParaRPr lang="en-US" dirty="0" smtClean="0"/>
          </a:p>
          <a:p>
            <a:pPr lvl="1" algn="just"/>
            <a:r>
              <a:rPr lang="en-US" b="1" dirty="0" err="1"/>
              <a:t>I</a:t>
            </a:r>
            <a:r>
              <a:rPr lang="en-US" b="1" dirty="0" err="1" smtClean="0"/>
              <a:t>migrasi</a:t>
            </a:r>
            <a:r>
              <a:rPr lang="en-US" dirty="0" smtClean="0"/>
              <a:t> </a:t>
            </a:r>
            <a:r>
              <a:rPr lang="en-US" dirty="0" err="1"/>
              <a:t>untuk</a:t>
            </a:r>
            <a:r>
              <a:rPr lang="en-US" dirty="0"/>
              <a:t> </a:t>
            </a:r>
            <a:r>
              <a:rPr lang="en-US" dirty="0" err="1"/>
              <a:t>pemindahan</a:t>
            </a:r>
            <a:r>
              <a:rPr lang="en-US" dirty="0"/>
              <a:t> </a:t>
            </a:r>
            <a:r>
              <a:rPr lang="en-US" dirty="0" err="1"/>
              <a:t>tenaga</a:t>
            </a:r>
            <a:r>
              <a:rPr lang="en-US" dirty="0"/>
              <a:t> </a:t>
            </a:r>
            <a:r>
              <a:rPr lang="en-US" dirty="0" err="1"/>
              <a:t>kerja</a:t>
            </a:r>
            <a:r>
              <a:rPr lang="en-US" dirty="0"/>
              <a:t> </a:t>
            </a:r>
            <a:r>
              <a:rPr lang="en-US" dirty="0" err="1"/>
              <a:t>rodi</a:t>
            </a:r>
            <a:r>
              <a:rPr lang="en-US" dirty="0"/>
              <a:t> </a:t>
            </a:r>
            <a:r>
              <a:rPr lang="en-US" dirty="0" err="1"/>
              <a:t>ke</a:t>
            </a:r>
            <a:r>
              <a:rPr lang="en-US" dirty="0"/>
              <a:t> </a:t>
            </a:r>
            <a:r>
              <a:rPr lang="en-US" dirty="0" err="1"/>
              <a:t>tempat</a:t>
            </a:r>
            <a:r>
              <a:rPr lang="en-US" dirty="0"/>
              <a:t> lain yang </a:t>
            </a:r>
            <a:r>
              <a:rPr lang="en-US" dirty="0" err="1"/>
              <a:t>merupakan</a:t>
            </a:r>
            <a:r>
              <a:rPr lang="en-US" dirty="0"/>
              <a:t> </a:t>
            </a:r>
            <a:r>
              <a:rPr lang="en-US" dirty="0" err="1"/>
              <a:t>daerah</a:t>
            </a:r>
            <a:r>
              <a:rPr lang="en-US" dirty="0"/>
              <a:t> </a:t>
            </a:r>
            <a:r>
              <a:rPr lang="en-US" dirty="0" err="1"/>
              <a:t>perluasan</a:t>
            </a:r>
            <a:r>
              <a:rPr lang="en-US" dirty="0"/>
              <a:t> </a:t>
            </a:r>
            <a:r>
              <a:rPr lang="en-US" dirty="0" err="1"/>
              <a:t>Kolonial</a:t>
            </a:r>
            <a:r>
              <a:rPr lang="en-US" dirty="0"/>
              <a:t>. </a:t>
            </a:r>
          </a:p>
        </p:txBody>
      </p:sp>
    </p:spTree>
    <p:extLst>
      <p:ext uri="{BB962C8B-B14F-4D97-AF65-F5344CB8AC3E}">
        <p14:creationId xmlns:p14="http://schemas.microsoft.com/office/powerpoint/2010/main" val="1019634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Beberapa</a:t>
            </a:r>
            <a:r>
              <a:rPr lang="en-US" dirty="0"/>
              <a:t> </a:t>
            </a:r>
            <a:r>
              <a:rPr lang="en-US" dirty="0" err="1"/>
              <a:t>sekolah</a:t>
            </a:r>
            <a:r>
              <a:rPr lang="en-US" dirty="0"/>
              <a:t> yang </a:t>
            </a:r>
            <a:r>
              <a:rPr lang="en-US" dirty="0" err="1"/>
              <a:t>didirikan</a:t>
            </a:r>
            <a:r>
              <a:rPr lang="en-US" dirty="0"/>
              <a:t> </a:t>
            </a:r>
            <a:r>
              <a:rPr lang="en-US" dirty="0" err="1"/>
              <a:t>pada</a:t>
            </a:r>
            <a:r>
              <a:rPr lang="en-US" dirty="0"/>
              <a:t> masa </a:t>
            </a:r>
            <a:r>
              <a:rPr lang="en-US" dirty="0" err="1"/>
              <a:t>pemerintah</a:t>
            </a:r>
            <a:r>
              <a:rPr lang="en-US" dirty="0"/>
              <a:t> </a:t>
            </a:r>
            <a:r>
              <a:rPr lang="en-US" dirty="0" err="1"/>
              <a:t>Kolonial</a:t>
            </a:r>
            <a:r>
              <a:rPr lang="en-US" dirty="0"/>
              <a:t> </a:t>
            </a:r>
            <a:r>
              <a:rPr lang="en-US" dirty="0" err="1"/>
              <a:t>Belanda</a:t>
            </a:r>
            <a:r>
              <a:rPr lang="en-US" dirty="0"/>
              <a:t> </a:t>
            </a:r>
          </a:p>
        </p:txBody>
      </p:sp>
      <p:sp>
        <p:nvSpPr>
          <p:cNvPr id="3" name="Content Placeholder 2"/>
          <p:cNvSpPr>
            <a:spLocks noGrp="1"/>
          </p:cNvSpPr>
          <p:nvPr>
            <p:ph idx="1"/>
          </p:nvPr>
        </p:nvSpPr>
        <p:spPr/>
        <p:txBody>
          <a:bodyPr/>
          <a:lstStyle/>
          <a:p>
            <a:pPr lvl="0" algn="just"/>
            <a:r>
              <a:rPr lang="en-US" b="1" dirty="0" err="1"/>
              <a:t>Sekolah</a:t>
            </a:r>
            <a:r>
              <a:rPr lang="en-US" b="1" dirty="0"/>
              <a:t> </a:t>
            </a:r>
            <a:r>
              <a:rPr lang="en-US" b="1" dirty="0" err="1"/>
              <a:t>Ren</a:t>
            </a:r>
            <a:r>
              <a:rPr lang="en-US" dirty="0" err="1"/>
              <a:t>dah</a:t>
            </a:r>
            <a:r>
              <a:rPr lang="en-US" dirty="0"/>
              <a:t> (</a:t>
            </a:r>
            <a:r>
              <a:rPr lang="en-US" dirty="0" err="1"/>
              <a:t>setingkat</a:t>
            </a:r>
            <a:r>
              <a:rPr lang="en-US" dirty="0"/>
              <a:t> SD), </a:t>
            </a:r>
            <a:r>
              <a:rPr lang="en-US" dirty="0" err="1"/>
              <a:t>seperti</a:t>
            </a:r>
            <a:r>
              <a:rPr lang="en-US" dirty="0"/>
              <a:t> </a:t>
            </a:r>
            <a:r>
              <a:rPr lang="en-US" i="1" dirty="0" err="1"/>
              <a:t>Europesche</a:t>
            </a:r>
            <a:r>
              <a:rPr lang="en-US" i="1" dirty="0"/>
              <a:t> </a:t>
            </a:r>
            <a:r>
              <a:rPr lang="en-US" i="1" dirty="0" err="1"/>
              <a:t>Lagere</a:t>
            </a:r>
            <a:r>
              <a:rPr lang="en-US" i="1" dirty="0"/>
              <a:t> School</a:t>
            </a:r>
            <a:r>
              <a:rPr lang="en-US" dirty="0"/>
              <a:t> (ELS, </a:t>
            </a:r>
            <a:r>
              <a:rPr lang="en-US" dirty="0" err="1"/>
              <a:t>khusus</a:t>
            </a:r>
            <a:r>
              <a:rPr lang="en-US" dirty="0"/>
              <a:t> </a:t>
            </a:r>
            <a:r>
              <a:rPr lang="en-US" dirty="0" err="1"/>
              <a:t>keturunan</a:t>
            </a:r>
            <a:r>
              <a:rPr lang="en-US" dirty="0"/>
              <a:t> </a:t>
            </a:r>
            <a:r>
              <a:rPr lang="en-US" dirty="0" err="1"/>
              <a:t>Eropa</a:t>
            </a:r>
            <a:r>
              <a:rPr lang="en-US" dirty="0"/>
              <a:t>) </a:t>
            </a:r>
            <a:r>
              <a:rPr lang="en-US" dirty="0" err="1"/>
              <a:t>dan</a:t>
            </a:r>
            <a:r>
              <a:rPr lang="en-US" dirty="0"/>
              <a:t> </a:t>
            </a:r>
            <a:r>
              <a:rPr lang="en-US" i="1" dirty="0" err="1"/>
              <a:t>Holiandisch</a:t>
            </a:r>
            <a:r>
              <a:rPr lang="en-US" i="1" dirty="0"/>
              <a:t> </a:t>
            </a:r>
            <a:r>
              <a:rPr lang="en-US" i="1" dirty="0" err="1"/>
              <a:t>Indlandische</a:t>
            </a:r>
            <a:r>
              <a:rPr lang="en-US" i="1" dirty="0"/>
              <a:t> School</a:t>
            </a:r>
            <a:r>
              <a:rPr lang="en-US" dirty="0"/>
              <a:t> (HIS, </a:t>
            </a:r>
            <a:r>
              <a:rPr lang="en-US" dirty="0" err="1"/>
              <a:t>Khusus</a:t>
            </a:r>
            <a:r>
              <a:rPr lang="en-US" dirty="0"/>
              <a:t> </a:t>
            </a:r>
            <a:r>
              <a:rPr lang="en-US" dirty="0" err="1"/>
              <a:t>keturunan</a:t>
            </a:r>
            <a:r>
              <a:rPr lang="en-US" dirty="0"/>
              <a:t> Indonesia </a:t>
            </a:r>
            <a:r>
              <a:rPr lang="en-US" dirty="0" err="1"/>
              <a:t>asli</a:t>
            </a:r>
            <a:r>
              <a:rPr lang="en-US" dirty="0"/>
              <a:t>), </a:t>
            </a:r>
          </a:p>
          <a:p>
            <a:pPr lvl="0" algn="just"/>
            <a:r>
              <a:rPr lang="en-US" b="1" dirty="0" err="1"/>
              <a:t>Sekolah</a:t>
            </a:r>
            <a:r>
              <a:rPr lang="en-US" b="1" dirty="0"/>
              <a:t> </a:t>
            </a:r>
            <a:r>
              <a:rPr lang="en-US" b="1" dirty="0" err="1"/>
              <a:t>Menengah</a:t>
            </a:r>
            <a:r>
              <a:rPr lang="en-US" b="1" dirty="0"/>
              <a:t> </a:t>
            </a:r>
            <a:r>
              <a:rPr lang="en-US" dirty="0"/>
              <a:t>(</a:t>
            </a:r>
            <a:r>
              <a:rPr lang="en-US" dirty="0" err="1"/>
              <a:t>setingkat</a:t>
            </a:r>
            <a:r>
              <a:rPr lang="en-US" dirty="0"/>
              <a:t> SMP/SMA), </a:t>
            </a:r>
            <a:r>
              <a:rPr lang="en-US" dirty="0" err="1"/>
              <a:t>seperti</a:t>
            </a:r>
            <a:r>
              <a:rPr lang="en-US" dirty="0"/>
              <a:t> </a:t>
            </a:r>
            <a:r>
              <a:rPr lang="en-US" i="1" dirty="0"/>
              <a:t>Meer </a:t>
            </a:r>
            <a:r>
              <a:rPr lang="en-US" i="1" dirty="0" err="1"/>
              <a:t>Uitgebried</a:t>
            </a:r>
            <a:r>
              <a:rPr lang="en-US" i="1" dirty="0"/>
              <a:t> Lager </a:t>
            </a:r>
            <a:r>
              <a:rPr lang="en-US" i="1" dirty="0" err="1"/>
              <a:t>Onderwijs</a:t>
            </a:r>
            <a:r>
              <a:rPr lang="en-US" dirty="0"/>
              <a:t> (MULO), </a:t>
            </a:r>
            <a:r>
              <a:rPr lang="en-US" i="1" dirty="0" err="1"/>
              <a:t>Algemeene</a:t>
            </a:r>
            <a:r>
              <a:rPr lang="en-US" i="1" dirty="0"/>
              <a:t> </a:t>
            </a:r>
            <a:r>
              <a:rPr lang="en-US" i="1" dirty="0" err="1"/>
              <a:t>Middlebare</a:t>
            </a:r>
            <a:r>
              <a:rPr lang="en-US" i="1" dirty="0"/>
              <a:t> School</a:t>
            </a:r>
            <a:r>
              <a:rPr lang="en-US" dirty="0"/>
              <a:t> (AMS, </a:t>
            </a:r>
            <a:r>
              <a:rPr lang="en-US" dirty="0" err="1"/>
              <a:t>sekolah</a:t>
            </a:r>
            <a:r>
              <a:rPr lang="en-US" dirty="0"/>
              <a:t> </a:t>
            </a:r>
            <a:r>
              <a:rPr lang="en-US" dirty="0" err="1"/>
              <a:t>lanjutan</a:t>
            </a:r>
            <a:r>
              <a:rPr lang="en-US" dirty="0"/>
              <a:t> MULO), </a:t>
            </a:r>
            <a:r>
              <a:rPr lang="en-US" i="1" dirty="0" err="1"/>
              <a:t>Kweeks</a:t>
            </a:r>
            <a:r>
              <a:rPr lang="en-US" i="1" dirty="0"/>
              <a:t> School</a:t>
            </a:r>
            <a:r>
              <a:rPr lang="en-US" dirty="0"/>
              <a:t> (</a:t>
            </a:r>
            <a:r>
              <a:rPr lang="en-US" dirty="0" err="1"/>
              <a:t>Sekolah</a:t>
            </a:r>
            <a:r>
              <a:rPr lang="en-US" dirty="0"/>
              <a:t> </a:t>
            </a:r>
            <a:r>
              <a:rPr lang="en-US" dirty="0" err="1"/>
              <a:t>Keguruan</a:t>
            </a:r>
            <a:r>
              <a:rPr lang="en-US" dirty="0"/>
              <a:t>)</a:t>
            </a:r>
          </a:p>
          <a:p>
            <a:pPr algn="just"/>
            <a:r>
              <a:rPr lang="en-US" b="1" dirty="0" err="1"/>
              <a:t>Perguruan</a:t>
            </a:r>
            <a:r>
              <a:rPr lang="en-US" b="1" dirty="0"/>
              <a:t> Tinggi</a:t>
            </a:r>
            <a:r>
              <a:rPr lang="en-US" dirty="0"/>
              <a:t>, </a:t>
            </a:r>
            <a:r>
              <a:rPr lang="en-US" dirty="0" err="1"/>
              <a:t>seperti</a:t>
            </a:r>
            <a:r>
              <a:rPr lang="en-US" dirty="0"/>
              <a:t> </a:t>
            </a:r>
            <a:r>
              <a:rPr lang="en-US" i="1" dirty="0" err="1"/>
              <a:t>Opleiding</a:t>
            </a:r>
            <a:r>
              <a:rPr lang="en-US" i="1" dirty="0"/>
              <a:t> School </a:t>
            </a:r>
            <a:r>
              <a:rPr lang="en-US" i="1" dirty="0" err="1"/>
              <a:t>Voor</a:t>
            </a:r>
            <a:r>
              <a:rPr lang="en-US" i="1" dirty="0"/>
              <a:t> </a:t>
            </a:r>
            <a:r>
              <a:rPr lang="en-US" i="1" dirty="0" err="1"/>
              <a:t>Indische</a:t>
            </a:r>
            <a:r>
              <a:rPr lang="en-US" i="1" dirty="0"/>
              <a:t> </a:t>
            </a:r>
            <a:r>
              <a:rPr lang="en-US" i="1" dirty="0" err="1"/>
              <a:t>Ambtenaren</a:t>
            </a:r>
            <a:r>
              <a:rPr lang="en-US" dirty="0"/>
              <a:t> (OSVIA, </a:t>
            </a:r>
            <a:r>
              <a:rPr lang="en-US" dirty="0" err="1"/>
              <a:t>Sekolah</a:t>
            </a:r>
            <a:r>
              <a:rPr lang="en-US" dirty="0"/>
              <a:t> </a:t>
            </a:r>
            <a:r>
              <a:rPr lang="en-US" dirty="0" err="1"/>
              <a:t>Pendidikan</a:t>
            </a:r>
            <a:r>
              <a:rPr lang="en-US" dirty="0"/>
              <a:t> </a:t>
            </a:r>
            <a:r>
              <a:rPr lang="en-US" dirty="0" err="1"/>
              <a:t>Pegawai</a:t>
            </a:r>
            <a:r>
              <a:rPr lang="en-US" dirty="0"/>
              <a:t> </a:t>
            </a:r>
            <a:r>
              <a:rPr lang="en-US" dirty="0" err="1"/>
              <a:t>Pribumi</a:t>
            </a:r>
            <a:r>
              <a:rPr lang="en-US" dirty="0"/>
              <a:t>), </a:t>
            </a:r>
            <a:r>
              <a:rPr lang="en-US" i="1" dirty="0"/>
              <a:t>School Tot </a:t>
            </a:r>
            <a:r>
              <a:rPr lang="en-US" i="1" dirty="0" err="1"/>
              <a:t>Opleiding</a:t>
            </a:r>
            <a:r>
              <a:rPr lang="en-US" i="1" dirty="0"/>
              <a:t> Van </a:t>
            </a:r>
            <a:r>
              <a:rPr lang="en-US" i="1" dirty="0" err="1"/>
              <a:t>Inlandsche</a:t>
            </a:r>
            <a:r>
              <a:rPr lang="en-US" i="1" dirty="0"/>
              <a:t> </a:t>
            </a:r>
            <a:r>
              <a:rPr lang="en-US" i="1" dirty="0" err="1"/>
              <a:t>Artsen</a:t>
            </a:r>
            <a:r>
              <a:rPr lang="en-US" dirty="0"/>
              <a:t> (STOVIA, </a:t>
            </a:r>
            <a:r>
              <a:rPr lang="en-US" dirty="0" err="1"/>
              <a:t>Sekolah</a:t>
            </a:r>
            <a:r>
              <a:rPr lang="en-US" dirty="0"/>
              <a:t> </a:t>
            </a:r>
            <a:r>
              <a:rPr lang="en-US" dirty="0" err="1"/>
              <a:t>Kedokteran</a:t>
            </a:r>
            <a:r>
              <a:rPr lang="en-US" dirty="0"/>
              <a:t> </a:t>
            </a:r>
            <a:r>
              <a:rPr lang="en-US" dirty="0" err="1"/>
              <a:t>Pribumi</a:t>
            </a:r>
            <a:r>
              <a:rPr lang="en-US" dirty="0"/>
              <a:t>), </a:t>
            </a:r>
            <a:r>
              <a:rPr lang="en-US" i="1" dirty="0" err="1"/>
              <a:t>Geneekundige</a:t>
            </a:r>
            <a:r>
              <a:rPr lang="en-US" i="1" dirty="0"/>
              <a:t> </a:t>
            </a:r>
            <a:r>
              <a:rPr lang="en-US" i="1" dirty="0" err="1"/>
              <a:t>Hooge</a:t>
            </a:r>
            <a:r>
              <a:rPr lang="en-US" i="1" dirty="0"/>
              <a:t> School</a:t>
            </a:r>
            <a:r>
              <a:rPr lang="en-US" dirty="0"/>
              <a:t> (GHS, </a:t>
            </a:r>
            <a:r>
              <a:rPr lang="en-US" dirty="0" err="1"/>
              <a:t>sekolah</a:t>
            </a:r>
            <a:r>
              <a:rPr lang="en-US" dirty="0"/>
              <a:t> </a:t>
            </a:r>
            <a:r>
              <a:rPr lang="en-US" dirty="0" err="1"/>
              <a:t>tinggi</a:t>
            </a:r>
            <a:r>
              <a:rPr lang="en-US" dirty="0"/>
              <a:t> </a:t>
            </a:r>
            <a:r>
              <a:rPr lang="en-US" dirty="0" err="1"/>
              <a:t>kedokteran</a:t>
            </a:r>
            <a:r>
              <a:rPr lang="en-US" dirty="0"/>
              <a:t>), </a:t>
            </a:r>
            <a:r>
              <a:rPr lang="en-US" i="1" dirty="0" err="1"/>
              <a:t>Rechtskundige</a:t>
            </a:r>
            <a:r>
              <a:rPr lang="en-US" i="1" dirty="0"/>
              <a:t> </a:t>
            </a:r>
            <a:r>
              <a:rPr lang="en-US" i="1" dirty="0" err="1"/>
              <a:t>Hooge</a:t>
            </a:r>
            <a:r>
              <a:rPr lang="en-US" i="1" dirty="0"/>
              <a:t> School</a:t>
            </a:r>
            <a:r>
              <a:rPr lang="en-US" dirty="0"/>
              <a:t> (RHS, </a:t>
            </a:r>
            <a:r>
              <a:rPr lang="en-US" dirty="0" err="1"/>
              <a:t>Sekolah</a:t>
            </a:r>
            <a:r>
              <a:rPr lang="en-US" dirty="0"/>
              <a:t> Tinggi </a:t>
            </a:r>
            <a:r>
              <a:rPr lang="en-US" dirty="0" err="1"/>
              <a:t>Hukum</a:t>
            </a:r>
            <a:r>
              <a:rPr lang="en-US" dirty="0"/>
              <a:t>), </a:t>
            </a:r>
            <a:r>
              <a:rPr lang="en-US" i="1" dirty="0" err="1"/>
              <a:t>Technische</a:t>
            </a:r>
            <a:r>
              <a:rPr lang="en-US" i="1" dirty="0"/>
              <a:t> </a:t>
            </a:r>
            <a:r>
              <a:rPr lang="en-US" i="1" dirty="0" err="1"/>
              <a:t>Hooge</a:t>
            </a:r>
            <a:r>
              <a:rPr lang="en-US" i="1" dirty="0"/>
              <a:t> School</a:t>
            </a:r>
            <a:r>
              <a:rPr lang="en-US" dirty="0"/>
              <a:t> (THS, </a:t>
            </a:r>
            <a:r>
              <a:rPr lang="en-US" dirty="0" err="1"/>
              <a:t>Sekolah</a:t>
            </a:r>
            <a:r>
              <a:rPr lang="en-US" dirty="0"/>
              <a:t> Tinggi </a:t>
            </a:r>
            <a:r>
              <a:rPr lang="en-US" dirty="0" err="1"/>
              <a:t>Teknik</a:t>
            </a:r>
            <a:r>
              <a:rPr lang="en-US" dirty="0"/>
              <a:t>)</a:t>
            </a:r>
          </a:p>
        </p:txBody>
      </p:sp>
    </p:spTree>
    <p:extLst>
      <p:ext uri="{BB962C8B-B14F-4D97-AF65-F5344CB8AC3E}">
        <p14:creationId xmlns:p14="http://schemas.microsoft.com/office/powerpoint/2010/main" val="26430648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Dampak</a:t>
            </a:r>
            <a:r>
              <a:rPr lang="en-US" dirty="0" smtClean="0"/>
              <a:t> </a:t>
            </a:r>
            <a:r>
              <a:rPr lang="en-US" dirty="0" err="1" smtClean="0"/>
              <a:t>Politik</a:t>
            </a:r>
            <a:r>
              <a:rPr lang="en-US" dirty="0" smtClean="0"/>
              <a:t> </a:t>
            </a:r>
            <a:r>
              <a:rPr lang="en-US" dirty="0" err="1" smtClean="0"/>
              <a:t>Balas</a:t>
            </a:r>
            <a:r>
              <a:rPr lang="en-US" dirty="0" smtClean="0"/>
              <a:t> Budi </a:t>
            </a:r>
            <a:r>
              <a:rPr lang="en-US" dirty="0" err="1" smtClean="0"/>
              <a:t>bagi</a:t>
            </a:r>
            <a:r>
              <a:rPr lang="en-US" dirty="0" smtClean="0"/>
              <a:t> </a:t>
            </a:r>
            <a:r>
              <a:rPr lang="en-US" dirty="0" err="1" smtClean="0"/>
              <a:t>Kesadaran</a:t>
            </a:r>
            <a:r>
              <a:rPr lang="en-US" dirty="0" smtClean="0"/>
              <a:t> </a:t>
            </a:r>
            <a:r>
              <a:rPr lang="en-US" dirty="0" err="1" smtClean="0"/>
              <a:t>Berbangsa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9971971"/>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58186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1748</TotalTime>
  <Words>2527</Words>
  <Application>Microsoft Office PowerPoint</Application>
  <PresentationFormat>On-screen Show (4:3)</PresentationFormat>
  <Paragraphs>133</Paragraphs>
  <Slides>26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Book Antiqua</vt:lpstr>
      <vt:lpstr>Calibri</vt:lpstr>
      <vt:lpstr>Calibri Light</vt:lpstr>
      <vt:lpstr>Comic Sans MS</vt:lpstr>
      <vt:lpstr>Wingdings</vt:lpstr>
      <vt:lpstr>Office Theme</vt:lpstr>
      <vt:lpstr>Sejarah Pancasila</vt:lpstr>
      <vt:lpstr>Latar Belakang Mempelajari PPKWN</vt:lpstr>
      <vt:lpstr>Landasan PPKWN</vt:lpstr>
      <vt:lpstr>PowerPoint Presentation</vt:lpstr>
      <vt:lpstr>Materi Kajian PPKWN</vt:lpstr>
      <vt:lpstr>Output Pembelajaran PPKWN</vt:lpstr>
      <vt:lpstr>Politik Balas Budi dan Masa Pendudukan Jepang</vt:lpstr>
      <vt:lpstr>Beberapa sekolah yang didirikan pada masa pemerintah Kolonial Belanda </vt:lpstr>
      <vt:lpstr>Dampak Politik Balas Budi bagi Kesadaran Berbangsa</vt:lpstr>
      <vt:lpstr>PowerPoint Presentation</vt:lpstr>
      <vt:lpstr>Sidang BPUPKI I</vt:lpstr>
      <vt:lpstr>Mochamad Yamin</vt:lpstr>
      <vt:lpstr>Soepomo</vt:lpstr>
      <vt:lpstr>Apakah Indonesia akan berdiri sebagai persatuan negara (Eenheidsstaat) atau negara serikat (Bondstaat) atau sebagai persekutuan negara (Statenbond)?</vt:lpstr>
      <vt:lpstr>mengenai hubungan negara dan agama</vt:lpstr>
      <vt:lpstr>mengenai republik atau monarkhi</vt:lpstr>
      <vt:lpstr>Soekarno</vt:lpstr>
      <vt:lpstr>Weltanschauung vs Ideology</vt:lpstr>
      <vt:lpstr>Weltanschauung bangsa Indonesia</vt:lpstr>
      <vt:lpstr>Piagam Jakarta dan Pengesahan UUD 1945</vt:lpstr>
      <vt:lpstr>Pancasila pada Masa Orde Lama</vt:lpstr>
      <vt:lpstr>PowerPoint Presentation</vt:lpstr>
      <vt:lpstr>Pancasila pada Masa Orde Baru</vt:lpstr>
      <vt:lpstr>PowerPoint Presentation</vt:lpstr>
      <vt:lpstr>Pancasila pada Masa Reformasi dan Masa Kini</vt:lpstr>
      <vt:lpstr>Pernyataan Gumilar memicu kontroversi lanjutan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Canggih</dc:creator>
  <cp:lastModifiedBy>Canggih Farunik</cp:lastModifiedBy>
  <cp:revision>59</cp:revision>
  <dcterms:created xsi:type="dcterms:W3CDTF">2015-03-24T13:48:39Z</dcterms:created>
  <dcterms:modified xsi:type="dcterms:W3CDTF">2020-02-12T07:21:31Z</dcterms:modified>
</cp:coreProperties>
</file>