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2" r:id="rId4"/>
    <p:sldId id="265" r:id="rId5"/>
    <p:sldId id="273" r:id="rId6"/>
    <p:sldId id="266" r:id="rId7"/>
    <p:sldId id="267" r:id="rId8"/>
    <p:sldId id="269" r:id="rId9"/>
    <p:sldId id="275" r:id="rId10"/>
    <p:sldId id="274" r:id="rId11"/>
    <p:sldId id="258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6283E1-B2C4-42C0-BB75-66E52A89454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1E3DD328-3465-4496-941A-7CBF37C764C3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Kalimat Topik </a:t>
          </a:r>
          <a:endParaRPr lang="id-ID" dirty="0">
            <a:solidFill>
              <a:schemeClr val="tx1"/>
            </a:solidFill>
          </a:endParaRPr>
        </a:p>
      </dgm:t>
    </dgm:pt>
    <dgm:pt modelId="{51C17AF5-A557-4C31-9DF8-CB8BBB2FE3E3}" type="parTrans" cxnId="{BF268C74-AC39-461D-AA37-DFDBF2D5FAA1}">
      <dgm:prSet/>
      <dgm:spPr/>
      <dgm:t>
        <a:bodyPr/>
        <a:lstStyle/>
        <a:p>
          <a:endParaRPr lang="id-ID"/>
        </a:p>
      </dgm:t>
    </dgm:pt>
    <dgm:pt modelId="{C51EE36C-D1CC-4C2F-8774-D8E3DA032324}" type="sibTrans" cxnId="{BF268C74-AC39-461D-AA37-DFDBF2D5FAA1}">
      <dgm:prSet/>
      <dgm:spPr/>
      <dgm:t>
        <a:bodyPr/>
        <a:lstStyle/>
        <a:p>
          <a:endParaRPr lang="id-ID"/>
        </a:p>
      </dgm:t>
    </dgm:pt>
    <dgm:pt modelId="{7FA3406A-17ED-465D-B360-623F0FA2535B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Pikiran Utama </a:t>
          </a:r>
          <a:endParaRPr lang="id-ID" dirty="0">
            <a:solidFill>
              <a:schemeClr val="tx1"/>
            </a:solidFill>
          </a:endParaRPr>
        </a:p>
      </dgm:t>
    </dgm:pt>
    <dgm:pt modelId="{3E559031-813B-4426-A7E6-6CC41CFE6F7F}" type="parTrans" cxnId="{99D46D24-4639-4116-AF49-3270D7E399AC}">
      <dgm:prSet/>
      <dgm:spPr/>
      <dgm:t>
        <a:bodyPr/>
        <a:lstStyle/>
        <a:p>
          <a:endParaRPr lang="id-ID"/>
        </a:p>
      </dgm:t>
    </dgm:pt>
    <dgm:pt modelId="{C3185D8E-A90C-4044-80F9-4BA4974542F9}" type="sibTrans" cxnId="{99D46D24-4639-4116-AF49-3270D7E399AC}">
      <dgm:prSet/>
      <dgm:spPr/>
      <dgm:t>
        <a:bodyPr/>
        <a:lstStyle/>
        <a:p>
          <a:endParaRPr lang="id-ID"/>
        </a:p>
      </dgm:t>
    </dgm:pt>
    <dgm:pt modelId="{907CD7AC-70A4-472C-B212-4B332499CB87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Gagasan Pokok</a:t>
          </a:r>
          <a:endParaRPr lang="id-ID" dirty="0">
            <a:solidFill>
              <a:schemeClr val="tx1"/>
            </a:solidFill>
          </a:endParaRPr>
        </a:p>
      </dgm:t>
    </dgm:pt>
    <dgm:pt modelId="{7D00CB7D-250B-4F84-88A1-2FE49A668C03}" type="parTrans" cxnId="{5D124CFC-1B05-4B64-8D0A-060C03C8642F}">
      <dgm:prSet/>
      <dgm:spPr/>
      <dgm:t>
        <a:bodyPr/>
        <a:lstStyle/>
        <a:p>
          <a:endParaRPr lang="id-ID"/>
        </a:p>
      </dgm:t>
    </dgm:pt>
    <dgm:pt modelId="{B30D5A20-A671-4C07-B534-4F24EEC98340}" type="sibTrans" cxnId="{5D124CFC-1B05-4B64-8D0A-060C03C8642F}">
      <dgm:prSet/>
      <dgm:spPr/>
      <dgm:t>
        <a:bodyPr/>
        <a:lstStyle/>
        <a:p>
          <a:endParaRPr lang="id-ID"/>
        </a:p>
      </dgm:t>
    </dgm:pt>
    <dgm:pt modelId="{0F2C1063-CB1A-47C4-A50F-4CE2D52DE100}">
      <dgm:prSet phldrT="[Text]"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Gagasan Utama</a:t>
          </a:r>
          <a:endParaRPr lang="id-ID" dirty="0">
            <a:solidFill>
              <a:schemeClr val="tx1"/>
            </a:solidFill>
          </a:endParaRPr>
        </a:p>
      </dgm:t>
    </dgm:pt>
    <dgm:pt modelId="{E23511A9-B98D-49D0-A220-CBE4E99831D5}" type="parTrans" cxnId="{AB32A326-8EAA-4B98-9980-A7E3B239872D}">
      <dgm:prSet/>
      <dgm:spPr/>
      <dgm:t>
        <a:bodyPr/>
        <a:lstStyle/>
        <a:p>
          <a:endParaRPr lang="id-ID"/>
        </a:p>
      </dgm:t>
    </dgm:pt>
    <dgm:pt modelId="{3381FC2C-178F-4097-B43D-0103B3094E67}" type="sibTrans" cxnId="{AB32A326-8EAA-4B98-9980-A7E3B239872D}">
      <dgm:prSet/>
      <dgm:spPr/>
      <dgm:t>
        <a:bodyPr/>
        <a:lstStyle/>
        <a:p>
          <a:endParaRPr lang="id-ID"/>
        </a:p>
      </dgm:t>
    </dgm:pt>
    <dgm:pt modelId="{5565C43A-5ABF-460A-AD61-8E1BCC9FEFD2}">
      <dgm:prSet/>
      <dgm:spPr/>
      <dgm:t>
        <a:bodyPr/>
        <a:lstStyle/>
        <a:p>
          <a:r>
            <a:rPr lang="id-ID" dirty="0" smtClean="0">
              <a:solidFill>
                <a:schemeClr val="tx1"/>
              </a:solidFill>
            </a:rPr>
            <a:t>Ide</a:t>
          </a:r>
          <a:r>
            <a:rPr lang="id-ID" baseline="0" dirty="0" smtClean="0">
              <a:solidFill>
                <a:schemeClr val="tx1"/>
              </a:solidFill>
            </a:rPr>
            <a:t> Pokok </a:t>
          </a:r>
          <a:endParaRPr lang="id-ID" dirty="0" smtClean="0">
            <a:solidFill>
              <a:schemeClr val="tx1"/>
            </a:solidFill>
          </a:endParaRPr>
        </a:p>
      </dgm:t>
    </dgm:pt>
    <dgm:pt modelId="{5039D19B-3605-459D-92A4-C5010B04D6CC}" type="parTrans" cxnId="{1F9897E0-D4B1-4D24-9EEB-C6C542E88ABF}">
      <dgm:prSet/>
      <dgm:spPr/>
      <dgm:t>
        <a:bodyPr/>
        <a:lstStyle/>
        <a:p>
          <a:endParaRPr lang="id-ID"/>
        </a:p>
      </dgm:t>
    </dgm:pt>
    <dgm:pt modelId="{6E658275-6115-40FB-982F-A9A327451051}" type="sibTrans" cxnId="{1F9897E0-D4B1-4D24-9EEB-C6C542E88ABF}">
      <dgm:prSet/>
      <dgm:spPr/>
      <dgm:t>
        <a:bodyPr/>
        <a:lstStyle/>
        <a:p>
          <a:endParaRPr lang="id-ID"/>
        </a:p>
      </dgm:t>
    </dgm:pt>
    <dgm:pt modelId="{5A038027-BC44-4FD0-A7CA-AEB234A18246}" type="pres">
      <dgm:prSet presAssocID="{0A6283E1-B2C4-42C0-BB75-66E52A8945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181A620-6969-4227-A0F7-E69FFC0DBBDE}" type="pres">
      <dgm:prSet presAssocID="{1E3DD328-3465-4496-941A-7CBF37C764C3}" presName="root1" presStyleCnt="0"/>
      <dgm:spPr/>
    </dgm:pt>
    <dgm:pt modelId="{9FDD059B-3104-4237-8DF1-6E15406B1AAC}" type="pres">
      <dgm:prSet presAssocID="{1E3DD328-3465-4496-941A-7CBF37C764C3}" presName="LevelOneTextNode" presStyleLbl="node0" presStyleIdx="0" presStyleCnt="1" custScaleX="18900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A672DF8-217E-47D0-B1F6-CD1C019F3778}" type="pres">
      <dgm:prSet presAssocID="{1E3DD328-3465-4496-941A-7CBF37C764C3}" presName="level2hierChild" presStyleCnt="0"/>
      <dgm:spPr/>
    </dgm:pt>
    <dgm:pt modelId="{8A72FC3E-DC4F-455B-B46F-D45BF5785F81}" type="pres">
      <dgm:prSet presAssocID="{3E559031-813B-4426-A7E6-6CC41CFE6F7F}" presName="conn2-1" presStyleLbl="parChTrans1D2" presStyleIdx="0" presStyleCnt="4"/>
      <dgm:spPr/>
      <dgm:t>
        <a:bodyPr/>
        <a:lstStyle/>
        <a:p>
          <a:endParaRPr lang="id-ID"/>
        </a:p>
      </dgm:t>
    </dgm:pt>
    <dgm:pt modelId="{EB50C455-781B-4CB0-B180-EA4A5BED48D8}" type="pres">
      <dgm:prSet presAssocID="{3E559031-813B-4426-A7E6-6CC41CFE6F7F}" presName="connTx" presStyleLbl="parChTrans1D2" presStyleIdx="0" presStyleCnt="4"/>
      <dgm:spPr/>
      <dgm:t>
        <a:bodyPr/>
        <a:lstStyle/>
        <a:p>
          <a:endParaRPr lang="id-ID"/>
        </a:p>
      </dgm:t>
    </dgm:pt>
    <dgm:pt modelId="{246C1B54-4905-43F6-BADC-150D0EBC3736}" type="pres">
      <dgm:prSet presAssocID="{7FA3406A-17ED-465D-B360-623F0FA2535B}" presName="root2" presStyleCnt="0"/>
      <dgm:spPr/>
    </dgm:pt>
    <dgm:pt modelId="{412EF50C-825E-43FA-B67E-C4D04A20BECC}" type="pres">
      <dgm:prSet presAssocID="{7FA3406A-17ED-465D-B360-623F0FA2535B}" presName="LevelTwoTextNode" presStyleLbl="node2" presStyleIdx="0" presStyleCnt="4" custScaleX="16806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7F887E1-DC6E-47FE-854B-6A6569CB79A0}" type="pres">
      <dgm:prSet presAssocID="{7FA3406A-17ED-465D-B360-623F0FA2535B}" presName="level3hierChild" presStyleCnt="0"/>
      <dgm:spPr/>
    </dgm:pt>
    <dgm:pt modelId="{99E3D4E7-42CB-44D0-A648-CFAD8789A432}" type="pres">
      <dgm:prSet presAssocID="{7D00CB7D-250B-4F84-88A1-2FE49A668C03}" presName="conn2-1" presStyleLbl="parChTrans1D2" presStyleIdx="1" presStyleCnt="4"/>
      <dgm:spPr/>
      <dgm:t>
        <a:bodyPr/>
        <a:lstStyle/>
        <a:p>
          <a:endParaRPr lang="id-ID"/>
        </a:p>
      </dgm:t>
    </dgm:pt>
    <dgm:pt modelId="{FFD69A5F-87DC-49CB-973A-7D75E45106AC}" type="pres">
      <dgm:prSet presAssocID="{7D00CB7D-250B-4F84-88A1-2FE49A668C03}" presName="connTx" presStyleLbl="parChTrans1D2" presStyleIdx="1" presStyleCnt="4"/>
      <dgm:spPr/>
      <dgm:t>
        <a:bodyPr/>
        <a:lstStyle/>
        <a:p>
          <a:endParaRPr lang="id-ID"/>
        </a:p>
      </dgm:t>
    </dgm:pt>
    <dgm:pt modelId="{1890D74E-18BE-4CF4-BCD9-AAB162E6B100}" type="pres">
      <dgm:prSet presAssocID="{907CD7AC-70A4-472C-B212-4B332499CB87}" presName="root2" presStyleCnt="0"/>
      <dgm:spPr/>
    </dgm:pt>
    <dgm:pt modelId="{1EDD79F6-153E-42D2-8D2F-729CE4363776}" type="pres">
      <dgm:prSet presAssocID="{907CD7AC-70A4-472C-B212-4B332499CB87}" presName="LevelTwoTextNode" presStyleLbl="node2" presStyleIdx="1" presStyleCnt="4" custScaleX="167035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7592737-D157-486E-9311-98133CEE2E54}" type="pres">
      <dgm:prSet presAssocID="{907CD7AC-70A4-472C-B212-4B332499CB87}" presName="level3hierChild" presStyleCnt="0"/>
      <dgm:spPr/>
    </dgm:pt>
    <dgm:pt modelId="{F6C43F35-E6AA-46D8-9F72-FF80CE1B15CD}" type="pres">
      <dgm:prSet presAssocID="{E23511A9-B98D-49D0-A220-CBE4E99831D5}" presName="conn2-1" presStyleLbl="parChTrans1D2" presStyleIdx="2" presStyleCnt="4"/>
      <dgm:spPr/>
      <dgm:t>
        <a:bodyPr/>
        <a:lstStyle/>
        <a:p>
          <a:endParaRPr lang="id-ID"/>
        </a:p>
      </dgm:t>
    </dgm:pt>
    <dgm:pt modelId="{D468A3D6-8693-4DF3-A9C9-A097D12B4A52}" type="pres">
      <dgm:prSet presAssocID="{E23511A9-B98D-49D0-A220-CBE4E99831D5}" presName="connTx" presStyleLbl="parChTrans1D2" presStyleIdx="2" presStyleCnt="4"/>
      <dgm:spPr/>
      <dgm:t>
        <a:bodyPr/>
        <a:lstStyle/>
        <a:p>
          <a:endParaRPr lang="id-ID"/>
        </a:p>
      </dgm:t>
    </dgm:pt>
    <dgm:pt modelId="{766172BE-9B6E-417C-816C-6CF2ACC1A2B2}" type="pres">
      <dgm:prSet presAssocID="{0F2C1063-CB1A-47C4-A50F-4CE2D52DE100}" presName="root2" presStyleCnt="0"/>
      <dgm:spPr/>
    </dgm:pt>
    <dgm:pt modelId="{D84184DF-AEDB-4E94-92D8-312430144A55}" type="pres">
      <dgm:prSet presAssocID="{0F2C1063-CB1A-47C4-A50F-4CE2D52DE100}" presName="LevelTwoTextNode" presStyleLbl="node2" presStyleIdx="2" presStyleCnt="4" custScaleX="17217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B92F4B8-C18C-4A6F-AAA8-80CD9F85B862}" type="pres">
      <dgm:prSet presAssocID="{0F2C1063-CB1A-47C4-A50F-4CE2D52DE100}" presName="level3hierChild" presStyleCnt="0"/>
      <dgm:spPr/>
    </dgm:pt>
    <dgm:pt modelId="{30632927-3CF0-4032-8806-4D7AA31582C4}" type="pres">
      <dgm:prSet presAssocID="{5039D19B-3605-459D-92A4-C5010B04D6CC}" presName="conn2-1" presStyleLbl="parChTrans1D2" presStyleIdx="3" presStyleCnt="4"/>
      <dgm:spPr/>
      <dgm:t>
        <a:bodyPr/>
        <a:lstStyle/>
        <a:p>
          <a:endParaRPr lang="id-ID"/>
        </a:p>
      </dgm:t>
    </dgm:pt>
    <dgm:pt modelId="{2B3F8CDE-DBB8-436B-A4E4-E315EF8FA25E}" type="pres">
      <dgm:prSet presAssocID="{5039D19B-3605-459D-92A4-C5010B04D6CC}" presName="connTx" presStyleLbl="parChTrans1D2" presStyleIdx="3" presStyleCnt="4"/>
      <dgm:spPr/>
      <dgm:t>
        <a:bodyPr/>
        <a:lstStyle/>
        <a:p>
          <a:endParaRPr lang="id-ID"/>
        </a:p>
      </dgm:t>
    </dgm:pt>
    <dgm:pt modelId="{07DF6A8A-607F-479B-8C80-178F4AE98F96}" type="pres">
      <dgm:prSet presAssocID="{5565C43A-5ABF-460A-AD61-8E1BCC9FEFD2}" presName="root2" presStyleCnt="0"/>
      <dgm:spPr/>
    </dgm:pt>
    <dgm:pt modelId="{2F5F6982-075D-46B2-9736-C5FFB88201C1}" type="pres">
      <dgm:prSet presAssocID="{5565C43A-5ABF-460A-AD61-8E1BCC9FEFD2}" presName="LevelTwoTextNode" presStyleLbl="node2" presStyleIdx="3" presStyleCnt="4" custScaleX="170117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82800B9-39BA-44C2-9A6F-8E6D2E85F838}" type="pres">
      <dgm:prSet presAssocID="{5565C43A-5ABF-460A-AD61-8E1BCC9FEFD2}" presName="level3hierChild" presStyleCnt="0"/>
      <dgm:spPr/>
    </dgm:pt>
  </dgm:ptLst>
  <dgm:cxnLst>
    <dgm:cxn modelId="{4C3250E0-6A2E-4E8C-B359-824E9F4A7E4E}" type="presOf" srcId="{E23511A9-B98D-49D0-A220-CBE4E99831D5}" destId="{F6C43F35-E6AA-46D8-9F72-FF80CE1B15CD}" srcOrd="0" destOrd="0" presId="urn:microsoft.com/office/officeart/2008/layout/HorizontalMultiLevelHierarchy"/>
    <dgm:cxn modelId="{99D46D24-4639-4116-AF49-3270D7E399AC}" srcId="{1E3DD328-3465-4496-941A-7CBF37C764C3}" destId="{7FA3406A-17ED-465D-B360-623F0FA2535B}" srcOrd="0" destOrd="0" parTransId="{3E559031-813B-4426-A7E6-6CC41CFE6F7F}" sibTransId="{C3185D8E-A90C-4044-80F9-4BA4974542F9}"/>
    <dgm:cxn modelId="{AB32A326-8EAA-4B98-9980-A7E3B239872D}" srcId="{1E3DD328-3465-4496-941A-7CBF37C764C3}" destId="{0F2C1063-CB1A-47C4-A50F-4CE2D52DE100}" srcOrd="2" destOrd="0" parTransId="{E23511A9-B98D-49D0-A220-CBE4E99831D5}" sibTransId="{3381FC2C-178F-4097-B43D-0103B3094E67}"/>
    <dgm:cxn modelId="{C054A9D4-2DE6-47BA-B0F8-A6748956FCEC}" type="presOf" srcId="{5565C43A-5ABF-460A-AD61-8E1BCC9FEFD2}" destId="{2F5F6982-075D-46B2-9736-C5FFB88201C1}" srcOrd="0" destOrd="0" presId="urn:microsoft.com/office/officeart/2008/layout/HorizontalMultiLevelHierarchy"/>
    <dgm:cxn modelId="{BF268C74-AC39-461D-AA37-DFDBF2D5FAA1}" srcId="{0A6283E1-B2C4-42C0-BB75-66E52A89454A}" destId="{1E3DD328-3465-4496-941A-7CBF37C764C3}" srcOrd="0" destOrd="0" parTransId="{51C17AF5-A557-4C31-9DF8-CB8BBB2FE3E3}" sibTransId="{C51EE36C-D1CC-4C2F-8774-D8E3DA032324}"/>
    <dgm:cxn modelId="{FE725FBA-F0C3-4E03-A65D-8C74DB26A39F}" type="presOf" srcId="{907CD7AC-70A4-472C-B212-4B332499CB87}" destId="{1EDD79F6-153E-42D2-8D2F-729CE4363776}" srcOrd="0" destOrd="0" presId="urn:microsoft.com/office/officeart/2008/layout/HorizontalMultiLevelHierarchy"/>
    <dgm:cxn modelId="{BC90C153-EA9B-41C4-A860-B8B7DF62A72E}" type="presOf" srcId="{7FA3406A-17ED-465D-B360-623F0FA2535B}" destId="{412EF50C-825E-43FA-B67E-C4D04A20BECC}" srcOrd="0" destOrd="0" presId="urn:microsoft.com/office/officeart/2008/layout/HorizontalMultiLevelHierarchy"/>
    <dgm:cxn modelId="{03092B5D-3A78-44AB-A81D-3BF735E36C44}" type="presOf" srcId="{7D00CB7D-250B-4F84-88A1-2FE49A668C03}" destId="{FFD69A5F-87DC-49CB-973A-7D75E45106AC}" srcOrd="1" destOrd="0" presId="urn:microsoft.com/office/officeart/2008/layout/HorizontalMultiLevelHierarchy"/>
    <dgm:cxn modelId="{1D70AD3F-9E3C-4264-968E-8D0145AC6D32}" type="presOf" srcId="{3E559031-813B-4426-A7E6-6CC41CFE6F7F}" destId="{EB50C455-781B-4CB0-B180-EA4A5BED48D8}" srcOrd="1" destOrd="0" presId="urn:microsoft.com/office/officeart/2008/layout/HorizontalMultiLevelHierarchy"/>
    <dgm:cxn modelId="{A21407B1-67A4-4426-863B-294EC629EA12}" type="presOf" srcId="{0A6283E1-B2C4-42C0-BB75-66E52A89454A}" destId="{5A038027-BC44-4FD0-A7CA-AEB234A18246}" srcOrd="0" destOrd="0" presId="urn:microsoft.com/office/officeart/2008/layout/HorizontalMultiLevelHierarchy"/>
    <dgm:cxn modelId="{28C462B9-5E8D-4191-95C1-5ADE2655538D}" type="presOf" srcId="{0F2C1063-CB1A-47C4-A50F-4CE2D52DE100}" destId="{D84184DF-AEDB-4E94-92D8-312430144A55}" srcOrd="0" destOrd="0" presId="urn:microsoft.com/office/officeart/2008/layout/HorizontalMultiLevelHierarchy"/>
    <dgm:cxn modelId="{3E372298-60CF-4028-B2DA-311C80520BED}" type="presOf" srcId="{5039D19B-3605-459D-92A4-C5010B04D6CC}" destId="{2B3F8CDE-DBB8-436B-A4E4-E315EF8FA25E}" srcOrd="1" destOrd="0" presId="urn:microsoft.com/office/officeart/2008/layout/HorizontalMultiLevelHierarchy"/>
    <dgm:cxn modelId="{1F9897E0-D4B1-4D24-9EEB-C6C542E88ABF}" srcId="{1E3DD328-3465-4496-941A-7CBF37C764C3}" destId="{5565C43A-5ABF-460A-AD61-8E1BCC9FEFD2}" srcOrd="3" destOrd="0" parTransId="{5039D19B-3605-459D-92A4-C5010B04D6CC}" sibTransId="{6E658275-6115-40FB-982F-A9A327451051}"/>
    <dgm:cxn modelId="{0D14E651-D16E-4C58-BA74-30B192229C11}" type="presOf" srcId="{5039D19B-3605-459D-92A4-C5010B04D6CC}" destId="{30632927-3CF0-4032-8806-4D7AA31582C4}" srcOrd="0" destOrd="0" presId="urn:microsoft.com/office/officeart/2008/layout/HorizontalMultiLevelHierarchy"/>
    <dgm:cxn modelId="{14370F80-BF67-45E9-8540-A3ACF5CF050A}" type="presOf" srcId="{1E3DD328-3465-4496-941A-7CBF37C764C3}" destId="{9FDD059B-3104-4237-8DF1-6E15406B1AAC}" srcOrd="0" destOrd="0" presId="urn:microsoft.com/office/officeart/2008/layout/HorizontalMultiLevelHierarchy"/>
    <dgm:cxn modelId="{5D124CFC-1B05-4B64-8D0A-060C03C8642F}" srcId="{1E3DD328-3465-4496-941A-7CBF37C764C3}" destId="{907CD7AC-70A4-472C-B212-4B332499CB87}" srcOrd="1" destOrd="0" parTransId="{7D00CB7D-250B-4F84-88A1-2FE49A668C03}" sibTransId="{B30D5A20-A671-4C07-B534-4F24EEC98340}"/>
    <dgm:cxn modelId="{1EF34178-EDB4-4533-A234-4D0C23146CED}" type="presOf" srcId="{7D00CB7D-250B-4F84-88A1-2FE49A668C03}" destId="{99E3D4E7-42CB-44D0-A648-CFAD8789A432}" srcOrd="0" destOrd="0" presId="urn:microsoft.com/office/officeart/2008/layout/HorizontalMultiLevelHierarchy"/>
    <dgm:cxn modelId="{CFE68760-9E01-4709-955E-BDF3D80C7768}" type="presOf" srcId="{E23511A9-B98D-49D0-A220-CBE4E99831D5}" destId="{D468A3D6-8693-4DF3-A9C9-A097D12B4A52}" srcOrd="1" destOrd="0" presId="urn:microsoft.com/office/officeart/2008/layout/HorizontalMultiLevelHierarchy"/>
    <dgm:cxn modelId="{84DC9856-2372-4CE0-BF80-5AB6A4095C8F}" type="presOf" srcId="{3E559031-813B-4426-A7E6-6CC41CFE6F7F}" destId="{8A72FC3E-DC4F-455B-B46F-D45BF5785F81}" srcOrd="0" destOrd="0" presId="urn:microsoft.com/office/officeart/2008/layout/HorizontalMultiLevelHierarchy"/>
    <dgm:cxn modelId="{73904444-FC33-418C-ABC1-F1958B4809AE}" type="presParOf" srcId="{5A038027-BC44-4FD0-A7CA-AEB234A18246}" destId="{A181A620-6969-4227-A0F7-E69FFC0DBBDE}" srcOrd="0" destOrd="0" presId="urn:microsoft.com/office/officeart/2008/layout/HorizontalMultiLevelHierarchy"/>
    <dgm:cxn modelId="{B30D38B7-7659-43B1-A53A-A5116BF7E37F}" type="presParOf" srcId="{A181A620-6969-4227-A0F7-E69FFC0DBBDE}" destId="{9FDD059B-3104-4237-8DF1-6E15406B1AAC}" srcOrd="0" destOrd="0" presId="urn:microsoft.com/office/officeart/2008/layout/HorizontalMultiLevelHierarchy"/>
    <dgm:cxn modelId="{3F6787CE-78C5-44A1-901B-F84230FCB114}" type="presParOf" srcId="{A181A620-6969-4227-A0F7-E69FFC0DBBDE}" destId="{4A672DF8-217E-47D0-B1F6-CD1C019F3778}" srcOrd="1" destOrd="0" presId="urn:microsoft.com/office/officeart/2008/layout/HorizontalMultiLevelHierarchy"/>
    <dgm:cxn modelId="{4E82EA09-B161-4157-9752-2596AAD7917A}" type="presParOf" srcId="{4A672DF8-217E-47D0-B1F6-CD1C019F3778}" destId="{8A72FC3E-DC4F-455B-B46F-D45BF5785F81}" srcOrd="0" destOrd="0" presId="urn:microsoft.com/office/officeart/2008/layout/HorizontalMultiLevelHierarchy"/>
    <dgm:cxn modelId="{A25A7D88-FB8F-4950-AE20-9E316C155E3B}" type="presParOf" srcId="{8A72FC3E-DC4F-455B-B46F-D45BF5785F81}" destId="{EB50C455-781B-4CB0-B180-EA4A5BED48D8}" srcOrd="0" destOrd="0" presId="urn:microsoft.com/office/officeart/2008/layout/HorizontalMultiLevelHierarchy"/>
    <dgm:cxn modelId="{7FE8D463-9A20-47D1-B806-69321F3399E1}" type="presParOf" srcId="{4A672DF8-217E-47D0-B1F6-CD1C019F3778}" destId="{246C1B54-4905-43F6-BADC-150D0EBC3736}" srcOrd="1" destOrd="0" presId="urn:microsoft.com/office/officeart/2008/layout/HorizontalMultiLevelHierarchy"/>
    <dgm:cxn modelId="{1622B9E8-A2A3-4437-B1CE-A918949B34A2}" type="presParOf" srcId="{246C1B54-4905-43F6-BADC-150D0EBC3736}" destId="{412EF50C-825E-43FA-B67E-C4D04A20BECC}" srcOrd="0" destOrd="0" presId="urn:microsoft.com/office/officeart/2008/layout/HorizontalMultiLevelHierarchy"/>
    <dgm:cxn modelId="{92ED9ABE-705A-47EF-A59E-A2BE6AB77A00}" type="presParOf" srcId="{246C1B54-4905-43F6-BADC-150D0EBC3736}" destId="{A7F887E1-DC6E-47FE-854B-6A6569CB79A0}" srcOrd="1" destOrd="0" presId="urn:microsoft.com/office/officeart/2008/layout/HorizontalMultiLevelHierarchy"/>
    <dgm:cxn modelId="{BDA50E47-57EB-4AE4-AFFD-82D82BEB59D0}" type="presParOf" srcId="{4A672DF8-217E-47D0-B1F6-CD1C019F3778}" destId="{99E3D4E7-42CB-44D0-A648-CFAD8789A432}" srcOrd="2" destOrd="0" presId="urn:microsoft.com/office/officeart/2008/layout/HorizontalMultiLevelHierarchy"/>
    <dgm:cxn modelId="{F620A558-5804-4C68-B1E8-EC12F3CA475D}" type="presParOf" srcId="{99E3D4E7-42CB-44D0-A648-CFAD8789A432}" destId="{FFD69A5F-87DC-49CB-973A-7D75E45106AC}" srcOrd="0" destOrd="0" presId="urn:microsoft.com/office/officeart/2008/layout/HorizontalMultiLevelHierarchy"/>
    <dgm:cxn modelId="{7E61B9E5-117E-4B80-87A4-E6162E9B21F1}" type="presParOf" srcId="{4A672DF8-217E-47D0-B1F6-CD1C019F3778}" destId="{1890D74E-18BE-4CF4-BCD9-AAB162E6B100}" srcOrd="3" destOrd="0" presId="urn:microsoft.com/office/officeart/2008/layout/HorizontalMultiLevelHierarchy"/>
    <dgm:cxn modelId="{F496A4DF-9104-4106-8129-38040776B8B0}" type="presParOf" srcId="{1890D74E-18BE-4CF4-BCD9-AAB162E6B100}" destId="{1EDD79F6-153E-42D2-8D2F-729CE4363776}" srcOrd="0" destOrd="0" presId="urn:microsoft.com/office/officeart/2008/layout/HorizontalMultiLevelHierarchy"/>
    <dgm:cxn modelId="{986448EB-1270-4700-9E20-7359AC702C52}" type="presParOf" srcId="{1890D74E-18BE-4CF4-BCD9-AAB162E6B100}" destId="{A7592737-D157-486E-9311-98133CEE2E54}" srcOrd="1" destOrd="0" presId="urn:microsoft.com/office/officeart/2008/layout/HorizontalMultiLevelHierarchy"/>
    <dgm:cxn modelId="{F29786C3-77BE-4059-88F4-34111DD93F72}" type="presParOf" srcId="{4A672DF8-217E-47D0-B1F6-CD1C019F3778}" destId="{F6C43F35-E6AA-46D8-9F72-FF80CE1B15CD}" srcOrd="4" destOrd="0" presId="urn:microsoft.com/office/officeart/2008/layout/HorizontalMultiLevelHierarchy"/>
    <dgm:cxn modelId="{476C060B-9160-4BAC-9155-69D06C366910}" type="presParOf" srcId="{F6C43F35-E6AA-46D8-9F72-FF80CE1B15CD}" destId="{D468A3D6-8693-4DF3-A9C9-A097D12B4A52}" srcOrd="0" destOrd="0" presId="urn:microsoft.com/office/officeart/2008/layout/HorizontalMultiLevelHierarchy"/>
    <dgm:cxn modelId="{930DAE04-5ADF-4D7C-8E8A-AEC75CE64ACE}" type="presParOf" srcId="{4A672DF8-217E-47D0-B1F6-CD1C019F3778}" destId="{766172BE-9B6E-417C-816C-6CF2ACC1A2B2}" srcOrd="5" destOrd="0" presId="urn:microsoft.com/office/officeart/2008/layout/HorizontalMultiLevelHierarchy"/>
    <dgm:cxn modelId="{17FF0C50-701D-41BA-BF36-FE53D82C20DE}" type="presParOf" srcId="{766172BE-9B6E-417C-816C-6CF2ACC1A2B2}" destId="{D84184DF-AEDB-4E94-92D8-312430144A55}" srcOrd="0" destOrd="0" presId="urn:microsoft.com/office/officeart/2008/layout/HorizontalMultiLevelHierarchy"/>
    <dgm:cxn modelId="{A3EBBB6C-4BFF-48D1-8EAE-81FB31F6E3B2}" type="presParOf" srcId="{766172BE-9B6E-417C-816C-6CF2ACC1A2B2}" destId="{AB92F4B8-C18C-4A6F-AAA8-80CD9F85B862}" srcOrd="1" destOrd="0" presId="urn:microsoft.com/office/officeart/2008/layout/HorizontalMultiLevelHierarchy"/>
    <dgm:cxn modelId="{3A7DAAA6-473F-4CE8-9E80-CE6846BB5B5F}" type="presParOf" srcId="{4A672DF8-217E-47D0-B1F6-CD1C019F3778}" destId="{30632927-3CF0-4032-8806-4D7AA31582C4}" srcOrd="6" destOrd="0" presId="urn:microsoft.com/office/officeart/2008/layout/HorizontalMultiLevelHierarchy"/>
    <dgm:cxn modelId="{FA16AF26-9ACD-4F57-AA45-2ED4EBB872B3}" type="presParOf" srcId="{30632927-3CF0-4032-8806-4D7AA31582C4}" destId="{2B3F8CDE-DBB8-436B-A4E4-E315EF8FA25E}" srcOrd="0" destOrd="0" presId="urn:microsoft.com/office/officeart/2008/layout/HorizontalMultiLevelHierarchy"/>
    <dgm:cxn modelId="{6A0D4AE0-AE10-480D-BB45-876F3429A0E7}" type="presParOf" srcId="{4A672DF8-217E-47D0-B1F6-CD1C019F3778}" destId="{07DF6A8A-607F-479B-8C80-178F4AE98F96}" srcOrd="7" destOrd="0" presId="urn:microsoft.com/office/officeart/2008/layout/HorizontalMultiLevelHierarchy"/>
    <dgm:cxn modelId="{B55675A5-43B7-4172-8749-37BF0893D681}" type="presParOf" srcId="{07DF6A8A-607F-479B-8C80-178F4AE98F96}" destId="{2F5F6982-075D-46B2-9736-C5FFB88201C1}" srcOrd="0" destOrd="0" presId="urn:microsoft.com/office/officeart/2008/layout/HorizontalMultiLevelHierarchy"/>
    <dgm:cxn modelId="{ADB618B8-D00B-472E-88E7-178D7CC2550D}" type="presParOf" srcId="{07DF6A8A-607F-479B-8C80-178F4AE98F96}" destId="{A82800B9-39BA-44C2-9A6F-8E6D2E85F83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32927-3CF0-4032-8806-4D7AA31582C4}">
      <dsp:nvSpPr>
        <dsp:cNvPr id="0" name=""/>
        <dsp:cNvSpPr/>
      </dsp:nvSpPr>
      <dsp:spPr>
        <a:xfrm>
          <a:off x="3173583" y="2011362"/>
          <a:ext cx="501392" cy="143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696" y="0"/>
              </a:lnTo>
              <a:lnTo>
                <a:pt x="250696" y="1433095"/>
              </a:lnTo>
              <a:lnTo>
                <a:pt x="501392" y="14330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386322" y="2689953"/>
        <a:ext cx="75913" cy="75913"/>
      </dsp:txXfrm>
    </dsp:sp>
    <dsp:sp modelId="{F6C43F35-E6AA-46D8-9F72-FF80CE1B15CD}">
      <dsp:nvSpPr>
        <dsp:cNvPr id="0" name=""/>
        <dsp:cNvSpPr/>
      </dsp:nvSpPr>
      <dsp:spPr>
        <a:xfrm>
          <a:off x="3173583" y="2011362"/>
          <a:ext cx="501392" cy="477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696" y="0"/>
              </a:lnTo>
              <a:lnTo>
                <a:pt x="250696" y="477698"/>
              </a:lnTo>
              <a:lnTo>
                <a:pt x="501392" y="47769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406966" y="2232898"/>
        <a:ext cx="34626" cy="34626"/>
      </dsp:txXfrm>
    </dsp:sp>
    <dsp:sp modelId="{99E3D4E7-42CB-44D0-A648-CFAD8789A432}">
      <dsp:nvSpPr>
        <dsp:cNvPr id="0" name=""/>
        <dsp:cNvSpPr/>
      </dsp:nvSpPr>
      <dsp:spPr>
        <a:xfrm>
          <a:off x="3173583" y="1533663"/>
          <a:ext cx="501392" cy="477698"/>
        </a:xfrm>
        <a:custGeom>
          <a:avLst/>
          <a:gdLst/>
          <a:ahLst/>
          <a:cxnLst/>
          <a:rect l="0" t="0" r="0" b="0"/>
          <a:pathLst>
            <a:path>
              <a:moveTo>
                <a:pt x="0" y="477698"/>
              </a:moveTo>
              <a:lnTo>
                <a:pt x="250696" y="477698"/>
              </a:lnTo>
              <a:lnTo>
                <a:pt x="250696" y="0"/>
              </a:lnTo>
              <a:lnTo>
                <a:pt x="50139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406966" y="1755200"/>
        <a:ext cx="34626" cy="34626"/>
      </dsp:txXfrm>
    </dsp:sp>
    <dsp:sp modelId="{8A72FC3E-DC4F-455B-B46F-D45BF5785F81}">
      <dsp:nvSpPr>
        <dsp:cNvPr id="0" name=""/>
        <dsp:cNvSpPr/>
      </dsp:nvSpPr>
      <dsp:spPr>
        <a:xfrm>
          <a:off x="3173583" y="578266"/>
          <a:ext cx="501392" cy="1433095"/>
        </a:xfrm>
        <a:custGeom>
          <a:avLst/>
          <a:gdLst/>
          <a:ahLst/>
          <a:cxnLst/>
          <a:rect l="0" t="0" r="0" b="0"/>
          <a:pathLst>
            <a:path>
              <a:moveTo>
                <a:pt x="0" y="1433095"/>
              </a:moveTo>
              <a:lnTo>
                <a:pt x="250696" y="1433095"/>
              </a:lnTo>
              <a:lnTo>
                <a:pt x="250696" y="0"/>
              </a:lnTo>
              <a:lnTo>
                <a:pt x="50139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386322" y="1256857"/>
        <a:ext cx="75913" cy="75913"/>
      </dsp:txXfrm>
    </dsp:sp>
    <dsp:sp modelId="{9FDD059B-3104-4237-8DF1-6E15406B1AAC}">
      <dsp:nvSpPr>
        <dsp:cNvPr id="0" name=""/>
        <dsp:cNvSpPr/>
      </dsp:nvSpPr>
      <dsp:spPr>
        <a:xfrm rot="16200000">
          <a:off x="439928" y="1289070"/>
          <a:ext cx="4022725" cy="14445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500" kern="1200" dirty="0" smtClean="0">
              <a:solidFill>
                <a:schemeClr val="tx1"/>
              </a:solidFill>
            </a:rPr>
            <a:t>Kalimat Topik </a:t>
          </a:r>
          <a:endParaRPr lang="id-ID" sz="4500" kern="1200" dirty="0">
            <a:solidFill>
              <a:schemeClr val="tx1"/>
            </a:solidFill>
          </a:endParaRPr>
        </a:p>
      </dsp:txBody>
      <dsp:txXfrm>
        <a:off x="439928" y="1289070"/>
        <a:ext cx="4022725" cy="1444583"/>
      </dsp:txXfrm>
    </dsp:sp>
    <dsp:sp modelId="{412EF50C-825E-43FA-B67E-C4D04A20BECC}">
      <dsp:nvSpPr>
        <dsp:cNvPr id="0" name=""/>
        <dsp:cNvSpPr/>
      </dsp:nvSpPr>
      <dsp:spPr>
        <a:xfrm>
          <a:off x="3674975" y="196107"/>
          <a:ext cx="4213250" cy="764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kern="1200" dirty="0" smtClean="0">
              <a:solidFill>
                <a:schemeClr val="tx1"/>
              </a:solidFill>
            </a:rPr>
            <a:t>Pikiran Utama </a:t>
          </a:r>
          <a:endParaRPr lang="id-ID" sz="3500" kern="1200" dirty="0">
            <a:solidFill>
              <a:schemeClr val="tx1"/>
            </a:solidFill>
          </a:endParaRPr>
        </a:p>
      </dsp:txBody>
      <dsp:txXfrm>
        <a:off x="3674975" y="196107"/>
        <a:ext cx="4213250" cy="764317"/>
      </dsp:txXfrm>
    </dsp:sp>
    <dsp:sp modelId="{1EDD79F6-153E-42D2-8D2F-729CE4363776}">
      <dsp:nvSpPr>
        <dsp:cNvPr id="0" name=""/>
        <dsp:cNvSpPr/>
      </dsp:nvSpPr>
      <dsp:spPr>
        <a:xfrm>
          <a:off x="3674975" y="1151505"/>
          <a:ext cx="4187504" cy="764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400" kern="1200" dirty="0" smtClean="0">
              <a:solidFill>
                <a:schemeClr val="tx1"/>
              </a:solidFill>
            </a:rPr>
            <a:t>Gagasan Pokok</a:t>
          </a:r>
          <a:endParaRPr lang="id-ID" sz="3400" kern="1200" dirty="0">
            <a:solidFill>
              <a:schemeClr val="tx1"/>
            </a:solidFill>
          </a:endParaRPr>
        </a:p>
      </dsp:txBody>
      <dsp:txXfrm>
        <a:off x="3674975" y="1151505"/>
        <a:ext cx="4187504" cy="764317"/>
      </dsp:txXfrm>
    </dsp:sp>
    <dsp:sp modelId="{D84184DF-AEDB-4E94-92D8-312430144A55}">
      <dsp:nvSpPr>
        <dsp:cNvPr id="0" name=""/>
        <dsp:cNvSpPr/>
      </dsp:nvSpPr>
      <dsp:spPr>
        <a:xfrm>
          <a:off x="3674975" y="2106902"/>
          <a:ext cx="4316286" cy="764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400" kern="1200" dirty="0" smtClean="0">
              <a:solidFill>
                <a:schemeClr val="tx1"/>
              </a:solidFill>
            </a:rPr>
            <a:t>Gagasan Utama</a:t>
          </a:r>
          <a:endParaRPr lang="id-ID" sz="3400" kern="1200" dirty="0">
            <a:solidFill>
              <a:schemeClr val="tx1"/>
            </a:solidFill>
          </a:endParaRPr>
        </a:p>
      </dsp:txBody>
      <dsp:txXfrm>
        <a:off x="3674975" y="2106902"/>
        <a:ext cx="4316286" cy="764317"/>
      </dsp:txXfrm>
    </dsp:sp>
    <dsp:sp modelId="{2F5F6982-075D-46B2-9736-C5FFB88201C1}">
      <dsp:nvSpPr>
        <dsp:cNvPr id="0" name=""/>
        <dsp:cNvSpPr/>
      </dsp:nvSpPr>
      <dsp:spPr>
        <a:xfrm>
          <a:off x="3674975" y="3062299"/>
          <a:ext cx="4264768" cy="764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400" kern="1200" dirty="0" smtClean="0">
              <a:solidFill>
                <a:schemeClr val="tx1"/>
              </a:solidFill>
            </a:rPr>
            <a:t>Ide</a:t>
          </a:r>
          <a:r>
            <a:rPr lang="id-ID" sz="3400" kern="1200" baseline="0" dirty="0" smtClean="0">
              <a:solidFill>
                <a:schemeClr val="tx1"/>
              </a:solidFill>
            </a:rPr>
            <a:t> Pokok </a:t>
          </a:r>
          <a:endParaRPr lang="id-ID" sz="3400" kern="1200" dirty="0" smtClean="0">
            <a:solidFill>
              <a:schemeClr val="tx1"/>
            </a:solidFill>
          </a:endParaRPr>
        </a:p>
      </dsp:txBody>
      <dsp:txXfrm>
        <a:off x="3674975" y="3062299"/>
        <a:ext cx="4264768" cy="764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55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9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13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2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797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8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6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60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24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4D819-9F07-4261-B09B-9E467E5D9002}" type="datetimeFigureOut">
              <a:rPr lang="en-US" smtClean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87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7300" dirty="0" smtClean="0"/>
              <a:t>Pengembangan Paragraf </a:t>
            </a:r>
            <a:r>
              <a:rPr lang="id-ID" sz="9600" dirty="0" smtClean="0"/>
              <a:t/>
            </a:r>
            <a:br>
              <a:rPr lang="id-ID" sz="9600" dirty="0" smtClean="0"/>
            </a:br>
            <a:r>
              <a:rPr lang="id-ID" sz="2800" dirty="0" smtClean="0"/>
              <a:t>pertemuan 6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D" sz="2800" dirty="0" err="1" smtClean="0"/>
              <a:t>Desy</a:t>
            </a:r>
            <a:r>
              <a:rPr lang="en-ID" sz="2800" dirty="0" smtClean="0"/>
              <a:t> </a:t>
            </a:r>
            <a:r>
              <a:rPr lang="en-ID" sz="2800" dirty="0" err="1" smtClean="0"/>
              <a:t>Listyaningrum</a:t>
            </a:r>
            <a:r>
              <a:rPr lang="en-ID" sz="2800" dirty="0" smtClean="0"/>
              <a:t>, </a:t>
            </a:r>
            <a:r>
              <a:rPr lang="id-ID" sz="2800" dirty="0" smtClean="0"/>
              <a:t>M.</a:t>
            </a:r>
            <a:r>
              <a:rPr lang="en-ID" sz="2800" dirty="0" smtClean="0"/>
              <a:t>Hum</a:t>
            </a:r>
            <a:r>
              <a:rPr lang="id-ID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8780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id-ID" sz="4400" b="1" cap="none" dirty="0" smtClean="0"/>
              <a:t>Apakah Paragraf ini Benar?</a:t>
            </a:r>
            <a:endParaRPr lang="id-ID" sz="4400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1831"/>
            <a:ext cx="9720073" cy="4377529"/>
          </a:xfrm>
        </p:spPr>
        <p:txBody>
          <a:bodyPr>
            <a:noAutofit/>
          </a:bodyPr>
          <a:lstStyle/>
          <a:p>
            <a:pPr algn="just"/>
            <a:r>
              <a:rPr lang="id-ID" sz="3600" dirty="0" smtClean="0">
                <a:solidFill>
                  <a:srgbClr val="C00000"/>
                </a:solidFill>
              </a:rPr>
              <a:t>Meja merupakan salah satu alat yang </a:t>
            </a:r>
            <a:r>
              <a:rPr lang="id-ID" sz="3600" b="1" dirty="0" smtClean="0">
                <a:solidFill>
                  <a:srgbClr val="C00000"/>
                </a:solidFill>
              </a:rPr>
              <a:t>banyak fungsinya. (1) </a:t>
            </a:r>
            <a:r>
              <a:rPr lang="id-ID" sz="3600" dirty="0" smtClean="0"/>
              <a:t>Misalnya fungsi meja itu sendiri yaitu sebagai meja makan, alas untuk menulis, dsb. (2) </a:t>
            </a:r>
            <a:r>
              <a:rPr lang="id-ID" sz="3600" dirty="0" smtClean="0">
                <a:solidFill>
                  <a:srgbClr val="00B050"/>
                </a:solidFill>
              </a:rPr>
              <a:t>Meja juga terbuat dari berbagai bahan seperti kayu, kaca, dan besi. (3) </a:t>
            </a:r>
            <a:r>
              <a:rPr lang="id-ID" sz="3600" dirty="0" smtClean="0">
                <a:solidFill>
                  <a:srgbClr val="FFC000"/>
                </a:solidFill>
              </a:rPr>
              <a:t>Tidak sedikit orang yang mempunyai meja. (4) </a:t>
            </a:r>
            <a:r>
              <a:rPr lang="id-ID" sz="3600" dirty="0" smtClean="0">
                <a:solidFill>
                  <a:srgbClr val="7030A0"/>
                </a:solidFill>
              </a:rPr>
              <a:t>Bahkan setiap rumah, kantor, pasti tersedia banyak meja. (5) </a:t>
            </a:r>
            <a:r>
              <a:rPr lang="id-ID" sz="3600" dirty="0" smtClean="0">
                <a:solidFill>
                  <a:schemeClr val="bg1">
                    <a:lumMod val="50000"/>
                  </a:schemeClr>
                </a:solidFill>
              </a:rPr>
              <a:t>Jadi, meja merupakan salah satu alat yang dibutuhkan semua orang</a:t>
            </a:r>
            <a:r>
              <a:rPr lang="id-ID" sz="3600" dirty="0" smtClean="0"/>
              <a:t>. 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3241904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68368" cy="78638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id-ID" sz="4000" b="1" cap="none" dirty="0" smtClean="0"/>
              <a:t>Apakah Paragraf ini benar? </a:t>
            </a:r>
            <a:endParaRPr lang="id-ID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342" t="18728" r="34318" b="56300"/>
          <a:stretch/>
        </p:blipFill>
        <p:spPr>
          <a:xfrm>
            <a:off x="1339403" y="1622738"/>
            <a:ext cx="8126569" cy="4572000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9144000" y="2240924"/>
            <a:ext cx="1068946" cy="1441661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Brace 6"/>
          <p:cNvSpPr/>
          <p:nvPr/>
        </p:nvSpPr>
        <p:spPr>
          <a:xfrm>
            <a:off x="9144000" y="4023875"/>
            <a:ext cx="1068946" cy="199055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272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600942" cy="99888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d-ID" sz="4000" b="1" cap="none" dirty="0"/>
              <a:t>Paragraf yang Tidak Memiliki </a:t>
            </a:r>
            <a:r>
              <a:rPr lang="id-ID" sz="4000" b="1" cap="none" dirty="0" smtClean="0"/>
              <a:t>Kepaduan </a:t>
            </a:r>
            <a:r>
              <a:rPr lang="id-ID" sz="4000" b="1" cap="none" dirty="0"/>
              <a:t>Gagasan 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sz="4000" b="1" dirty="0" smtClean="0"/>
              <a:t>Meja adalah suatu benda yang sangat berguna di dalam kehidupan kita</a:t>
            </a:r>
            <a:r>
              <a:rPr lang="id-ID" sz="4000" dirty="0" smtClean="0"/>
              <a:t>. Ada banyak jenis-jenis meja dan bahan untuk membuatnya, contohnya: meja makan, meja belajar, meja rias, dan lain-lain. Hampir semua orang memiliki meja dan meja sangat berguna untuk semua orang. </a:t>
            </a:r>
            <a:endParaRPr lang="id-ID" sz="4000" dirty="0"/>
          </a:p>
        </p:txBody>
      </p:sp>
      <p:sp>
        <p:nvSpPr>
          <p:cNvPr id="4" name="Right Brace 3"/>
          <p:cNvSpPr/>
          <p:nvPr/>
        </p:nvSpPr>
        <p:spPr>
          <a:xfrm>
            <a:off x="10744201" y="3490175"/>
            <a:ext cx="528034" cy="2550017"/>
          </a:xfrm>
          <a:prstGeom prst="rightBrace">
            <a:avLst>
              <a:gd name="adj1" fmla="val 8333"/>
              <a:gd name="adj2" fmla="val 5178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376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37522"/>
          </a:xfrm>
        </p:spPr>
        <p:txBody>
          <a:bodyPr/>
          <a:lstStyle/>
          <a:p>
            <a:pPr algn="ctr"/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sz="4400" dirty="0" smtClean="0"/>
              <a:t>T</a:t>
            </a:r>
            <a:r>
              <a:rPr lang="id-ID" sz="4400" dirty="0" smtClean="0"/>
              <a:t>entukan kalimat topik dan </a:t>
            </a:r>
            <a:r>
              <a:rPr lang="id-ID" sz="4400" dirty="0" smtClean="0"/>
              <a:t>pen</a:t>
            </a:r>
            <a:r>
              <a:rPr lang="en-ID" sz="4400" dirty="0" err="1" smtClean="0"/>
              <a:t>gembang</a:t>
            </a:r>
            <a:r>
              <a:rPr lang="en-ID" sz="4400" dirty="0" smtClean="0"/>
              <a:t> </a:t>
            </a:r>
            <a:r>
              <a:rPr lang="en-ID" sz="4400" dirty="0" err="1" smtClean="0"/>
              <a:t>langsung</a:t>
            </a:r>
            <a:r>
              <a:rPr lang="en-ID" sz="4400" dirty="0" smtClean="0"/>
              <a:t> </a:t>
            </a:r>
            <a:r>
              <a:rPr lang="en-ID" sz="4400" dirty="0" err="1" smtClean="0"/>
              <a:t>dan</a:t>
            </a:r>
            <a:r>
              <a:rPr lang="en-ID" sz="4400" dirty="0" smtClean="0"/>
              <a:t> </a:t>
            </a:r>
            <a:r>
              <a:rPr lang="en-ID" sz="4400" dirty="0" err="1" smtClean="0"/>
              <a:t>tak</a:t>
            </a:r>
            <a:r>
              <a:rPr lang="en-ID" sz="4400" dirty="0" smtClean="0"/>
              <a:t> </a:t>
            </a:r>
            <a:r>
              <a:rPr lang="en-ID" sz="4400" dirty="0" err="1" smtClean="0"/>
              <a:t>langsung</a:t>
            </a:r>
            <a:r>
              <a:rPr lang="en-ID" sz="4400" dirty="0" smtClean="0"/>
              <a:t> </a:t>
            </a:r>
            <a:r>
              <a:rPr lang="en-ID" sz="4400" dirty="0" err="1" smtClean="0"/>
              <a:t>pada</a:t>
            </a:r>
            <a:r>
              <a:rPr lang="en-ID" sz="4400" dirty="0" smtClean="0"/>
              <a:t> </a:t>
            </a:r>
            <a:r>
              <a:rPr lang="en-ID" sz="4400" dirty="0" err="1" smtClean="0"/>
              <a:t>tulisan</a:t>
            </a:r>
            <a:r>
              <a:rPr lang="en-ID" sz="4400" dirty="0" smtClean="0"/>
              <a:t> </a:t>
            </a:r>
            <a:r>
              <a:rPr lang="en-ID" sz="4400" dirty="0" err="1" smtClean="0"/>
              <a:t>deskripsi</a:t>
            </a:r>
            <a:r>
              <a:rPr lang="en-ID" sz="4400" dirty="0" smtClean="0"/>
              <a:t> </a:t>
            </a:r>
            <a:r>
              <a:rPr lang="en-ID" sz="4400" dirty="0" err="1" smtClean="0"/>
              <a:t>teman</a:t>
            </a:r>
            <a:r>
              <a:rPr lang="en-ID" sz="4400" dirty="0" smtClean="0"/>
              <a:t> </a:t>
            </a:r>
            <a:r>
              <a:rPr lang="en-ID" sz="4400" dirty="0" err="1" smtClean="0"/>
              <a:t>Anda</a:t>
            </a:r>
            <a:r>
              <a:rPr lang="id-ID" sz="4400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4400" dirty="0" smtClean="0"/>
              <a:t>Buatlah satu paragraf dengan pola deduktif</a:t>
            </a:r>
            <a:r>
              <a:rPr lang="en-ID" sz="4400" dirty="0" smtClean="0"/>
              <a:t> </a:t>
            </a:r>
            <a:r>
              <a:rPr lang="en-ID" sz="4400" dirty="0" err="1" smtClean="0"/>
              <a:t>atau</a:t>
            </a:r>
            <a:r>
              <a:rPr lang="en-ID" sz="4400" dirty="0" smtClean="0"/>
              <a:t> </a:t>
            </a:r>
            <a:r>
              <a:rPr lang="en-ID" sz="4400" dirty="0" err="1" smtClean="0"/>
              <a:t>induktif</a:t>
            </a:r>
            <a:r>
              <a:rPr lang="id-ID" sz="4400" dirty="0" smtClean="0"/>
              <a:t>. 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16975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30670"/>
            <a:ext cx="9720072" cy="1499616"/>
          </a:xfrm>
        </p:spPr>
        <p:txBody>
          <a:bodyPr/>
          <a:lstStyle/>
          <a:p>
            <a:r>
              <a:rPr lang="id-ID" dirty="0" smtClean="0"/>
              <a:t>Apa itu paragraf?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id-ID" sz="3600" dirty="0" smtClean="0"/>
              <a:t>Dalam sebuah </a:t>
            </a:r>
            <a:r>
              <a:rPr lang="id-ID" sz="3600" dirty="0"/>
              <a:t>tulisan atau karangan biasanya terdapat bagian yang agak menjorok ke </a:t>
            </a:r>
            <a:r>
              <a:rPr lang="id-ID" sz="3600" dirty="0" smtClean="0"/>
              <a:t>dalam.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sv-SE" sz="3600" dirty="0" smtClean="0"/>
              <a:t>Paragraf mempunyai</a:t>
            </a:r>
            <a:r>
              <a:rPr lang="id-ID" sz="3600" dirty="0" smtClean="0"/>
              <a:t> satu</a:t>
            </a:r>
            <a:r>
              <a:rPr lang="sv-SE" sz="3600" dirty="0" smtClean="0"/>
              <a:t> </a:t>
            </a:r>
            <a:r>
              <a:rPr lang="sv-SE" sz="3600" dirty="0"/>
              <a:t>ide pokok (gagasan utama) yang dikemas dalam kalimat </a:t>
            </a:r>
            <a:r>
              <a:rPr lang="sv-SE" sz="3600" dirty="0" smtClean="0"/>
              <a:t>topik</a:t>
            </a:r>
            <a:r>
              <a:rPr lang="id-ID" sz="3600" dirty="0" smtClean="0"/>
              <a:t>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3600" dirty="0" smtClean="0"/>
              <a:t>Paragraf memiliki satu</a:t>
            </a:r>
            <a:r>
              <a:rPr lang="sv-SE" sz="3600" dirty="0" smtClean="0"/>
              <a:t> </a:t>
            </a:r>
            <a:r>
              <a:rPr lang="sv-SE" sz="3600" dirty="0"/>
              <a:t>kalimat </a:t>
            </a:r>
            <a:r>
              <a:rPr lang="sv-SE" sz="3600" dirty="0" smtClean="0"/>
              <a:t>topik</a:t>
            </a:r>
            <a:r>
              <a:rPr lang="id-ID" sz="3600" dirty="0" smtClean="0"/>
              <a:t> dan beberapa kalimat penjelas. 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419401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itu kalimat topik?   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673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550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Kalimat TOPIK dan kalimat pengembang/penjelas 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062" t="11686" r="35398" b="59500"/>
          <a:stretch/>
        </p:blipFill>
        <p:spPr>
          <a:xfrm>
            <a:off x="2136412" y="2084832"/>
            <a:ext cx="7495503" cy="42773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706292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4449" y="224607"/>
            <a:ext cx="5647128" cy="792823"/>
          </a:xfrm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id-ID" dirty="0" smtClean="0"/>
              <a:t>Pengembangan paragraf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210615"/>
            <a:ext cx="9720073" cy="5098746"/>
          </a:xfrm>
          <a:noFill/>
          <a:ln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id-ID" sz="2600" b="1" dirty="0" smtClean="0"/>
              <a:t>POLA DEDUKTIF</a:t>
            </a:r>
          </a:p>
          <a:p>
            <a:pPr marL="0" indent="0">
              <a:buNone/>
            </a:pPr>
            <a:r>
              <a:rPr lang="id-ID" sz="2600" dirty="0"/>
              <a:t>Paragraf deduktif adalah paragraf yang ide pokok atau gagasan utamanya </a:t>
            </a:r>
            <a:r>
              <a:rPr lang="id-ID" sz="2600" b="1" dirty="0"/>
              <a:t>terletak di awal </a:t>
            </a:r>
            <a:r>
              <a:rPr lang="id-ID" sz="2600" dirty="0"/>
              <a:t>paragraf dan diikuti oleh kalimat-kalimat penjelas untuk mendukung gagasan utama.</a:t>
            </a:r>
          </a:p>
          <a:p>
            <a:pPr marL="0" indent="0">
              <a:buNone/>
            </a:pPr>
            <a:endParaRPr lang="id-ID" sz="2600" dirty="0" smtClean="0"/>
          </a:p>
          <a:p>
            <a:pPr marL="457200" indent="-457200">
              <a:buClrTx/>
              <a:buFont typeface="+mj-lt"/>
              <a:buAutoNum type="arabicPeriod" startAt="2"/>
            </a:pPr>
            <a:r>
              <a:rPr lang="id-ID" sz="2600" b="1" dirty="0" smtClean="0"/>
              <a:t>POLA INDUKTIF </a:t>
            </a:r>
          </a:p>
          <a:p>
            <a:pPr marL="0" indent="0">
              <a:buNone/>
            </a:pPr>
            <a:r>
              <a:rPr lang="id-ID" sz="2600" dirty="0" smtClean="0"/>
              <a:t>Paragraf </a:t>
            </a:r>
            <a:r>
              <a:rPr lang="id-ID" sz="2600" dirty="0"/>
              <a:t>induktif adalah paragraf yang kalimat topiknya </a:t>
            </a:r>
            <a:r>
              <a:rPr lang="id-ID" sz="2600" b="1" dirty="0"/>
              <a:t>terdapat pada bagian akhir.  </a:t>
            </a:r>
            <a:r>
              <a:rPr lang="id-ID" sz="2600" dirty="0"/>
              <a:t>Secara garis besar, </a:t>
            </a:r>
            <a:r>
              <a:rPr lang="id-ID" sz="2600" dirty="0" smtClean="0"/>
              <a:t> paragraf </a:t>
            </a:r>
            <a:r>
              <a:rPr lang="id-ID" sz="2600" dirty="0"/>
              <a:t>induktif mempunyai ciri-ciri, </a:t>
            </a:r>
            <a:endParaRPr lang="id-ID" sz="2600" dirty="0" smtClean="0"/>
          </a:p>
          <a:p>
            <a:pPr marL="457200" indent="-457200">
              <a:buClrTx/>
              <a:buFont typeface="+mj-lt"/>
              <a:buAutoNum type="alphaLcPeriod"/>
            </a:pPr>
            <a:r>
              <a:rPr lang="id-ID" sz="2600" dirty="0"/>
              <a:t>D</a:t>
            </a:r>
            <a:r>
              <a:rPr lang="id-ID" sz="2600" dirty="0" smtClean="0"/>
              <a:t>iawali </a:t>
            </a:r>
            <a:r>
              <a:rPr lang="id-ID" sz="2600" dirty="0"/>
              <a:t>dengan penyebutan peristiwa-peristiwa khusus yang berfungsi sebagai penjelas dan merupakan pendukung gagasa utama </a:t>
            </a:r>
            <a:endParaRPr lang="id-ID" sz="2600" dirty="0" smtClean="0"/>
          </a:p>
          <a:p>
            <a:pPr marL="457200" indent="-457200">
              <a:buClrTx/>
              <a:buFont typeface="+mj-lt"/>
              <a:buAutoNum type="alphaLcPeriod"/>
            </a:pPr>
            <a:r>
              <a:rPr lang="id-ID" sz="2600" dirty="0" smtClean="0"/>
              <a:t>Kemudian, menarik </a:t>
            </a:r>
            <a:r>
              <a:rPr lang="id-ID" sz="2600" dirty="0"/>
              <a:t>simpulan berdasarkan peristiwa-peristiwa khusus itu</a:t>
            </a:r>
            <a:r>
              <a:rPr lang="id-ID" dirty="0"/>
              <a:t>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28711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3955" y="160214"/>
            <a:ext cx="6674475" cy="457973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Pola pengembangan paragraf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4625" t="23195" r="32018" b="22931"/>
          <a:stretch/>
        </p:blipFill>
        <p:spPr>
          <a:xfrm>
            <a:off x="3536037" y="837129"/>
            <a:ext cx="8179730" cy="5911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186740" y="1648495"/>
            <a:ext cx="1815921" cy="1017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POLA DEDUKTIF</a:t>
            </a:r>
            <a:endParaRPr lang="id-ID" sz="28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621" y="4861775"/>
            <a:ext cx="1815921" cy="1017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POLA INDUKTIF</a:t>
            </a:r>
            <a:endParaRPr lang="id-ID" sz="28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002661" y="1914894"/>
            <a:ext cx="15333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Arrow 7"/>
          <p:cNvSpPr/>
          <p:nvPr/>
        </p:nvSpPr>
        <p:spPr>
          <a:xfrm>
            <a:off x="2015542" y="5128174"/>
            <a:ext cx="15333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763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621" t="13927" r="33780" b="45734"/>
          <a:stretch/>
        </p:blipFill>
        <p:spPr>
          <a:xfrm>
            <a:off x="0" y="682579"/>
            <a:ext cx="6542468" cy="60659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6209" t="34112" r="35779" b="9903"/>
          <a:stretch/>
        </p:blipFill>
        <p:spPr>
          <a:xfrm>
            <a:off x="6246253" y="524814"/>
            <a:ext cx="5808371" cy="62237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05330" y="334850"/>
            <a:ext cx="3876539" cy="850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POLA DEDUKTIF</a:t>
            </a:r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843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703" t="45943" r="32518" b="8275"/>
          <a:stretch/>
        </p:blipFill>
        <p:spPr>
          <a:xfrm>
            <a:off x="0" y="978794"/>
            <a:ext cx="6800045" cy="57568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5318" t="18442" r="34790" b="6558"/>
          <a:stretch/>
        </p:blipFill>
        <p:spPr>
          <a:xfrm>
            <a:off x="6207103" y="257576"/>
            <a:ext cx="5702379" cy="64780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77346" y="128789"/>
            <a:ext cx="3876539" cy="850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POLA INDUKTIF</a:t>
            </a:r>
            <a:endParaRPr lang="id-ID" sz="2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516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801" y="270456"/>
            <a:ext cx="6819106" cy="515155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Syarat paragraf yang baik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004552"/>
            <a:ext cx="9720073" cy="575685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id-ID" sz="2600" b="1" dirty="0" smtClean="0"/>
              <a:t>Kesatuan Gagasan: </a:t>
            </a:r>
            <a:r>
              <a:rPr lang="id-ID" sz="2600" dirty="0" smtClean="0"/>
              <a:t>Paragraf hanya boleh memiliki satu gagasan utama.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600" b="1" dirty="0" smtClean="0"/>
              <a:t>Kepaduan Gagasan: </a:t>
            </a:r>
            <a:r>
              <a:rPr lang="id-ID" sz="2600" dirty="0" smtClean="0"/>
              <a:t>Paragraf memiliki keterkaitan gagasan. Keterkaitan gagasan antarkalimat ditandai dengan adanya kata-kata transisi</a:t>
            </a:r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id-ID" sz="2600" i="1" dirty="0"/>
              <a:t>lebih lagi, tambahan (pula), selanjutnya, di samping itu, selain itu, lalu, seperti halnya, juga, lagi (pula), berikutnya, kedua, ketiga, akhirnya, tambahan lagi, dan demikian </a:t>
            </a:r>
            <a:r>
              <a:rPr lang="id-ID" sz="2600" i="1" dirty="0" smtClean="0"/>
              <a:t>juga</a:t>
            </a:r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id-ID" sz="2600" i="1" dirty="0" smtClean="0"/>
              <a:t>tetapi</a:t>
            </a:r>
            <a:r>
              <a:rPr lang="id-ID" sz="2600" i="1" dirty="0"/>
              <a:t>, namun, bagaimanapun juga, walaupun demikian, sebaliknya, biarpun, dan meskipun </a:t>
            </a:r>
            <a:r>
              <a:rPr lang="id-ID" sz="2600" i="1" dirty="0" smtClean="0"/>
              <a:t>demikian.</a:t>
            </a:r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id-ID" sz="2600" i="1" dirty="0" smtClean="0"/>
              <a:t>sama </a:t>
            </a:r>
            <a:r>
              <a:rPr lang="id-ID" sz="2600" i="1" dirty="0"/>
              <a:t>halnya, seperti, dalam hal yang sama, dalam hal yang demikian, sebagaimana halnya, dan begitu juga dengan.  (</a:t>
            </a:r>
            <a:r>
              <a:rPr lang="id-ID" sz="2600" i="1" dirty="0" smtClean="0"/>
              <a:t>Perbandingan)</a:t>
            </a:r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id-ID" sz="2600" i="1" dirty="0" smtClean="0"/>
              <a:t>oleh </a:t>
            </a:r>
            <a:r>
              <a:rPr lang="id-ID" sz="2600" i="1" dirty="0"/>
              <a:t>sebab itu, oleh karena itu, jadi, maka, dan akibatnya. (Hasil) </a:t>
            </a:r>
            <a:endParaRPr lang="id-ID" sz="2600" i="1" dirty="0" smtClean="0"/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id-ID" sz="2600" i="1" dirty="0" smtClean="0"/>
              <a:t>untuk </a:t>
            </a:r>
            <a:r>
              <a:rPr lang="id-ID" sz="2600" i="1" dirty="0"/>
              <a:t>maksud itu, untuk maksud tersebut, dan supaya. (</a:t>
            </a:r>
            <a:r>
              <a:rPr lang="id-ID" sz="2600" i="1" dirty="0" smtClean="0"/>
              <a:t>Tujuan)</a:t>
            </a:r>
          </a:p>
          <a:p>
            <a:pPr marL="960120" lvl="3" indent="-457200">
              <a:buClrTx/>
              <a:buFont typeface="+mj-lt"/>
              <a:buAutoNum type="alphaLcPeriod"/>
            </a:pPr>
            <a:r>
              <a:rPr lang="sv-SE" sz="2600" i="1" dirty="0" smtClean="0"/>
              <a:t>singkatnya</a:t>
            </a:r>
            <a:r>
              <a:rPr lang="sv-SE" sz="2600" i="1" dirty="0"/>
              <a:t>, ringkasnya, seperti sudah dikatakan, dengan kata lain, misalnya, yakni, yaitu, dan sesungguhnya. </a:t>
            </a:r>
            <a:endParaRPr lang="id-ID" sz="2600" i="1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600" b="1" dirty="0" smtClean="0"/>
              <a:t>Memiliki Penjelasan yang Lengkap.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59781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1454</TotalTime>
  <Words>505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Aharoni</vt:lpstr>
      <vt:lpstr>Tw Cen MT</vt:lpstr>
      <vt:lpstr>Tw Cen MT Condensed</vt:lpstr>
      <vt:lpstr>Wingdings 3</vt:lpstr>
      <vt:lpstr>Integral</vt:lpstr>
      <vt:lpstr>Pengembangan Paragraf  pertemuan 6</vt:lpstr>
      <vt:lpstr>Apa itu paragraf? </vt:lpstr>
      <vt:lpstr>Apa itu kalimat topik?   </vt:lpstr>
      <vt:lpstr>Kalimat TOPIK dan kalimat pengembang/penjelas </vt:lpstr>
      <vt:lpstr>Pengembangan paragraf</vt:lpstr>
      <vt:lpstr>Pola pengembangan paragraf</vt:lpstr>
      <vt:lpstr>PowerPoint Presentation</vt:lpstr>
      <vt:lpstr>PowerPoint Presentation</vt:lpstr>
      <vt:lpstr>Syarat paragraf yang baik </vt:lpstr>
      <vt:lpstr>Apakah Paragraf ini Benar?</vt:lpstr>
      <vt:lpstr>Apakah Paragraf ini benar? </vt:lpstr>
      <vt:lpstr>Paragraf yang Tidak Memiliki Kepaduan Gagasan </vt:lpstr>
      <vt:lpstr>TUGAS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NARASI</dc:title>
  <dc:creator>rizky.brilianti@gmail.com</dc:creator>
  <cp:lastModifiedBy>Dessy</cp:lastModifiedBy>
  <cp:revision>45</cp:revision>
  <dcterms:created xsi:type="dcterms:W3CDTF">2017-09-25T00:33:38Z</dcterms:created>
  <dcterms:modified xsi:type="dcterms:W3CDTF">2019-09-24T06:18:12Z</dcterms:modified>
</cp:coreProperties>
</file>