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7"/>
  </p:notesMasterIdLst>
  <p:sldIdLst>
    <p:sldId id="256" r:id="rId2"/>
    <p:sldId id="257" r:id="rId3"/>
    <p:sldId id="370" r:id="rId4"/>
    <p:sldId id="369" r:id="rId5"/>
    <p:sldId id="349" r:id="rId6"/>
    <p:sldId id="351" r:id="rId7"/>
    <p:sldId id="361" r:id="rId8"/>
    <p:sldId id="350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364" r:id="rId17"/>
    <p:sldId id="363" r:id="rId18"/>
    <p:sldId id="359" r:id="rId19"/>
    <p:sldId id="365" r:id="rId20"/>
    <p:sldId id="366" r:id="rId21"/>
    <p:sldId id="367" r:id="rId22"/>
    <p:sldId id="362" r:id="rId23"/>
    <p:sldId id="360" r:id="rId24"/>
    <p:sldId id="278" r:id="rId25"/>
    <p:sldId id="286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_8" initials="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4" autoAdjust="0"/>
    <p:restoredTop sz="94660"/>
  </p:normalViewPr>
  <p:slideViewPr>
    <p:cSldViewPr>
      <p:cViewPr varScale="1">
        <p:scale>
          <a:sx n="69" d="100"/>
          <a:sy n="69" d="100"/>
        </p:scale>
        <p:origin x="1470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9-11T22:12:22.599" idx="1">
    <p:pos x="5664" y="-432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767FF86-16AC-49BE-8543-BB28DCE85275}" type="datetimeFigureOut">
              <a:rPr lang="id-ID"/>
              <a:pPr>
                <a:defRPr/>
              </a:pPr>
              <a:t>17/09/2019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6C0D7DA-C220-453C-8C55-A3D76A531A6B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02A55BF-3C28-44BC-A980-AD0E38DC9894}" type="slidenum">
              <a:rPr lang="id-ID" altLang="en-US" smtClean="0"/>
              <a:pPr/>
              <a:t>7</a:t>
            </a:fld>
            <a:endParaRPr lang="id-ID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030A140-F385-4D1A-A7B9-CA469F3E77AD}" type="slidenum">
              <a:rPr lang="id-ID" altLang="en-US" smtClean="0"/>
              <a:pPr/>
              <a:t>16</a:t>
            </a:fld>
            <a:endParaRPr lang="id-ID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35141-B44E-453E-AAFD-F924D1DBB567}" type="datetimeFigureOut">
              <a:rPr lang="en-US"/>
              <a:pPr>
                <a:defRPr/>
              </a:pPr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46C99-D21A-4A5C-A674-DAA487E520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21496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9E138-88EE-46C1-AE2D-F7CDC5344A64}" type="datetimeFigureOut">
              <a:rPr lang="en-US"/>
              <a:pPr>
                <a:defRPr/>
              </a:pPr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C1203-0FE1-47A2-9535-8EAD63FB4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66282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6C6AF-C302-4183-9518-C26C38485EC9}" type="datetimeFigureOut">
              <a:rPr lang="en-US"/>
              <a:pPr>
                <a:defRPr/>
              </a:pPr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961F9-107B-4089-AC1E-2177C8A42B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9966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EC77D-2E41-4F7F-84A9-C45D81B899CA}" type="datetimeFigureOut">
              <a:rPr lang="en-US"/>
              <a:pPr>
                <a:defRPr/>
              </a:pPr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78195-79FB-4534-B14A-7124373BB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76094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70106-40AC-4EF9-893B-B60E89241CB6}" type="datetimeFigureOut">
              <a:rPr lang="en-US"/>
              <a:pPr>
                <a:defRPr/>
              </a:pPr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52070-BAB0-48FA-B5CD-17CCDE7CD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81374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C90B9-5446-4672-8DA9-BA6AFDE9A99A}" type="datetimeFigureOut">
              <a:rPr lang="en-US"/>
              <a:pPr>
                <a:defRPr/>
              </a:pPr>
              <a:t>9/17/2019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477D1-5CEF-4721-B447-366A50BA4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74758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97C2E-9396-432E-BE37-49794101D9BF}" type="datetimeFigureOut">
              <a:rPr lang="en-US"/>
              <a:pPr>
                <a:defRPr/>
              </a:pPr>
              <a:t>9/17/2019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AB71B-3793-4C8E-9A2D-6603E656D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58753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E5683-8CA0-4925-AC3F-AC0855D9B4EE}" type="datetimeFigureOut">
              <a:rPr lang="en-US"/>
              <a:pPr>
                <a:defRPr/>
              </a:pPr>
              <a:t>9/17/2019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77EA6-8C84-4548-BD00-4A214195F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93754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DD36D-36C7-4CE8-A41E-AA07B7530807}" type="datetimeFigureOut">
              <a:rPr lang="en-US"/>
              <a:pPr>
                <a:defRPr/>
              </a:pPr>
              <a:t>9/17/2019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9D876-68BA-459A-B4E8-ABE8314D9E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28291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A36D5-57D8-4CEF-8E8C-F9190D337832}" type="datetimeFigureOut">
              <a:rPr lang="en-US"/>
              <a:pPr>
                <a:defRPr/>
              </a:pPr>
              <a:t>9/17/2019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0B84C-8239-4E55-A90E-AD60E65AAE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80541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9811A-3872-4D2C-9048-AD1C30539C4F}" type="datetimeFigureOut">
              <a:rPr lang="en-US"/>
              <a:pPr>
                <a:defRPr/>
              </a:pPr>
              <a:t>9/17/2019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3897B-A3D2-416E-BE1A-E582ADBF0A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0267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id-ID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id-ID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326CFC6-A5E8-4429-A1C1-BA9B3ABE4014}" type="datetimeFigureOut">
              <a:rPr lang="en-US"/>
              <a:pPr>
                <a:defRPr/>
              </a:pPr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E406CD-97B4-44AF-A2B1-A90083C70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ctrTitle"/>
          </p:nvPr>
        </p:nvSpPr>
        <p:spPr>
          <a:xfrm>
            <a:off x="655638" y="1447800"/>
            <a:ext cx="7772400" cy="1779588"/>
          </a:xfrm>
        </p:spPr>
        <p:txBody>
          <a:bodyPr/>
          <a:lstStyle/>
          <a:p>
            <a:pPr eaLnBrk="1" hangingPunct="1"/>
            <a:r>
              <a:rPr lang="en-US" altLang="en-US" sz="6000" b="1" dirty="0" smtClean="0">
                <a:latin typeface="Aharoni" pitchFamily="2" charset="0"/>
                <a:cs typeface="Aharoni" pitchFamily="2" charset="0"/>
              </a:rPr>
              <a:t>Bahasa Indonesia</a:t>
            </a:r>
          </a:p>
        </p:txBody>
      </p:sp>
      <p:sp>
        <p:nvSpPr>
          <p:cNvPr id="3075" name="Subtitle 4"/>
          <p:cNvSpPr>
            <a:spLocks noGrp="1"/>
          </p:cNvSpPr>
          <p:nvPr>
            <p:ph type="subTitle" idx="1"/>
          </p:nvPr>
        </p:nvSpPr>
        <p:spPr>
          <a:xfrm>
            <a:off x="1295400" y="3733800"/>
            <a:ext cx="6446838" cy="1905000"/>
          </a:xfrm>
        </p:spPr>
        <p:txBody>
          <a:bodyPr/>
          <a:lstStyle/>
          <a:p>
            <a:pPr eaLnBrk="1" hangingPunct="1">
              <a:defRPr/>
            </a:pPr>
            <a:r>
              <a:rPr lang="id-ID" sz="2800" b="1" dirty="0" smtClean="0"/>
              <a:t>Pertemuan </a:t>
            </a:r>
            <a:r>
              <a:rPr lang="id-ID" sz="2800" b="1" dirty="0" smtClean="0"/>
              <a:t>I</a:t>
            </a:r>
            <a:r>
              <a:rPr lang="en-ID" sz="2800" b="1" smtClean="0"/>
              <a:t>V</a:t>
            </a:r>
            <a:r>
              <a:rPr lang="id-ID" sz="2800" b="1" smtClean="0"/>
              <a:t> </a:t>
            </a:r>
            <a:endParaRPr lang="id-ID" sz="2800" b="1" dirty="0" smtClean="0"/>
          </a:p>
          <a:p>
            <a:pPr eaLnBrk="1" hangingPunct="1">
              <a:defRPr/>
            </a:pPr>
            <a:r>
              <a:rPr lang="id-ID" sz="4400" b="1" dirty="0" smtClean="0"/>
              <a:t>DESKRIPSI</a:t>
            </a:r>
            <a:r>
              <a:rPr lang="id-ID" sz="2800" b="1" dirty="0" smtClean="0"/>
              <a:t> </a:t>
            </a:r>
          </a:p>
          <a:p>
            <a:pPr eaLnBrk="1" hangingPunct="1">
              <a:defRPr/>
            </a:pPr>
            <a:r>
              <a:rPr lang="id-ID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Melukis dengan Kata</a:t>
            </a:r>
            <a:r>
              <a:rPr lang="id-I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asil gambar untuk eyes"/>
          <p:cNvSpPr>
            <a:spLocks noChangeAspect="1" noChangeArrowheads="1"/>
          </p:cNvSpPr>
          <p:nvPr/>
        </p:nvSpPr>
        <p:spPr bwMode="auto">
          <a:xfrm>
            <a:off x="155575" y="-1524000"/>
            <a:ext cx="47625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id-ID" altLang="en-US">
              <a:latin typeface="Trebuchet MS" panose="020B0603020202020204" pitchFamily="34" charset="0"/>
            </a:endParaRPr>
          </a:p>
        </p:txBody>
      </p:sp>
      <p:sp>
        <p:nvSpPr>
          <p:cNvPr id="11267" name="AutoShape 4" descr="Hasil gambar untuk eyes"/>
          <p:cNvSpPr>
            <a:spLocks noChangeAspect="1" noChangeArrowheads="1"/>
          </p:cNvSpPr>
          <p:nvPr/>
        </p:nvSpPr>
        <p:spPr bwMode="auto">
          <a:xfrm>
            <a:off x="307975" y="-1371600"/>
            <a:ext cx="47625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id-ID" altLang="en-US">
              <a:latin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575" y="3484563"/>
            <a:ext cx="8988425" cy="3108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Amati yang </a:t>
            </a:r>
            <a:r>
              <a:rPr lang="en-US" sz="2800" b="1" dirty="0" err="1"/>
              <a:t>terlihat</a:t>
            </a:r>
            <a:r>
              <a:rPr lang="en-US" sz="2800" b="1" dirty="0"/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/>
              <a:t>Dia</a:t>
            </a:r>
            <a:r>
              <a:rPr lang="en-US" sz="2800" b="1" dirty="0"/>
              <a:t> </a:t>
            </a:r>
            <a:r>
              <a:rPr lang="en-US" sz="2800" b="1" dirty="0" err="1"/>
              <a:t>terlihat</a:t>
            </a:r>
            <a:r>
              <a:rPr lang="en-US" sz="2800" b="1" dirty="0"/>
              <a:t> </a:t>
            </a:r>
            <a:r>
              <a:rPr lang="en-US" sz="2800" b="1" dirty="0" err="1"/>
              <a:t>lelah</a:t>
            </a:r>
            <a:r>
              <a:rPr lang="en-US" sz="2800" b="1" dirty="0"/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/>
              <a:t>Lelah</a:t>
            </a:r>
            <a:r>
              <a:rPr lang="en-US" sz="2800" b="1" dirty="0"/>
              <a:t> = </a:t>
            </a:r>
            <a:r>
              <a:rPr lang="en-US" sz="2800" b="1" dirty="0" err="1"/>
              <a:t>wajahnya</a:t>
            </a:r>
            <a:r>
              <a:rPr lang="en-US" sz="2800" b="1" dirty="0"/>
              <a:t> </a:t>
            </a:r>
            <a:r>
              <a:rPr lang="en-US" sz="2800" b="1" dirty="0" err="1"/>
              <a:t>kuyu</a:t>
            </a:r>
            <a:r>
              <a:rPr lang="en-US" sz="2800" b="1" dirty="0"/>
              <a:t>, </a:t>
            </a:r>
            <a:r>
              <a:rPr lang="en-US" sz="2800" b="1" dirty="0" err="1"/>
              <a:t>tidak</a:t>
            </a:r>
            <a:r>
              <a:rPr lang="en-US" sz="2800" b="1" dirty="0"/>
              <a:t> </a:t>
            </a:r>
            <a:r>
              <a:rPr lang="en-US" sz="2800" b="1" dirty="0" err="1"/>
              <a:t>ada</a:t>
            </a:r>
            <a:r>
              <a:rPr lang="en-US" sz="2800" b="1" dirty="0"/>
              <a:t> </a:t>
            </a:r>
            <a:r>
              <a:rPr lang="en-US" sz="2800" b="1" dirty="0" err="1"/>
              <a:t>ekspresi</a:t>
            </a:r>
            <a:r>
              <a:rPr lang="en-US" sz="2800" b="1" dirty="0"/>
              <a:t>, </a:t>
            </a:r>
            <a:r>
              <a:rPr lang="en-US" sz="2800" b="1" dirty="0" err="1"/>
              <a:t>rambutnya</a:t>
            </a:r>
            <a:r>
              <a:rPr lang="en-US" sz="2800" b="1" dirty="0"/>
              <a:t> </a:t>
            </a:r>
            <a:r>
              <a:rPr lang="en-US" sz="2800" b="1" dirty="0" err="1"/>
              <a:t>berantakan</a:t>
            </a:r>
            <a:r>
              <a:rPr lang="en-US" sz="2800" b="1" dirty="0"/>
              <a:t>,</a:t>
            </a:r>
            <a:r>
              <a:rPr lang="id-ID" sz="2800" b="1" dirty="0"/>
              <a:t> tatapan matanya kosong,</a:t>
            </a:r>
            <a:r>
              <a:rPr lang="en-US" sz="2800" b="1" dirty="0"/>
              <a:t> </a:t>
            </a:r>
            <a:r>
              <a:rPr lang="en-US" sz="2800" b="1" dirty="0" err="1"/>
              <a:t>bulir</a:t>
            </a:r>
            <a:r>
              <a:rPr lang="en-US" sz="2800" b="1" dirty="0"/>
              <a:t> </a:t>
            </a:r>
            <a:r>
              <a:rPr lang="en-US" sz="2800" b="1" dirty="0" err="1"/>
              <a:t>keringat</a:t>
            </a:r>
            <a:r>
              <a:rPr lang="en-US" sz="2800" b="1" dirty="0"/>
              <a:t> </a:t>
            </a:r>
            <a:r>
              <a:rPr lang="id-ID" sz="2800" b="1" dirty="0"/>
              <a:t>mengalir </a:t>
            </a:r>
            <a:r>
              <a:rPr lang="en-US" sz="2800" b="1" dirty="0"/>
              <a:t>di </a:t>
            </a:r>
            <a:r>
              <a:rPr lang="en-US" sz="2800" b="1" dirty="0" err="1" smtClean="0"/>
              <a:t>dahi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tubuh</a:t>
            </a:r>
            <a:r>
              <a:rPr lang="en-US" sz="2800" b="1" dirty="0"/>
              <a:t> </a:t>
            </a:r>
            <a:r>
              <a:rPr lang="en-US" sz="2800" b="1" dirty="0" smtClean="0"/>
              <a:t>yang </a:t>
            </a:r>
            <a:r>
              <a:rPr lang="en-US" sz="2800" b="1" dirty="0" err="1" smtClean="0"/>
              <a:t>tidak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gagah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lagi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155575" y="41275"/>
            <a:ext cx="8988425" cy="3181350"/>
            <a:chOff x="155575" y="41275"/>
            <a:chExt cx="8988425" cy="3181350"/>
          </a:xfrm>
        </p:grpSpPr>
        <p:pic>
          <p:nvPicPr>
            <p:cNvPr id="1331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00" y="41275"/>
              <a:ext cx="4762500" cy="31813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090" name="Picture 2" descr="http://2.bp.blogspot.com/-FaXD8iPx6IY/UMcAEs8o6mI/AAAAAAAAA4c/2FMMeeaPIQE/s1600/pak%20tua%20penjual%20kelontong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5575" y="41275"/>
              <a:ext cx="5178425" cy="31813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 descr="Hasil gambar untuk hear"/>
          <p:cNvSpPr>
            <a:spLocks noChangeAspect="1" noChangeArrowheads="1"/>
          </p:cNvSpPr>
          <p:nvPr/>
        </p:nvSpPr>
        <p:spPr bwMode="auto">
          <a:xfrm>
            <a:off x="155575" y="-2027238"/>
            <a:ext cx="6343650" cy="422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id-ID" altLang="en-US">
              <a:latin typeface="Trebuchet MS" panose="020B0603020202020204" pitchFamily="34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"/>
            <a:ext cx="4953000" cy="32527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2"/>
          <p:cNvSpPr txBox="1">
            <a:spLocks noChangeArrowheads="1"/>
          </p:cNvSpPr>
          <p:nvPr/>
        </p:nvSpPr>
        <p:spPr bwMode="auto">
          <a:xfrm>
            <a:off x="76200" y="3733800"/>
            <a:ext cx="8988425" cy="3108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sz="2800" b="1" dirty="0" err="1"/>
              <a:t>Burung-burung</a:t>
            </a:r>
            <a:r>
              <a:rPr lang="en-US" sz="2800" b="1" dirty="0"/>
              <a:t> </a:t>
            </a:r>
            <a:r>
              <a:rPr lang="en-US" sz="2800" b="1" dirty="0" err="1"/>
              <a:t>berkicau</a:t>
            </a:r>
            <a:r>
              <a:rPr lang="en-US" sz="2800" b="1" dirty="0"/>
              <a:t>.</a:t>
            </a:r>
          </a:p>
          <a:p>
            <a:pPr algn="just"/>
            <a:endParaRPr lang="en-US" sz="2800" b="1" dirty="0"/>
          </a:p>
          <a:p>
            <a:pPr algn="just"/>
            <a:r>
              <a:rPr lang="en-US" sz="2800" b="1" dirty="0" err="1"/>
              <a:t>Burung-burung</a:t>
            </a:r>
            <a:r>
              <a:rPr lang="en-US" sz="2800" b="1" dirty="0"/>
              <a:t> yang </a:t>
            </a:r>
            <a:r>
              <a:rPr lang="en-US" sz="2800" b="1" dirty="0" err="1"/>
              <a:t>berkumpul</a:t>
            </a:r>
            <a:r>
              <a:rPr lang="en-US" sz="2800" b="1" dirty="0"/>
              <a:t> di </a:t>
            </a:r>
            <a:r>
              <a:rPr lang="en-US" sz="2800" b="1" dirty="0" err="1"/>
              <a:t>antara</a:t>
            </a:r>
            <a:r>
              <a:rPr lang="en-US" sz="2800" b="1" dirty="0"/>
              <a:t> </a:t>
            </a:r>
            <a:r>
              <a:rPr lang="en-US" sz="2800" b="1" dirty="0" err="1"/>
              <a:t>rimbunnya</a:t>
            </a:r>
            <a:r>
              <a:rPr lang="en-US" sz="2800" b="1" dirty="0"/>
              <a:t> </a:t>
            </a:r>
            <a:r>
              <a:rPr lang="en-US" sz="2800" b="1" dirty="0" err="1"/>
              <a:t>daun</a:t>
            </a:r>
            <a:r>
              <a:rPr lang="en-US" sz="2800" b="1" dirty="0"/>
              <a:t> </a:t>
            </a:r>
            <a:r>
              <a:rPr lang="en-US" sz="2800" b="1" dirty="0" err="1"/>
              <a:t>pohon</a:t>
            </a:r>
            <a:r>
              <a:rPr lang="en-US" sz="2800" b="1" dirty="0"/>
              <a:t> </a:t>
            </a:r>
            <a:r>
              <a:rPr lang="en-US" sz="2800" b="1" dirty="0" err="1"/>
              <a:t>mangga</a:t>
            </a:r>
            <a:r>
              <a:rPr lang="en-US" sz="2800" b="1" dirty="0"/>
              <a:t> </a:t>
            </a:r>
            <a:r>
              <a:rPr lang="en-US" sz="2800" b="1" dirty="0" err="1"/>
              <a:t>berceloteh</a:t>
            </a:r>
            <a:r>
              <a:rPr lang="en-US" sz="2800" b="1" dirty="0"/>
              <a:t> </a:t>
            </a:r>
            <a:r>
              <a:rPr lang="en-US" sz="2800" b="1" dirty="0" err="1"/>
              <a:t>riang</a:t>
            </a:r>
            <a:r>
              <a:rPr lang="en-US" sz="2800" b="1" dirty="0"/>
              <a:t>. Ada yang </a:t>
            </a:r>
            <a:r>
              <a:rPr lang="en-US" sz="2800" b="1" dirty="0" err="1"/>
              <a:t>bercuit-cuit</a:t>
            </a:r>
            <a:r>
              <a:rPr lang="en-US" sz="2800" b="1" dirty="0"/>
              <a:t> </a:t>
            </a:r>
            <a:r>
              <a:rPr lang="en-US" sz="2800" b="1" dirty="0" err="1"/>
              <a:t>dengan</a:t>
            </a:r>
            <a:r>
              <a:rPr lang="en-US" sz="2800" b="1" dirty="0"/>
              <a:t> nada </a:t>
            </a:r>
            <a:r>
              <a:rPr lang="en-US" sz="2800" b="1" dirty="0" err="1"/>
              <a:t>tinggi</a:t>
            </a:r>
            <a:r>
              <a:rPr lang="en-US" sz="2800" b="1" dirty="0"/>
              <a:t>, </a:t>
            </a:r>
            <a:r>
              <a:rPr lang="en-US" sz="2800" b="1" dirty="0" err="1"/>
              <a:t>ada</a:t>
            </a:r>
            <a:r>
              <a:rPr lang="en-US" sz="2800" b="1" dirty="0"/>
              <a:t> yang </a:t>
            </a:r>
            <a:r>
              <a:rPr lang="en-US" sz="2800" b="1" dirty="0" err="1"/>
              <a:t>bersuara</a:t>
            </a:r>
            <a:r>
              <a:rPr lang="en-US" sz="2800" b="1" dirty="0"/>
              <a:t> </a:t>
            </a:r>
            <a:r>
              <a:rPr lang="en-US" sz="2800" b="1" i="1" dirty="0" err="1"/>
              <a:t>cempreng</a:t>
            </a:r>
            <a:r>
              <a:rPr lang="en-US" sz="2800" b="1" i="1" dirty="0"/>
              <a:t>, </a:t>
            </a:r>
            <a:r>
              <a:rPr lang="en-US" sz="2800" b="1" dirty="0" err="1"/>
              <a:t>sesekali</a:t>
            </a:r>
            <a:r>
              <a:rPr lang="en-US" sz="2800" b="1" dirty="0"/>
              <a:t> </a:t>
            </a:r>
            <a:r>
              <a:rPr lang="en-US" sz="2800" b="1" dirty="0" err="1"/>
              <a:t>terdengar</a:t>
            </a:r>
            <a:r>
              <a:rPr lang="en-US" sz="2800" b="1" dirty="0"/>
              <a:t> pula </a:t>
            </a:r>
            <a:r>
              <a:rPr lang="en-US" sz="2800" b="1" dirty="0" err="1"/>
              <a:t>suara</a:t>
            </a:r>
            <a:r>
              <a:rPr lang="en-US" sz="2800" b="1" dirty="0"/>
              <a:t> </a:t>
            </a:r>
            <a:r>
              <a:rPr lang="en-US" sz="2800" b="1" dirty="0" err="1"/>
              <a:t>keras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tebal</a:t>
            </a:r>
            <a:r>
              <a:rPr lang="en-US" sz="2800" b="1" dirty="0"/>
              <a:t> </a:t>
            </a:r>
            <a:r>
              <a:rPr lang="en-US" sz="2800" b="1" dirty="0" err="1"/>
              <a:t>milik</a:t>
            </a:r>
            <a:r>
              <a:rPr lang="en-US" sz="2800" b="1" dirty="0"/>
              <a:t> </a:t>
            </a:r>
            <a:r>
              <a:rPr lang="en-US" sz="2800" b="1" dirty="0" err="1"/>
              <a:t>si</a:t>
            </a:r>
            <a:r>
              <a:rPr lang="en-US" sz="2800" b="1" dirty="0"/>
              <a:t> </a:t>
            </a:r>
            <a:r>
              <a:rPr lang="en-US" sz="2800" b="1" dirty="0" err="1"/>
              <a:t>burung</a:t>
            </a:r>
            <a:r>
              <a:rPr lang="en-US" sz="2800" b="1" dirty="0"/>
              <a:t> </a:t>
            </a:r>
            <a:r>
              <a:rPr lang="en-US" sz="2800" b="1" dirty="0" err="1"/>
              <a:t>kakaktua</a:t>
            </a:r>
            <a:r>
              <a:rPr lang="en-US" sz="2800" b="1" dirty="0"/>
              <a:t>.</a:t>
            </a:r>
            <a:endParaRPr lang="en-US" altLang="en-US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2850" y="381000"/>
            <a:ext cx="4038600" cy="290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3124200"/>
            <a:ext cx="8216900" cy="31085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/>
              <a:t>Bagaimana</a:t>
            </a:r>
            <a:r>
              <a:rPr lang="en-US" sz="2800" dirty="0" smtClean="0"/>
              <a:t> </a:t>
            </a:r>
            <a:r>
              <a:rPr lang="en-US" sz="2800" dirty="0" err="1"/>
              <a:t>rasanya</a:t>
            </a:r>
            <a:r>
              <a:rPr lang="en-US" sz="2800" dirty="0"/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/>
              <a:t>Semangkuk</a:t>
            </a:r>
            <a:r>
              <a:rPr lang="en-US" sz="2800" dirty="0"/>
              <a:t> </a:t>
            </a:r>
            <a:r>
              <a:rPr lang="en-US" sz="2800" dirty="0" smtClean="0"/>
              <a:t>sop </a:t>
            </a:r>
            <a:r>
              <a:rPr lang="en-US" sz="2800" dirty="0"/>
              <a:t>yang </a:t>
            </a:r>
            <a:r>
              <a:rPr lang="en-US" sz="2800" dirty="0" err="1"/>
              <a:t>lezat</a:t>
            </a:r>
            <a:endParaRPr lang="en-US" sz="28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/>
              <a:t>Hangat</a:t>
            </a:r>
            <a:r>
              <a:rPr lang="en-US" sz="2800" dirty="0"/>
              <a:t> </a:t>
            </a:r>
            <a:r>
              <a:rPr lang="en-US" sz="2800" dirty="0" err="1"/>
              <a:t>kuah</a:t>
            </a:r>
            <a:r>
              <a:rPr lang="en-US" sz="2800" dirty="0"/>
              <a:t> </a:t>
            </a:r>
            <a:r>
              <a:rPr lang="en-US" sz="2800" dirty="0" smtClean="0"/>
              <a:t>sop </a:t>
            </a:r>
            <a:r>
              <a:rPr lang="en-US" sz="2800" dirty="0"/>
              <a:t>yang </a:t>
            </a:r>
            <a:r>
              <a:rPr lang="en-US" sz="2800" dirty="0" err="1"/>
              <a:t>baru</a:t>
            </a:r>
            <a:r>
              <a:rPr lang="en-US" sz="2800" dirty="0"/>
              <a:t> </a:t>
            </a:r>
            <a:r>
              <a:rPr lang="en-US" sz="2800" dirty="0" err="1"/>
              <a:t>matang</a:t>
            </a:r>
            <a:r>
              <a:rPr lang="en-US" sz="2800" dirty="0"/>
              <a:t> </a:t>
            </a:r>
            <a:r>
              <a:rPr lang="en-US" sz="2800" dirty="0" err="1"/>
              <a:t>meluncur</a:t>
            </a:r>
            <a:r>
              <a:rPr lang="en-US" sz="2800" dirty="0"/>
              <a:t> di </a:t>
            </a:r>
            <a:r>
              <a:rPr lang="en-US" sz="2800" dirty="0" err="1"/>
              <a:t>tenggorokan</a:t>
            </a:r>
            <a:r>
              <a:rPr lang="en-US" sz="2800" dirty="0"/>
              <a:t>. </a:t>
            </a:r>
            <a:r>
              <a:rPr lang="en-US" sz="2800" dirty="0" err="1"/>
              <a:t>Potongan</a:t>
            </a:r>
            <a:r>
              <a:rPr lang="en-US" sz="2800" dirty="0"/>
              <a:t> </a:t>
            </a:r>
            <a:r>
              <a:rPr lang="en-US" sz="2800" dirty="0" err="1"/>
              <a:t>daging</a:t>
            </a:r>
            <a:r>
              <a:rPr lang="en-US" sz="2800" dirty="0"/>
              <a:t> yang </a:t>
            </a:r>
            <a:r>
              <a:rPr lang="en-US" sz="2800" dirty="0" err="1"/>
              <a:t>terasa</a:t>
            </a:r>
            <a:r>
              <a:rPr lang="en-US" sz="2800" dirty="0"/>
              <a:t> </a:t>
            </a:r>
            <a:r>
              <a:rPr lang="en-US" sz="2800" dirty="0" err="1"/>
              <a:t>gurih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lembut</a:t>
            </a:r>
            <a:r>
              <a:rPr lang="en-US" sz="2800" dirty="0"/>
              <a:t> </a:t>
            </a:r>
            <a:r>
              <a:rPr lang="en-US" sz="2800" dirty="0" err="1"/>
              <a:t>saat</a:t>
            </a:r>
            <a:r>
              <a:rPr lang="en-US" sz="2800" dirty="0"/>
              <a:t> </a:t>
            </a:r>
            <a:r>
              <a:rPr lang="en-US" sz="2800" dirty="0" err="1"/>
              <a:t>dikunyah</a:t>
            </a:r>
            <a:r>
              <a:rPr lang="en-US" sz="2800" dirty="0"/>
              <a:t> </a:t>
            </a:r>
            <a:r>
              <a:rPr lang="en-US" sz="2800" dirty="0" err="1"/>
              <a:t>memanjakan</a:t>
            </a:r>
            <a:r>
              <a:rPr lang="en-US" sz="2800" dirty="0"/>
              <a:t> </a:t>
            </a:r>
            <a:r>
              <a:rPr lang="en-US" sz="2800" dirty="0" err="1"/>
              <a:t>lidahku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228600"/>
            <a:ext cx="44958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3429000"/>
            <a:ext cx="9067800" cy="3416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Bagaimana </a:t>
            </a:r>
            <a:r>
              <a:rPr lang="en-US" sz="2400" dirty="0" err="1"/>
              <a:t>aromanya</a:t>
            </a:r>
            <a:r>
              <a:rPr lang="en-US" sz="2400" dirty="0"/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  <a:p>
            <a:r>
              <a:rPr lang="en-US" sz="2400" b="1" dirty="0" err="1"/>
              <a:t>Parfum</a:t>
            </a:r>
            <a:r>
              <a:rPr lang="en-US" sz="2400" b="1" dirty="0"/>
              <a:t> </a:t>
            </a:r>
            <a:r>
              <a:rPr lang="en-US" sz="2400" b="1" dirty="0" err="1"/>
              <a:t>terbaru</a:t>
            </a:r>
            <a:r>
              <a:rPr lang="en-US" sz="2400" b="1" dirty="0"/>
              <a:t> </a:t>
            </a:r>
            <a:r>
              <a:rPr lang="en-US" sz="2400" b="1" i="1" dirty="0"/>
              <a:t>The Body Shop </a:t>
            </a:r>
            <a:r>
              <a:rPr lang="en-US" sz="2400" b="1" dirty="0" err="1"/>
              <a:t>beraroma</a:t>
            </a:r>
            <a:r>
              <a:rPr lang="en-US" sz="2400" b="1" dirty="0"/>
              <a:t> </a:t>
            </a:r>
            <a:r>
              <a:rPr lang="en-US" sz="2400" b="1" dirty="0" err="1"/>
              <a:t>bunga</a:t>
            </a:r>
            <a:r>
              <a:rPr lang="en-US" sz="2400" b="1" dirty="0"/>
              <a:t> </a:t>
            </a:r>
            <a:r>
              <a:rPr lang="en-US" sz="2400" b="1" dirty="0" err="1"/>
              <a:t>sakura</a:t>
            </a:r>
            <a:r>
              <a:rPr lang="en-US" sz="2400" b="1" dirty="0"/>
              <a:t>.</a:t>
            </a:r>
          </a:p>
          <a:p>
            <a:endParaRPr lang="en-US" sz="2400" b="1" dirty="0"/>
          </a:p>
          <a:p>
            <a:r>
              <a:rPr lang="en-US" sz="2400" b="1" dirty="0" err="1"/>
              <a:t>Parfum</a:t>
            </a:r>
            <a:r>
              <a:rPr lang="en-US" sz="2400" b="1" dirty="0"/>
              <a:t> </a:t>
            </a:r>
            <a:r>
              <a:rPr lang="en-US" sz="2400" b="1" dirty="0" err="1"/>
              <a:t>terbaru</a:t>
            </a:r>
            <a:r>
              <a:rPr lang="en-US" sz="2400" b="1" dirty="0"/>
              <a:t> </a:t>
            </a:r>
            <a:r>
              <a:rPr lang="en-US" sz="2400" b="1" i="1" dirty="0"/>
              <a:t>The Body Shop</a:t>
            </a:r>
            <a:r>
              <a:rPr lang="en-US" sz="2400" b="1" dirty="0"/>
              <a:t> </a:t>
            </a:r>
            <a:r>
              <a:rPr lang="en-US" sz="2400" b="1" dirty="0" err="1"/>
              <a:t>beraroma</a:t>
            </a:r>
            <a:r>
              <a:rPr lang="en-US" sz="2400" b="1" dirty="0"/>
              <a:t> </a:t>
            </a:r>
            <a:r>
              <a:rPr lang="en-US" sz="2400" b="1" dirty="0" err="1"/>
              <a:t>bunga</a:t>
            </a:r>
            <a:r>
              <a:rPr lang="en-US" sz="2400" b="1" dirty="0"/>
              <a:t> </a:t>
            </a:r>
            <a:r>
              <a:rPr lang="en-US" sz="2400" b="1" dirty="0" err="1"/>
              <a:t>khas</a:t>
            </a:r>
            <a:r>
              <a:rPr lang="en-US" sz="2400" b="1" dirty="0"/>
              <a:t> </a:t>
            </a:r>
            <a:r>
              <a:rPr lang="en-US" sz="2400" b="1" dirty="0" err="1"/>
              <a:t>musim</a:t>
            </a:r>
            <a:r>
              <a:rPr lang="en-US" sz="2400" b="1" dirty="0"/>
              <a:t> semi yang </a:t>
            </a:r>
          </a:p>
          <a:p>
            <a:r>
              <a:rPr lang="en-US" sz="2400" b="1" dirty="0" err="1"/>
              <a:t>ringan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lembut</a:t>
            </a:r>
            <a:r>
              <a:rPr lang="en-US" sz="2400" b="1" dirty="0"/>
              <a:t>. Wangi </a:t>
            </a:r>
            <a:r>
              <a:rPr lang="en-US" sz="2400" b="1" dirty="0" err="1"/>
              <a:t>bunga</a:t>
            </a:r>
            <a:r>
              <a:rPr lang="en-US" sz="2400" b="1" dirty="0"/>
              <a:t> </a:t>
            </a:r>
            <a:r>
              <a:rPr lang="en-US" sz="2400" b="1" dirty="0" err="1"/>
              <a:t>sakura</a:t>
            </a:r>
            <a:r>
              <a:rPr lang="en-US" sz="2400" b="1" dirty="0"/>
              <a:t> yang </a:t>
            </a:r>
            <a:r>
              <a:rPr lang="en-US" sz="2400" b="1" dirty="0" err="1"/>
              <a:t>manis</a:t>
            </a:r>
            <a:r>
              <a:rPr lang="en-US" sz="2400" b="1" dirty="0"/>
              <a:t> </a:t>
            </a:r>
            <a:r>
              <a:rPr lang="en-US" sz="2400" b="1" dirty="0" err="1"/>
              <a:t>membuat</a:t>
            </a:r>
            <a:r>
              <a:rPr lang="en-US" sz="2400" b="1" dirty="0"/>
              <a:t> </a:t>
            </a:r>
            <a:r>
              <a:rPr lang="en-US" sz="2400" b="1" dirty="0" err="1"/>
              <a:t>kita</a:t>
            </a:r>
            <a:r>
              <a:rPr lang="en-US" sz="2400" b="1" dirty="0"/>
              <a:t> </a:t>
            </a:r>
            <a:r>
              <a:rPr lang="en-US" sz="2400" b="1" dirty="0" err="1"/>
              <a:t>serasa</a:t>
            </a:r>
            <a:r>
              <a:rPr lang="en-US" sz="2400" b="1" dirty="0"/>
              <a:t> </a:t>
            </a:r>
          </a:p>
          <a:p>
            <a:r>
              <a:rPr lang="en-US" sz="2400" b="1" dirty="0" err="1"/>
              <a:t>betul-betul</a:t>
            </a:r>
            <a:r>
              <a:rPr lang="en-US" sz="2400" b="1" dirty="0"/>
              <a:t> </a:t>
            </a:r>
            <a:r>
              <a:rPr lang="en-US" sz="2400" b="1" dirty="0" err="1"/>
              <a:t>ada</a:t>
            </a:r>
            <a:r>
              <a:rPr lang="en-US" sz="2400" b="1" dirty="0"/>
              <a:t> di </a:t>
            </a:r>
            <a:r>
              <a:rPr lang="en-US" sz="2400" b="1" dirty="0" err="1"/>
              <a:t>kebun</a:t>
            </a:r>
            <a:r>
              <a:rPr lang="en-US" sz="2400" b="1" dirty="0"/>
              <a:t> </a:t>
            </a:r>
            <a:r>
              <a:rPr lang="en-US" sz="2400" b="1" dirty="0" err="1"/>
              <a:t>sakura</a:t>
            </a:r>
            <a:r>
              <a:rPr lang="en-US" sz="2400" b="1" dirty="0"/>
              <a:t> di </a:t>
            </a:r>
            <a:r>
              <a:rPr lang="en-US" sz="2400" b="1" dirty="0" err="1"/>
              <a:t>Jepang</a:t>
            </a:r>
            <a:r>
              <a:rPr lang="en-US" sz="2400" b="1" dirty="0"/>
              <a:t>.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571500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3810000"/>
            <a:ext cx="7543800" cy="20621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/>
              <a:t>Menggunakan</a:t>
            </a:r>
            <a:r>
              <a:rPr lang="en-US" sz="3200" b="1" dirty="0"/>
              <a:t> </a:t>
            </a:r>
            <a:r>
              <a:rPr lang="en-US" sz="3200" b="1" dirty="0" err="1" smtClean="0"/>
              <a:t>indera</a:t>
            </a:r>
            <a:r>
              <a:rPr lang="en-US" sz="3200" b="1" dirty="0" smtClean="0"/>
              <a:t> </a:t>
            </a:r>
            <a:r>
              <a:rPr lang="en-US" sz="3200" b="1" dirty="0" err="1"/>
              <a:t>peraba</a:t>
            </a:r>
            <a:r>
              <a:rPr lang="en-US" sz="3200" b="1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/>
              <a:t>Apa</a:t>
            </a:r>
            <a:r>
              <a:rPr lang="en-US" sz="3200" b="1" dirty="0"/>
              <a:t> yang </a:t>
            </a:r>
            <a:r>
              <a:rPr lang="en-US" sz="3200" b="1" dirty="0" err="1"/>
              <a:t>terasa</a:t>
            </a:r>
            <a:r>
              <a:rPr lang="en-US" sz="3200" b="1" dirty="0"/>
              <a:t> </a:t>
            </a:r>
            <a:r>
              <a:rPr lang="en-US" sz="3200" b="1" dirty="0" err="1"/>
              <a:t>saat</a:t>
            </a:r>
            <a:r>
              <a:rPr lang="en-US" sz="3200" b="1" dirty="0"/>
              <a:t> </a:t>
            </a:r>
            <a:r>
              <a:rPr lang="en-US" sz="3200" b="1" dirty="0" err="1"/>
              <a:t>disentuh</a:t>
            </a:r>
            <a:r>
              <a:rPr lang="en-US" sz="3200" b="1" dirty="0"/>
              <a:t>?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/>
              <a:t>Halus</a:t>
            </a:r>
            <a:r>
              <a:rPr lang="en-US" sz="3200" b="1" dirty="0"/>
              <a:t>, </a:t>
            </a:r>
            <a:r>
              <a:rPr lang="en-US" sz="3200" b="1" dirty="0" err="1"/>
              <a:t>kasar</a:t>
            </a:r>
            <a:r>
              <a:rPr lang="en-US" sz="3200" b="1" dirty="0"/>
              <a:t>, </a:t>
            </a:r>
            <a:r>
              <a:rPr lang="en-US" sz="3200" b="1" dirty="0" err="1"/>
              <a:t>tajam</a:t>
            </a:r>
            <a:r>
              <a:rPr lang="en-US" sz="3200" b="1" dirty="0"/>
              <a:t>, </a:t>
            </a:r>
            <a:r>
              <a:rPr lang="en-US" sz="3200" b="1" dirty="0" err="1"/>
              <a:t>licin</a:t>
            </a:r>
            <a:r>
              <a:rPr lang="en-US" sz="3200" b="1" dirty="0"/>
              <a:t>, </a:t>
            </a:r>
            <a:r>
              <a:rPr lang="en-US" sz="3200" b="1" dirty="0" err="1"/>
              <a:t>panas</a:t>
            </a:r>
            <a:r>
              <a:rPr lang="en-US" sz="3200" b="1" dirty="0"/>
              <a:t>, </a:t>
            </a:r>
            <a:r>
              <a:rPr lang="en-US" sz="3200" b="1" dirty="0" err="1" smtClean="0"/>
              <a:t>dll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-76200"/>
            <a:ext cx="8001000" cy="71104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/>
              <a:t>Deskripsi</a:t>
            </a:r>
            <a:r>
              <a:rPr lang="en-US" sz="3600" b="1" dirty="0"/>
              <a:t> </a:t>
            </a:r>
            <a:r>
              <a:rPr lang="en-US" sz="3600" b="1" dirty="0" err="1"/>
              <a:t>Pola</a:t>
            </a:r>
            <a:r>
              <a:rPr lang="en-US" sz="3600" b="1" dirty="0"/>
              <a:t> </a:t>
            </a:r>
            <a:r>
              <a:rPr lang="en-US" sz="3600" b="1" dirty="0" err="1"/>
              <a:t>Pengembangan</a:t>
            </a:r>
            <a:r>
              <a:rPr lang="en-US" sz="3600" b="1" dirty="0"/>
              <a:t> </a:t>
            </a:r>
            <a:r>
              <a:rPr lang="en-US" sz="3600" b="1" dirty="0" err="1"/>
              <a:t>Ruang</a:t>
            </a:r>
            <a:r>
              <a:rPr lang="en-US" dirty="0"/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3200" dirty="0" err="1"/>
              <a:t>Membaca</a:t>
            </a:r>
            <a:r>
              <a:rPr lang="en-US" sz="3200" dirty="0"/>
              <a:t> </a:t>
            </a:r>
            <a:r>
              <a:rPr lang="en-US" sz="3200" dirty="0" err="1"/>
              <a:t>contoh</a:t>
            </a:r>
            <a:r>
              <a:rPr lang="en-US" sz="3200" dirty="0"/>
              <a:t> </a:t>
            </a:r>
            <a:r>
              <a:rPr lang="en-US" sz="3200" dirty="0" err="1"/>
              <a:t>tulisan</a:t>
            </a:r>
            <a:r>
              <a:rPr lang="en-US" sz="3200" dirty="0"/>
              <a:t> “</a:t>
            </a:r>
            <a:r>
              <a:rPr lang="en-US" sz="3200" dirty="0" err="1"/>
              <a:t>Kamar</a:t>
            </a:r>
            <a:r>
              <a:rPr lang="en-US" sz="3200" dirty="0"/>
              <a:t> </a:t>
            </a:r>
            <a:r>
              <a:rPr lang="en-US" sz="3200" dirty="0" err="1"/>
              <a:t>Sebuah</a:t>
            </a:r>
            <a:r>
              <a:rPr lang="en-US" sz="3200" dirty="0"/>
              <a:t> </a:t>
            </a:r>
            <a:r>
              <a:rPr lang="en-US" sz="3200" dirty="0" err="1"/>
              <a:t>Asrama</a:t>
            </a:r>
            <a:r>
              <a:rPr lang="en-US" sz="3200" dirty="0"/>
              <a:t>”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/>
              <a:t>Temuan</a:t>
            </a:r>
            <a:r>
              <a:rPr lang="en-US" sz="3200" dirty="0"/>
              <a:t>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3200" dirty="0" err="1"/>
              <a:t>Pengamatan</a:t>
            </a:r>
            <a:r>
              <a:rPr lang="en-US" sz="3200" dirty="0"/>
              <a:t> </a:t>
            </a:r>
            <a:r>
              <a:rPr lang="en-US" sz="3200" dirty="0" err="1"/>
              <a:t>menurut</a:t>
            </a:r>
            <a:r>
              <a:rPr lang="en-US" sz="3200" dirty="0"/>
              <a:t> </a:t>
            </a:r>
            <a:r>
              <a:rPr lang="en-US" sz="3200" dirty="0" err="1"/>
              <a:t>logika</a:t>
            </a:r>
            <a:r>
              <a:rPr lang="en-US" sz="3200" dirty="0"/>
              <a:t> </a:t>
            </a:r>
            <a:r>
              <a:rPr lang="en-US" sz="3200" dirty="0" err="1"/>
              <a:t>ruang</a:t>
            </a:r>
            <a:r>
              <a:rPr lang="en-US" sz="3200" dirty="0"/>
              <a:t> : </a:t>
            </a:r>
            <a:r>
              <a:rPr lang="en-US" sz="3200" dirty="0" err="1"/>
              <a:t>menyapu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kiri</a:t>
            </a:r>
            <a:r>
              <a:rPr lang="en-US" sz="3200" dirty="0"/>
              <a:t> </a:t>
            </a:r>
            <a:r>
              <a:rPr lang="en-US" sz="3200" dirty="0" err="1"/>
              <a:t>ke</a:t>
            </a:r>
            <a:r>
              <a:rPr lang="en-US" sz="3200" dirty="0"/>
              <a:t> </a:t>
            </a:r>
            <a:r>
              <a:rPr lang="en-US" sz="3200" dirty="0" err="1"/>
              <a:t>kanan</a:t>
            </a:r>
            <a:r>
              <a:rPr lang="en-US" sz="3200" dirty="0"/>
              <a:t>, </a:t>
            </a:r>
            <a:r>
              <a:rPr lang="en-US" sz="3200" dirty="0" err="1"/>
              <a:t>kanan</a:t>
            </a:r>
            <a:r>
              <a:rPr lang="en-US" sz="3200" dirty="0"/>
              <a:t> </a:t>
            </a:r>
            <a:r>
              <a:rPr lang="en-US" sz="3200" dirty="0" err="1"/>
              <a:t>ke</a:t>
            </a:r>
            <a:r>
              <a:rPr lang="en-US" sz="3200" dirty="0"/>
              <a:t> </a:t>
            </a:r>
            <a:r>
              <a:rPr lang="en-US" sz="3200" dirty="0" err="1"/>
              <a:t>kiri</a:t>
            </a:r>
            <a:r>
              <a:rPr lang="en-US" sz="3200" dirty="0"/>
              <a:t>, </a:t>
            </a:r>
            <a:r>
              <a:rPr lang="en-US" sz="3200" dirty="0" err="1"/>
              <a:t>atas</a:t>
            </a:r>
            <a:r>
              <a:rPr lang="en-US" sz="3200" dirty="0"/>
              <a:t> </a:t>
            </a:r>
            <a:r>
              <a:rPr lang="en-US" sz="3200" dirty="0" err="1"/>
              <a:t>ke</a:t>
            </a:r>
            <a:r>
              <a:rPr lang="en-US" sz="3200" dirty="0"/>
              <a:t> </a:t>
            </a:r>
            <a:r>
              <a:rPr lang="en-US" sz="3200" dirty="0" err="1"/>
              <a:t>bawah</a:t>
            </a:r>
            <a:r>
              <a:rPr lang="en-US" sz="3200" dirty="0"/>
              <a:t>, </a:t>
            </a:r>
            <a:r>
              <a:rPr lang="en-US" sz="3200" dirty="0" err="1"/>
              <a:t>depan</a:t>
            </a:r>
            <a:r>
              <a:rPr lang="en-US" sz="3200" dirty="0"/>
              <a:t> </a:t>
            </a:r>
            <a:r>
              <a:rPr lang="en-US" sz="3200" dirty="0" err="1"/>
              <a:t>ke</a:t>
            </a:r>
            <a:r>
              <a:rPr lang="en-US" sz="3200" dirty="0"/>
              <a:t> </a:t>
            </a:r>
            <a:r>
              <a:rPr lang="en-US" sz="3200" dirty="0" err="1"/>
              <a:t>belakang</a:t>
            </a:r>
            <a:r>
              <a:rPr lang="en-US" sz="3200" dirty="0"/>
              <a:t>, </a:t>
            </a:r>
            <a:r>
              <a:rPr lang="en-US" sz="3200" dirty="0" err="1"/>
              <a:t>luar</a:t>
            </a:r>
            <a:r>
              <a:rPr lang="en-US" sz="3200" dirty="0"/>
              <a:t> </a:t>
            </a:r>
            <a:r>
              <a:rPr lang="en-US" sz="3200" dirty="0" err="1"/>
              <a:t>ke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3200" dirty="0" err="1"/>
              <a:t>Referensi</a:t>
            </a:r>
            <a:r>
              <a:rPr lang="en-US" sz="3200" dirty="0"/>
              <a:t> </a:t>
            </a:r>
            <a:r>
              <a:rPr lang="id-ID" sz="3200" dirty="0"/>
              <a:t>= Pengalaman atau pengetahuan penulis</a:t>
            </a:r>
            <a:endParaRPr lang="en-US" sz="3200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3200" dirty="0" err="1"/>
              <a:t>Inferensi</a:t>
            </a:r>
            <a:r>
              <a:rPr lang="en-US" sz="3200" dirty="0"/>
              <a:t>  </a:t>
            </a:r>
            <a:r>
              <a:rPr lang="id-ID" sz="3200" dirty="0"/>
              <a:t>=Kesimpulan kecil yang ditarik dari hasil observasi </a:t>
            </a: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00" y="-685800"/>
            <a:ext cx="8991600" cy="7772400"/>
          </a:xfrm>
        </p:spPr>
      </p:pic>
      <p:cxnSp>
        <p:nvCxnSpPr>
          <p:cNvPr id="6" name="Straight Connector 5"/>
          <p:cNvCxnSpPr/>
          <p:nvPr/>
        </p:nvCxnSpPr>
        <p:spPr>
          <a:xfrm>
            <a:off x="304800" y="2841625"/>
            <a:ext cx="8567738" cy="365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2000" y="3505200"/>
            <a:ext cx="82184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4400" y="4343400"/>
            <a:ext cx="8066088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96925" y="6265863"/>
            <a:ext cx="80772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30200" y="5638800"/>
            <a:ext cx="8675688" cy="762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C:\Users\WIN_8\Downloads\WhatsApp Image 2017-09-11 at 22.05.5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85344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838200" y="533400"/>
            <a:ext cx="5105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95400" y="1371600"/>
            <a:ext cx="52578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7924800" cy="44624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/>
              <a:t>Deskripsi</a:t>
            </a:r>
            <a:r>
              <a:rPr lang="en-US" sz="3600" b="1" dirty="0"/>
              <a:t> </a:t>
            </a:r>
            <a:r>
              <a:rPr lang="en-US" sz="3600" b="1" dirty="0" err="1"/>
              <a:t>Pola</a:t>
            </a:r>
            <a:r>
              <a:rPr lang="en-US" sz="3600" b="1" dirty="0"/>
              <a:t> </a:t>
            </a:r>
            <a:r>
              <a:rPr lang="en-US" sz="3600" b="1" dirty="0" err="1"/>
              <a:t>Pengembangan</a:t>
            </a:r>
            <a:r>
              <a:rPr lang="en-US" sz="3600" b="1" dirty="0"/>
              <a:t> </a:t>
            </a:r>
            <a:r>
              <a:rPr lang="en-US" sz="3600" b="1" dirty="0" err="1"/>
              <a:t>Waktu</a:t>
            </a:r>
            <a:r>
              <a:rPr lang="en-US" sz="3600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3600" dirty="0" err="1"/>
              <a:t>Membaca</a:t>
            </a:r>
            <a:r>
              <a:rPr lang="en-US" sz="3600" dirty="0"/>
              <a:t> </a:t>
            </a:r>
            <a:r>
              <a:rPr lang="en-US" sz="3600" dirty="0" err="1"/>
              <a:t>contoh</a:t>
            </a:r>
            <a:r>
              <a:rPr lang="en-US" sz="3600" dirty="0"/>
              <a:t> </a:t>
            </a:r>
            <a:r>
              <a:rPr lang="en-US" sz="3600" dirty="0" err="1"/>
              <a:t>tulisan</a:t>
            </a:r>
            <a:r>
              <a:rPr lang="en-US" sz="3600" dirty="0"/>
              <a:t> “</a:t>
            </a:r>
            <a:r>
              <a:rPr lang="en-US" sz="3600" dirty="0" err="1"/>
              <a:t>Senja</a:t>
            </a:r>
            <a:r>
              <a:rPr lang="en-US" sz="3600" dirty="0"/>
              <a:t> Di </a:t>
            </a:r>
            <a:r>
              <a:rPr lang="en-US" sz="3600" dirty="0" err="1"/>
              <a:t>Kampus</a:t>
            </a:r>
            <a:r>
              <a:rPr lang="en-US" sz="3600" dirty="0"/>
              <a:t>”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/>
              <a:t>Temuan</a:t>
            </a:r>
            <a:r>
              <a:rPr lang="en-US" sz="3600" dirty="0"/>
              <a:t>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3600" dirty="0" err="1"/>
              <a:t>Pengamatan</a:t>
            </a:r>
            <a:r>
              <a:rPr lang="en-US" sz="3600" dirty="0"/>
              <a:t> </a:t>
            </a:r>
            <a:r>
              <a:rPr lang="en-US" sz="3600" dirty="0" err="1"/>
              <a:t>menurut</a:t>
            </a:r>
            <a:r>
              <a:rPr lang="en-US" sz="3600" dirty="0"/>
              <a:t> </a:t>
            </a:r>
            <a:r>
              <a:rPr lang="en-US" sz="3600" dirty="0" err="1"/>
              <a:t>perjalanan</a:t>
            </a:r>
            <a:r>
              <a:rPr lang="en-US" sz="3600" dirty="0"/>
              <a:t> </a:t>
            </a:r>
            <a:r>
              <a:rPr lang="en-US" sz="3600" dirty="0" err="1"/>
              <a:t>waktu</a:t>
            </a:r>
            <a:endParaRPr lang="en-US" sz="3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3" y="-304800"/>
            <a:ext cx="9144000" cy="7162800"/>
          </a:xfr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81000"/>
            <a:ext cx="9313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70C0"/>
                </a:solidFill>
              </a:rPr>
              <a:t>Saya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masuk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ke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dalam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kamar</a:t>
            </a:r>
            <a:endParaRPr lang="en-US" sz="4400" b="1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295400"/>
            <a:ext cx="7417889" cy="51654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52400"/>
            <a:ext cx="8458200" cy="67056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Akper Tugu Ibu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4881563" cy="37229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3" descr="C:\Akper Tugu Ibu\Membuang-sampah-sembarangan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667000"/>
            <a:ext cx="5334000" cy="4000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4942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9" t="23122" r="32361" b="9912"/>
          <a:stretch>
            <a:fillRect/>
          </a:stretch>
        </p:blipFill>
        <p:spPr bwMode="auto">
          <a:xfrm>
            <a:off x="533400" y="0"/>
            <a:ext cx="822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1275"/>
            <a:ext cx="8839200" cy="65556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</a:rPr>
              <a:t>Ayo </a:t>
            </a:r>
            <a:r>
              <a:rPr lang="en-US" sz="3200" b="1" dirty="0" err="1">
                <a:solidFill>
                  <a:schemeClr val="tx1"/>
                </a:solidFill>
              </a:rPr>
              <a:t>menulis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  <a:latin typeface="Sylfaen" panose="010A0502050306030303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800" dirty="0" err="1">
                <a:solidFill>
                  <a:schemeClr val="tx1"/>
                </a:solidFill>
                <a:latin typeface="Sylfaen" panose="010A0502050306030303" pitchFamily="18" charset="0"/>
              </a:rPr>
              <a:t>Hari</a:t>
            </a:r>
            <a:r>
              <a:rPr lang="en-US" sz="2800" dirty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ylfaen" panose="010A0502050306030303" pitchFamily="18" charset="0"/>
              </a:rPr>
              <a:t>ketika</a:t>
            </a:r>
            <a:r>
              <a:rPr lang="en-US" sz="2800" dirty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ylfaen" panose="010A0502050306030303" pitchFamily="18" charset="0"/>
              </a:rPr>
              <a:t>saya</a:t>
            </a:r>
            <a:r>
              <a:rPr lang="en-US" sz="2800" dirty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ylfaen" panose="010A0502050306030303" pitchFamily="18" charset="0"/>
              </a:rPr>
              <a:t>mendapatkan</a:t>
            </a:r>
            <a:r>
              <a:rPr lang="en-US" sz="2800" dirty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ylfaen" panose="010A0502050306030303" pitchFamily="18" charset="0"/>
              </a:rPr>
              <a:t>ponsel</a:t>
            </a:r>
            <a:r>
              <a:rPr lang="en-US" sz="2800" dirty="0">
                <a:solidFill>
                  <a:schemeClr val="tx1"/>
                </a:solidFill>
                <a:latin typeface="Sylfaen" panose="010A0502050306030303" pitchFamily="18" charset="0"/>
              </a:rPr>
              <a:t> / motor / laptop </a:t>
            </a:r>
            <a:r>
              <a:rPr lang="en-US" sz="2800" dirty="0" err="1">
                <a:solidFill>
                  <a:schemeClr val="tx1"/>
                </a:solidFill>
                <a:latin typeface="Sylfaen" panose="010A0502050306030303" pitchFamily="18" charset="0"/>
              </a:rPr>
              <a:t>baru</a:t>
            </a:r>
            <a:endParaRPr lang="id-ID" sz="2800" dirty="0">
              <a:solidFill>
                <a:schemeClr val="tx1"/>
              </a:solidFill>
              <a:latin typeface="Sylfaen" panose="010A0502050306030303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id-ID" sz="2800" dirty="0">
                <a:solidFill>
                  <a:schemeClr val="tx1"/>
                </a:solidFill>
                <a:latin typeface="Sylfaen" panose="010A0502050306030303" pitchFamily="18" charset="0"/>
              </a:rPr>
              <a:t>Kantin di UPJ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id-ID" sz="2800" dirty="0" smtClean="0">
                <a:solidFill>
                  <a:schemeClr val="tx1"/>
                </a:solidFill>
                <a:latin typeface="Sylfaen" panose="010A0502050306030303" pitchFamily="18" charset="0"/>
              </a:rPr>
              <a:t>Ha</a:t>
            </a:r>
            <a:r>
              <a:rPr lang="en-ID" sz="2800" dirty="0" smtClean="0">
                <a:solidFill>
                  <a:schemeClr val="tx1"/>
                </a:solidFill>
                <a:latin typeface="Sylfaen" panose="010A0502050306030303" pitchFamily="18" charset="0"/>
              </a:rPr>
              <a:t>r</a:t>
            </a:r>
            <a:r>
              <a:rPr lang="id-ID" sz="2800" dirty="0" smtClean="0">
                <a:solidFill>
                  <a:schemeClr val="tx1"/>
                </a:solidFill>
                <a:latin typeface="Sylfaen" panose="010A0502050306030303" pitchFamily="18" charset="0"/>
              </a:rPr>
              <a:t>i </a:t>
            </a:r>
            <a:r>
              <a:rPr lang="id-ID" sz="2800" dirty="0">
                <a:solidFill>
                  <a:schemeClr val="tx1"/>
                </a:solidFill>
                <a:latin typeface="Sylfaen" panose="010A0502050306030303" pitchFamily="18" charset="0"/>
              </a:rPr>
              <a:t>saat saya naik Kereta Api KRL di sore hari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id-ID" sz="2800" dirty="0" smtClean="0">
                <a:solidFill>
                  <a:schemeClr val="tx1"/>
                </a:solidFill>
                <a:latin typeface="Sylfaen" panose="010A0502050306030303" pitchFamily="18" charset="0"/>
              </a:rPr>
              <a:t>B</a:t>
            </a:r>
            <a:r>
              <a:rPr lang="en-ID" sz="2800" dirty="0" smtClean="0">
                <a:solidFill>
                  <a:schemeClr val="tx1"/>
                </a:solidFill>
                <a:latin typeface="Sylfaen" panose="010A0502050306030303" pitchFamily="18" charset="0"/>
              </a:rPr>
              <a:t>u</a:t>
            </a:r>
            <a:r>
              <a:rPr lang="id-ID" sz="2800" dirty="0" smtClean="0">
                <a:solidFill>
                  <a:schemeClr val="tx1"/>
                </a:solidFill>
                <a:latin typeface="Sylfaen" panose="010A0502050306030303" pitchFamily="18" charset="0"/>
              </a:rPr>
              <a:t>s </a:t>
            </a:r>
            <a:r>
              <a:rPr lang="id-ID" sz="2800" dirty="0">
                <a:solidFill>
                  <a:schemeClr val="tx1"/>
                </a:solidFill>
                <a:latin typeface="Sylfaen" panose="010A0502050306030303" pitchFamily="18" charset="0"/>
              </a:rPr>
              <a:t>Kota </a:t>
            </a:r>
            <a:endParaRPr lang="en-US" sz="2800" dirty="0">
              <a:solidFill>
                <a:schemeClr val="tx1"/>
              </a:solidFill>
              <a:latin typeface="Sylfaen" panose="010A0502050306030303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800" dirty="0" smtClean="0">
                <a:solidFill>
                  <a:schemeClr val="tx1"/>
                </a:solidFill>
                <a:latin typeface="Sylfaen" panose="010A0502050306030303" pitchFamily="18" charset="0"/>
              </a:rPr>
              <a:t>Guru </a:t>
            </a:r>
            <a:r>
              <a:rPr lang="en-US" sz="2800" dirty="0" err="1" smtClean="0">
                <a:solidFill>
                  <a:schemeClr val="tx1"/>
                </a:solidFill>
                <a:latin typeface="Sylfaen" panose="010A0502050306030303" pitchFamily="18" charset="0"/>
              </a:rPr>
              <a:t>atau</a:t>
            </a:r>
            <a:r>
              <a:rPr lang="en-US" sz="2800" dirty="0" smtClean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ylfaen" panose="010A0502050306030303" pitchFamily="18" charset="0"/>
              </a:rPr>
              <a:t>teman</a:t>
            </a:r>
            <a:r>
              <a:rPr lang="en-US" sz="2800" dirty="0" smtClean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Sylfaen" panose="010A0502050306030303" pitchFamily="18" charset="0"/>
              </a:rPr>
              <a:t>yang </a:t>
            </a:r>
            <a:r>
              <a:rPr lang="en-US" sz="2800" dirty="0" err="1">
                <a:solidFill>
                  <a:schemeClr val="tx1"/>
                </a:solidFill>
                <a:latin typeface="Sylfaen" panose="010A0502050306030303" pitchFamily="18" charset="0"/>
              </a:rPr>
              <a:t>tidak</a:t>
            </a:r>
            <a:r>
              <a:rPr lang="en-US" sz="2800" dirty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ylfaen" panose="010A0502050306030303" pitchFamily="18" charset="0"/>
              </a:rPr>
              <a:t>pernah</a:t>
            </a:r>
            <a:r>
              <a:rPr lang="en-US" sz="2800" dirty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ylfaen" panose="010A0502050306030303" pitchFamily="18" charset="0"/>
              </a:rPr>
              <a:t>bisa</a:t>
            </a:r>
            <a:r>
              <a:rPr lang="en-US" sz="2800" dirty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ylfaen" panose="010A0502050306030303" pitchFamily="18" charset="0"/>
              </a:rPr>
              <a:t>saya</a:t>
            </a:r>
            <a:r>
              <a:rPr lang="en-US" sz="2800" dirty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ylfaen" panose="010A0502050306030303" pitchFamily="18" charset="0"/>
              </a:rPr>
              <a:t>lupakan</a:t>
            </a:r>
            <a:endParaRPr lang="en-US" sz="2800" dirty="0">
              <a:solidFill>
                <a:schemeClr val="tx1"/>
              </a:solidFill>
              <a:latin typeface="Sylfaen" panose="010A0502050306030303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800" dirty="0" err="1">
                <a:solidFill>
                  <a:schemeClr val="tx1"/>
                </a:solidFill>
                <a:latin typeface="Sylfaen" panose="010A0502050306030303" pitchFamily="18" charset="0"/>
              </a:rPr>
              <a:t>Pengalaman</a:t>
            </a:r>
            <a:r>
              <a:rPr lang="en-US" sz="2800" dirty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ylfaen" panose="010A0502050306030303" pitchFamily="18" charset="0"/>
              </a:rPr>
              <a:t>pergi</a:t>
            </a:r>
            <a:r>
              <a:rPr lang="en-US" sz="2800" dirty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ylfaen" panose="010A0502050306030303" pitchFamily="18" charset="0"/>
              </a:rPr>
              <a:t>menonton</a:t>
            </a:r>
            <a:r>
              <a:rPr lang="en-US" sz="2800" dirty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ylfaen" panose="010A0502050306030303" pitchFamily="18" charset="0"/>
              </a:rPr>
              <a:t>sirkus</a:t>
            </a:r>
            <a:r>
              <a:rPr lang="en-US" sz="2800" dirty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ylfaen" panose="010A0502050306030303" pitchFamily="18" charset="0"/>
              </a:rPr>
              <a:t>atau</a:t>
            </a:r>
            <a:r>
              <a:rPr lang="en-US" sz="2800" dirty="0" smtClean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ylfaen" panose="010A0502050306030303" pitchFamily="18" charset="0"/>
              </a:rPr>
              <a:t>kebun</a:t>
            </a:r>
            <a:r>
              <a:rPr lang="en-US" sz="2800" dirty="0" smtClean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ylfaen" panose="010A0502050306030303" pitchFamily="18" charset="0"/>
              </a:rPr>
              <a:t>binatang</a:t>
            </a:r>
            <a:r>
              <a:rPr lang="en-US" sz="2800" dirty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ylfaen" panose="010A0502050306030303" pitchFamily="18" charset="0"/>
              </a:rPr>
              <a:t>atau</a:t>
            </a:r>
            <a:r>
              <a:rPr lang="en-US" sz="2800" dirty="0" smtClean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ylfaen" panose="010A0502050306030303" pitchFamily="18" charset="0"/>
              </a:rPr>
              <a:t>pasar</a:t>
            </a:r>
            <a:r>
              <a:rPr lang="en-US" sz="2800" dirty="0" smtClean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ylfaen" panose="010A0502050306030303" pitchFamily="18" charset="0"/>
              </a:rPr>
              <a:t>malam</a:t>
            </a:r>
            <a:r>
              <a:rPr lang="en-US" sz="2800" dirty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800" dirty="0" err="1">
                <a:solidFill>
                  <a:schemeClr val="tx1"/>
                </a:solidFill>
                <a:latin typeface="Sylfaen" panose="010A0502050306030303" pitchFamily="18" charset="0"/>
              </a:rPr>
              <a:t>Tempat</a:t>
            </a:r>
            <a:r>
              <a:rPr lang="en-US" sz="2800" dirty="0">
                <a:solidFill>
                  <a:schemeClr val="tx1"/>
                </a:solidFill>
                <a:latin typeface="Sylfaen" panose="010A0502050306030303" pitchFamily="18" charset="0"/>
              </a:rPr>
              <a:t> yang </a:t>
            </a:r>
            <a:r>
              <a:rPr lang="en-US" sz="2800" dirty="0" err="1">
                <a:solidFill>
                  <a:schemeClr val="tx1"/>
                </a:solidFill>
                <a:latin typeface="Sylfaen" panose="010A0502050306030303" pitchFamily="18" charset="0"/>
              </a:rPr>
              <a:t>ingin</a:t>
            </a:r>
            <a:r>
              <a:rPr lang="en-US" sz="2800" dirty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ylfaen" panose="010A0502050306030303" pitchFamily="18" charset="0"/>
              </a:rPr>
              <a:t>dikunjungi</a:t>
            </a:r>
            <a:r>
              <a:rPr lang="en-US" sz="2800" dirty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ylfaen" panose="010A0502050306030303" pitchFamily="18" charset="0"/>
              </a:rPr>
              <a:t>saat</a:t>
            </a:r>
            <a:r>
              <a:rPr lang="en-US" sz="2800" dirty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ylfaen" panose="010A0502050306030303" pitchFamily="18" charset="0"/>
              </a:rPr>
              <a:t>liburan</a:t>
            </a:r>
            <a:r>
              <a:rPr lang="en-US" sz="2800" dirty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800" dirty="0" err="1">
                <a:solidFill>
                  <a:schemeClr val="tx1"/>
                </a:solidFill>
                <a:latin typeface="Sylfaen" panose="010A0502050306030303" pitchFamily="18" charset="0"/>
              </a:rPr>
              <a:t>Kamar</a:t>
            </a:r>
            <a:r>
              <a:rPr lang="en-US" sz="2800" dirty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ylfaen" panose="010A0502050306030303" pitchFamily="18" charset="0"/>
              </a:rPr>
              <a:t>tidur</a:t>
            </a:r>
            <a:r>
              <a:rPr lang="en-US" sz="2800" dirty="0">
                <a:solidFill>
                  <a:schemeClr val="tx1"/>
                </a:solidFill>
                <a:latin typeface="Sylfaen" panose="010A0502050306030303" pitchFamily="18" charset="0"/>
              </a:rPr>
              <a:t> yang </a:t>
            </a:r>
            <a:r>
              <a:rPr lang="en-US" sz="2800" dirty="0" err="1">
                <a:solidFill>
                  <a:schemeClr val="tx1"/>
                </a:solidFill>
                <a:latin typeface="Sylfaen" panose="010A0502050306030303" pitchFamily="18" charset="0"/>
              </a:rPr>
              <a:t>sempurna</a:t>
            </a:r>
            <a:r>
              <a:rPr lang="en-US" sz="2800" dirty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ylfaen" panose="010A0502050306030303" pitchFamily="18" charset="0"/>
              </a:rPr>
              <a:t>untuk</a:t>
            </a:r>
            <a:r>
              <a:rPr lang="en-US" sz="2800" dirty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ylfaen" panose="010A0502050306030303" pitchFamily="18" charset="0"/>
              </a:rPr>
              <a:t>saya</a:t>
            </a:r>
            <a:endParaRPr lang="en-US" sz="2800" dirty="0">
              <a:solidFill>
                <a:schemeClr val="tx1"/>
              </a:solidFill>
              <a:latin typeface="Sylfaen" panose="010A0502050306030303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800" dirty="0" err="1">
                <a:solidFill>
                  <a:schemeClr val="tx1"/>
                </a:solidFill>
                <a:latin typeface="Sylfaen" panose="010A0502050306030303" pitchFamily="18" charset="0"/>
              </a:rPr>
              <a:t>Makanan</a:t>
            </a:r>
            <a:r>
              <a:rPr lang="en-US" sz="2800" dirty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  <a:latin typeface="Sylfaen" panose="010A0502050306030303" pitchFamily="18" charset="0"/>
              </a:rPr>
              <a:t>hits</a:t>
            </a:r>
            <a:endParaRPr lang="en-US" sz="2800" dirty="0">
              <a:solidFill>
                <a:schemeClr val="tx1"/>
              </a:solidFill>
              <a:latin typeface="Sylfaen" panose="010A0502050306030303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800" dirty="0" err="1">
                <a:solidFill>
                  <a:schemeClr val="tx1"/>
                </a:solidFill>
                <a:latin typeface="Sylfaen" panose="010A0502050306030303" pitchFamily="18" charset="0"/>
              </a:rPr>
              <a:t>Tempat</a:t>
            </a:r>
            <a:r>
              <a:rPr lang="en-US" sz="2800" dirty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Sylfaen" panose="010A0502050306030303" pitchFamily="18" charset="0"/>
              </a:rPr>
              <a:t>nongkrong</a:t>
            </a:r>
            <a:r>
              <a:rPr lang="en-US" sz="2800" dirty="0">
                <a:solidFill>
                  <a:schemeClr val="tx1"/>
                </a:solidFill>
                <a:latin typeface="Sylfaen" panose="010A0502050306030303" pitchFamily="18" charset="0"/>
              </a:rPr>
              <a:t> paling </a:t>
            </a:r>
            <a:r>
              <a:rPr lang="en-US" sz="2800" dirty="0" err="1" smtClean="0">
                <a:solidFill>
                  <a:schemeClr val="tx1"/>
                </a:solidFill>
                <a:latin typeface="Sylfaen" panose="010A0502050306030303" pitchFamily="18" charset="0"/>
              </a:rPr>
              <a:t>asik</a:t>
            </a:r>
            <a:endParaRPr lang="en-US" sz="2800" dirty="0" smtClean="0">
              <a:solidFill>
                <a:schemeClr val="tx1"/>
              </a:solidFill>
              <a:latin typeface="Sylfaen" panose="010A0502050306030303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ID" sz="2800" dirty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en-ID" sz="2800" dirty="0" err="1" smtClean="0">
                <a:solidFill>
                  <a:schemeClr val="tx1"/>
                </a:solidFill>
                <a:latin typeface="Sylfaen" panose="010A0502050306030303" pitchFamily="18" charset="0"/>
              </a:rPr>
              <a:t>Stadion</a:t>
            </a:r>
            <a:endParaRPr lang="en-US" sz="2800" dirty="0" smtClean="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900" decel="100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7200" b="1" smtClean="0"/>
              <a:t>Tugas</a:t>
            </a:r>
          </a:p>
        </p:txBody>
      </p:sp>
      <p:sp>
        <p:nvSpPr>
          <p:cNvPr id="25603" name="Content Placeholder 1"/>
          <p:cNvSpPr>
            <a:spLocks noGrp="1"/>
          </p:cNvSpPr>
          <p:nvPr>
            <p:ph idx="1"/>
          </p:nvPr>
        </p:nvSpPr>
        <p:spPr>
          <a:xfrm>
            <a:off x="1524000" y="1828800"/>
            <a:ext cx="7620000" cy="2819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id-ID" altLang="en-US" sz="3200" dirty="0" smtClean="0">
                <a:latin typeface="Arial Rounded MT Bold" pitchFamily="34" charset="0"/>
              </a:rPr>
              <a:t>JUMAT 1</a:t>
            </a:r>
            <a:r>
              <a:rPr lang="en-ID" altLang="en-US" sz="3200" dirty="0" smtClean="0">
                <a:latin typeface="Arial Rounded MT Bold" pitchFamily="34" charset="0"/>
              </a:rPr>
              <a:t>4</a:t>
            </a:r>
            <a:r>
              <a:rPr lang="id-ID" altLang="en-US" sz="3200" dirty="0" smtClean="0">
                <a:latin typeface="Arial Rounded MT Bold" pitchFamily="34" charset="0"/>
              </a:rPr>
              <a:t> SEPTEMBE</a:t>
            </a:r>
            <a:r>
              <a:rPr lang="en-ID" altLang="en-US" sz="3200" dirty="0" smtClean="0">
                <a:latin typeface="Arial Rounded MT Bold" pitchFamily="34" charset="0"/>
              </a:rPr>
              <a:t>R MEMBUAT</a:t>
            </a:r>
          </a:p>
          <a:p>
            <a:pPr marL="0" indent="0" algn="ctr" eaLnBrk="1" hangingPunct="1">
              <a:buNone/>
            </a:pPr>
            <a:r>
              <a:rPr lang="en-ID" altLang="en-US" sz="3200" dirty="0" smtClean="0">
                <a:latin typeface="Arial Rounded MT Bold" pitchFamily="34" charset="0"/>
              </a:rPr>
              <a:t>TEKS DESKRIPSI 500 LEMBAR (1 HALAMAN)</a:t>
            </a:r>
            <a:endParaRPr lang="id-ID" altLang="en-US" sz="3200" dirty="0" smtClean="0">
              <a:latin typeface="Arial Rounded MT Bol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304800"/>
            <a:ext cx="8610600" cy="52629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Mataku</a:t>
            </a:r>
            <a:r>
              <a:rPr lang="en-US" sz="2400" dirty="0" smtClean="0"/>
              <a:t> </a:t>
            </a:r>
            <a:r>
              <a:rPr lang="en-US" sz="2400" dirty="0" err="1" smtClean="0"/>
              <a:t>terpaku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foto</a:t>
            </a:r>
            <a:r>
              <a:rPr lang="en-US" sz="2400" dirty="0" smtClean="0"/>
              <a:t> </a:t>
            </a:r>
            <a:r>
              <a:rPr lang="en-US" sz="2400" dirty="0" err="1" smtClean="0"/>
              <a:t>berukuran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digantung</a:t>
            </a:r>
            <a:r>
              <a:rPr lang="en-US" sz="2400" dirty="0" smtClean="0"/>
              <a:t> di </a:t>
            </a:r>
            <a:r>
              <a:rPr lang="en-US" sz="2400" dirty="0" err="1" smtClean="0"/>
              <a:t>dinding</a:t>
            </a:r>
            <a:r>
              <a:rPr lang="en-US" sz="2400" dirty="0" smtClean="0"/>
              <a:t> </a:t>
            </a:r>
            <a:r>
              <a:rPr lang="en-US" sz="2400" dirty="0" err="1" smtClean="0"/>
              <a:t>seberang</a:t>
            </a:r>
            <a:r>
              <a:rPr lang="en-US" sz="2400" dirty="0" smtClean="0"/>
              <a:t> </a:t>
            </a:r>
            <a:r>
              <a:rPr lang="en-US" sz="2400" dirty="0" err="1" smtClean="0"/>
              <a:t>pintu</a:t>
            </a:r>
            <a:r>
              <a:rPr lang="en-US" sz="2400" dirty="0" smtClean="0"/>
              <a:t> </a:t>
            </a:r>
            <a:r>
              <a:rPr lang="en-US" sz="2400" dirty="0" err="1" smtClean="0"/>
              <a:t>tempatku</a:t>
            </a:r>
            <a:r>
              <a:rPr lang="en-US" sz="2400" dirty="0" smtClean="0"/>
              <a:t> </a:t>
            </a:r>
            <a:r>
              <a:rPr lang="en-US" sz="2400" dirty="0" err="1" smtClean="0"/>
              <a:t>masuk</a:t>
            </a:r>
            <a:r>
              <a:rPr lang="en-US" sz="2400" dirty="0" smtClean="0"/>
              <a:t>.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kekuatan</a:t>
            </a:r>
            <a:r>
              <a:rPr lang="en-US" sz="2400" dirty="0" smtClean="0"/>
              <a:t> </a:t>
            </a:r>
            <a:r>
              <a:rPr lang="en-US" sz="2400" dirty="0" err="1" smtClean="0"/>
              <a:t>magis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menarikku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memalingkan</a:t>
            </a:r>
            <a:r>
              <a:rPr lang="en-US" sz="2400" dirty="0" smtClean="0"/>
              <a:t> </a:t>
            </a:r>
            <a:r>
              <a:rPr lang="en-US" sz="2400" dirty="0" err="1" smtClean="0"/>
              <a:t>wajah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gambar</a:t>
            </a:r>
            <a:r>
              <a:rPr lang="en-US" sz="2400" dirty="0" smtClean="0"/>
              <a:t> </a:t>
            </a:r>
            <a:r>
              <a:rPr lang="en-US" sz="2400" dirty="0" err="1" smtClean="0"/>
              <a:t>perempuan</a:t>
            </a:r>
            <a:r>
              <a:rPr lang="en-US" sz="2400" dirty="0" smtClean="0"/>
              <a:t> </a:t>
            </a:r>
            <a:r>
              <a:rPr lang="en-US" sz="2400" dirty="0" err="1" smtClean="0"/>
              <a:t>cantik</a:t>
            </a:r>
            <a:r>
              <a:rPr lang="en-US" sz="2400" dirty="0" smtClean="0"/>
              <a:t> </a:t>
            </a:r>
            <a:r>
              <a:rPr lang="en-US" sz="2400" dirty="0" err="1" smtClean="0"/>
              <a:t>berambut</a:t>
            </a:r>
            <a:r>
              <a:rPr lang="en-US" sz="2400" dirty="0" smtClean="0"/>
              <a:t> </a:t>
            </a:r>
            <a:r>
              <a:rPr lang="en-US" sz="2400" dirty="0" err="1" smtClean="0"/>
              <a:t>panjang</a:t>
            </a:r>
            <a:r>
              <a:rPr lang="en-US" sz="2400" dirty="0" smtClean="0"/>
              <a:t> </a:t>
            </a:r>
            <a:r>
              <a:rPr lang="en-US" sz="2400" dirty="0" err="1" smtClean="0"/>
              <a:t>itu</a:t>
            </a:r>
            <a:r>
              <a:rPr lang="en-US" sz="2400" dirty="0" smtClean="0"/>
              <a:t>. </a:t>
            </a:r>
            <a:r>
              <a:rPr lang="en-US" sz="2400" dirty="0" err="1" smtClean="0"/>
              <a:t>Muncul</a:t>
            </a:r>
            <a:r>
              <a:rPr lang="en-US" sz="2400" dirty="0" smtClean="0"/>
              <a:t> </a:t>
            </a:r>
            <a:r>
              <a:rPr lang="en-US" sz="2400" dirty="0" err="1"/>
              <a:t>p</a:t>
            </a:r>
            <a:r>
              <a:rPr lang="en-US" sz="2400" dirty="0" err="1" smtClean="0"/>
              <a:t>erasaan</a:t>
            </a:r>
            <a:r>
              <a:rPr lang="en-US" sz="2400" dirty="0" smtClean="0"/>
              <a:t> </a:t>
            </a:r>
            <a:r>
              <a:rPr lang="en-US" sz="2400" dirty="0" err="1" smtClean="0"/>
              <a:t>takut</a:t>
            </a:r>
            <a:r>
              <a:rPr lang="en-US" sz="2400" dirty="0" smtClean="0"/>
              <a:t> </a:t>
            </a:r>
            <a:r>
              <a:rPr lang="en-US" sz="2400" dirty="0" err="1" smtClean="0"/>
              <a:t>sekaligus</a:t>
            </a:r>
            <a:r>
              <a:rPr lang="en-US" sz="2400" dirty="0" smtClean="0"/>
              <a:t> </a:t>
            </a:r>
            <a:r>
              <a:rPr lang="en-US" sz="2400" dirty="0" err="1" smtClean="0"/>
              <a:t>penasaran</a:t>
            </a:r>
            <a:r>
              <a:rPr lang="en-US" sz="2400" dirty="0" smtClean="0"/>
              <a:t>. Di </a:t>
            </a:r>
            <a:r>
              <a:rPr lang="en-US" sz="2400" dirty="0" err="1" smtClean="0"/>
              <a:t>hadapan</a:t>
            </a:r>
            <a:r>
              <a:rPr lang="en-US" sz="2400" dirty="0" smtClean="0"/>
              <a:t> </a:t>
            </a:r>
            <a:r>
              <a:rPr lang="en-US" sz="2400" dirty="0" err="1" smtClean="0"/>
              <a:t>foto</a:t>
            </a:r>
            <a:r>
              <a:rPr lang="en-US" sz="2400" dirty="0" smtClean="0"/>
              <a:t> </a:t>
            </a:r>
            <a:r>
              <a:rPr lang="en-US" sz="2400" dirty="0" err="1" smtClean="0"/>
              <a:t>itu</a:t>
            </a:r>
            <a:r>
              <a:rPr lang="en-US" sz="2400" dirty="0" smtClean="0"/>
              <a:t> </a:t>
            </a: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meja</a:t>
            </a:r>
            <a:r>
              <a:rPr lang="en-US" sz="2400" dirty="0" smtClean="0"/>
              <a:t> yang </a:t>
            </a:r>
            <a:r>
              <a:rPr lang="en-US" sz="2400" dirty="0" err="1" smtClean="0"/>
              <a:t>tingginya</a:t>
            </a:r>
            <a:r>
              <a:rPr lang="en-US" sz="2400" dirty="0" smtClean="0"/>
              <a:t> </a:t>
            </a:r>
            <a:r>
              <a:rPr lang="en-US" sz="2400" dirty="0" err="1" smtClean="0"/>
              <a:t>hanya</a:t>
            </a:r>
            <a:r>
              <a:rPr lang="en-US" sz="2400" dirty="0" smtClean="0"/>
              <a:t> </a:t>
            </a:r>
            <a:r>
              <a:rPr lang="en-US" sz="2400" dirty="0" err="1" smtClean="0"/>
              <a:t>semata</a:t>
            </a:r>
            <a:r>
              <a:rPr lang="en-US" sz="2400" dirty="0" smtClean="0"/>
              <a:t> kaki. </a:t>
            </a: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piring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3 </a:t>
            </a:r>
            <a:r>
              <a:rPr lang="en-US" sz="2400" dirty="0" err="1" smtClean="0"/>
              <a:t>mangkuk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r>
              <a:rPr lang="en-US" sz="2400" dirty="0" smtClean="0"/>
              <a:t> </a:t>
            </a:r>
            <a:r>
              <a:rPr lang="en-US" sz="2400" dirty="0" err="1" smtClean="0"/>
              <a:t>berderet</a:t>
            </a:r>
            <a:r>
              <a:rPr lang="en-US" sz="2400" dirty="0" smtClean="0"/>
              <a:t> </a:t>
            </a:r>
            <a:r>
              <a:rPr lang="en-US" sz="2400" dirty="0" err="1" smtClean="0"/>
              <a:t>rapi</a:t>
            </a:r>
            <a:r>
              <a:rPr lang="en-US" sz="2400" dirty="0" smtClean="0"/>
              <a:t>. Di </a:t>
            </a:r>
            <a:r>
              <a:rPr lang="en-US" sz="2400" dirty="0" err="1" smtClean="0"/>
              <a:t>kiri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kanan</a:t>
            </a:r>
            <a:r>
              <a:rPr lang="en-US" sz="2400" dirty="0" smtClean="0"/>
              <a:t> </a:t>
            </a:r>
            <a:r>
              <a:rPr lang="en-US" sz="2400" dirty="0" err="1" smtClean="0"/>
              <a:t>meja</a:t>
            </a:r>
            <a:r>
              <a:rPr lang="en-US" sz="2400" dirty="0" smtClean="0"/>
              <a:t> </a:t>
            </a: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 err="1" smtClean="0"/>
              <a:t>masing-masing</a:t>
            </a:r>
            <a:r>
              <a:rPr lang="en-US" sz="2400" dirty="0" smtClean="0"/>
              <a:t> 2 </a:t>
            </a:r>
            <a:r>
              <a:rPr lang="en-US" sz="2400" dirty="0" err="1" smtClean="0"/>
              <a:t>buah</a:t>
            </a:r>
            <a:r>
              <a:rPr lang="en-US" sz="2400" dirty="0" smtClean="0"/>
              <a:t> vas </a:t>
            </a:r>
            <a:r>
              <a:rPr lang="en-US" sz="2400" dirty="0" err="1" smtClean="0"/>
              <a:t>kuno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r>
              <a:rPr lang="en-US" sz="2400" dirty="0" smtClean="0"/>
              <a:t> </a:t>
            </a:r>
            <a:r>
              <a:rPr lang="en-US" sz="2400" dirty="0" err="1" smtClean="0"/>
              <a:t>berisi</a:t>
            </a:r>
            <a:r>
              <a:rPr lang="en-US" sz="2400" dirty="0" smtClean="0"/>
              <a:t> </a:t>
            </a:r>
            <a:r>
              <a:rPr lang="en-US" sz="2400" dirty="0" err="1" smtClean="0"/>
              <a:t>bunga</a:t>
            </a:r>
            <a:r>
              <a:rPr lang="en-US" sz="2400" dirty="0" smtClean="0"/>
              <a:t> </a:t>
            </a:r>
            <a:r>
              <a:rPr lang="en-US" sz="2400" dirty="0" err="1" smtClean="0"/>
              <a:t>sedap</a:t>
            </a:r>
            <a:r>
              <a:rPr lang="en-US" sz="2400" dirty="0" smtClean="0"/>
              <a:t> </a:t>
            </a:r>
            <a:r>
              <a:rPr lang="en-US" sz="2400" dirty="0" err="1" smtClean="0"/>
              <a:t>malam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mengeluarkan</a:t>
            </a:r>
            <a:r>
              <a:rPr lang="en-US" sz="2400" dirty="0" smtClean="0"/>
              <a:t> aroma </a:t>
            </a:r>
            <a:r>
              <a:rPr lang="en-US" sz="2400" dirty="0" err="1" smtClean="0"/>
              <a:t>mirip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aroma </a:t>
            </a:r>
            <a:r>
              <a:rPr lang="en-US" sz="2400" dirty="0" err="1" smtClean="0"/>
              <a:t>bunga</a:t>
            </a:r>
            <a:r>
              <a:rPr lang="en-US" sz="2400" dirty="0" smtClean="0"/>
              <a:t> </a:t>
            </a:r>
            <a:r>
              <a:rPr lang="en-US" sz="2400" dirty="0" err="1" smtClean="0"/>
              <a:t>melati</a:t>
            </a:r>
            <a:r>
              <a:rPr lang="en-US" sz="2400" dirty="0" smtClean="0"/>
              <a:t>. Di </a:t>
            </a:r>
            <a:r>
              <a:rPr lang="en-US" sz="2400" dirty="0" err="1" smtClean="0"/>
              <a:t>sebelah</a:t>
            </a:r>
            <a:r>
              <a:rPr lang="en-US" sz="2400" dirty="0" smtClean="0"/>
              <a:t> </a:t>
            </a:r>
            <a:r>
              <a:rPr lang="en-US" sz="2400" dirty="0" err="1" smtClean="0"/>
              <a:t>kanan</a:t>
            </a:r>
            <a:r>
              <a:rPr lang="en-US" sz="2400" dirty="0" smtClean="0"/>
              <a:t> </a:t>
            </a:r>
            <a:r>
              <a:rPr lang="en-US" sz="2400" dirty="0" err="1" smtClean="0"/>
              <a:t>dinding</a:t>
            </a:r>
            <a:r>
              <a:rPr lang="en-US" sz="2400" dirty="0" smtClean="0"/>
              <a:t> </a:t>
            </a:r>
            <a:r>
              <a:rPr lang="en-US" sz="2400" dirty="0" err="1" smtClean="0"/>
              <a:t>berfoto</a:t>
            </a:r>
            <a:r>
              <a:rPr lang="en-US" sz="2400" dirty="0" smtClean="0"/>
              <a:t> </a:t>
            </a:r>
            <a:r>
              <a:rPr lang="en-US" sz="2400" dirty="0" err="1" smtClean="0"/>
              <a:t>terletak</a:t>
            </a:r>
            <a:r>
              <a:rPr lang="en-US" sz="2400" dirty="0" smtClean="0"/>
              <a:t> </a:t>
            </a:r>
            <a:r>
              <a:rPr lang="en-US" sz="2400" dirty="0" err="1" smtClean="0"/>
              <a:t>tempat</a:t>
            </a:r>
            <a:r>
              <a:rPr lang="en-US" sz="2400" dirty="0" smtClean="0"/>
              <a:t> </a:t>
            </a:r>
            <a:r>
              <a:rPr lang="en-US" sz="2400" dirty="0" err="1" smtClean="0"/>
              <a:t>tidur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sprei</a:t>
            </a:r>
            <a:r>
              <a:rPr lang="en-US" sz="2400" dirty="0" smtClean="0"/>
              <a:t> </a:t>
            </a:r>
            <a:r>
              <a:rPr lang="en-US" sz="2400" dirty="0" err="1" smtClean="0"/>
              <a:t>warna</a:t>
            </a:r>
            <a:r>
              <a:rPr lang="en-US" sz="2400" dirty="0" smtClean="0"/>
              <a:t> </a:t>
            </a:r>
            <a:r>
              <a:rPr lang="en-US" sz="2400" dirty="0" err="1" smtClean="0"/>
              <a:t>hijau</a:t>
            </a:r>
            <a:r>
              <a:rPr lang="en-US" sz="2400" dirty="0" smtClean="0"/>
              <a:t> </a:t>
            </a:r>
            <a:r>
              <a:rPr lang="en-US" sz="2400" dirty="0" err="1" smtClean="0"/>
              <a:t>tua</a:t>
            </a:r>
            <a:r>
              <a:rPr lang="en-US" sz="2400" dirty="0" smtClean="0"/>
              <a:t>, </a:t>
            </a:r>
            <a:r>
              <a:rPr lang="en-US" sz="2400" dirty="0" err="1" smtClean="0"/>
              <a:t>sesuai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warna</a:t>
            </a:r>
            <a:r>
              <a:rPr lang="en-US" sz="2400" dirty="0" smtClean="0"/>
              <a:t> </a:t>
            </a:r>
            <a:r>
              <a:rPr lang="en-US" sz="2400" dirty="0" err="1" smtClean="0"/>
              <a:t>dinding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atap</a:t>
            </a:r>
            <a:r>
              <a:rPr lang="en-US" sz="2400" dirty="0" smtClean="0"/>
              <a:t> </a:t>
            </a:r>
            <a:r>
              <a:rPr lang="en-US" sz="2400" dirty="0" err="1" smtClean="0"/>
              <a:t>kamar</a:t>
            </a:r>
            <a:r>
              <a:rPr lang="en-US" sz="2400" dirty="0" smtClean="0"/>
              <a:t> yang juga </a:t>
            </a:r>
            <a:r>
              <a:rPr lang="en-US" sz="2400" dirty="0" err="1" smtClean="0"/>
              <a:t>hijau</a:t>
            </a:r>
            <a:r>
              <a:rPr lang="en-US" sz="2400" dirty="0" smtClean="0"/>
              <a:t>.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penerangan</a:t>
            </a:r>
            <a:r>
              <a:rPr lang="en-US" sz="2400" dirty="0" smtClean="0"/>
              <a:t> </a:t>
            </a:r>
            <a:r>
              <a:rPr lang="en-US" sz="2400" dirty="0" err="1" smtClean="0"/>
              <a:t>lampu</a:t>
            </a:r>
            <a:r>
              <a:rPr lang="en-US" sz="2400" dirty="0" smtClean="0"/>
              <a:t> </a:t>
            </a:r>
            <a:r>
              <a:rPr lang="en-US" sz="2400" dirty="0" err="1" smtClean="0"/>
              <a:t>berwarna</a:t>
            </a:r>
            <a:r>
              <a:rPr lang="en-US" sz="2400" dirty="0" smtClean="0"/>
              <a:t> </a:t>
            </a:r>
            <a:r>
              <a:rPr lang="en-US" sz="2400" dirty="0" err="1" smtClean="0"/>
              <a:t>kuning</a:t>
            </a:r>
            <a:r>
              <a:rPr lang="en-US" sz="2400" dirty="0" smtClean="0"/>
              <a:t>, </a:t>
            </a:r>
            <a:r>
              <a:rPr lang="en-US" sz="2400" dirty="0" err="1" smtClean="0"/>
              <a:t>kamar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semakin</a:t>
            </a:r>
            <a:r>
              <a:rPr lang="en-US" sz="2400" dirty="0" smtClean="0"/>
              <a:t> </a:t>
            </a:r>
            <a:r>
              <a:rPr lang="en-US" sz="2400" dirty="0" err="1" smtClean="0"/>
              <a:t>terasa</a:t>
            </a:r>
            <a:r>
              <a:rPr lang="en-US" sz="2400" dirty="0" smtClean="0"/>
              <a:t> </a:t>
            </a:r>
            <a:r>
              <a:rPr lang="en-US" sz="2400" dirty="0" err="1" smtClean="0"/>
              <a:t>seram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menyesakkan</a:t>
            </a:r>
            <a:r>
              <a:rPr lang="en-US" sz="2400" dirty="0" smtClean="0"/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8708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d-ID" altLang="en-US" sz="4000" b="1" dirty="0" smtClean="0">
                <a:latin typeface="Aharoni" pitchFamily="2" charset="0"/>
                <a:cs typeface="Aharoni" pitchFamily="2" charset="0"/>
              </a:rPr>
              <a:t>Tujuan Pembelajaran </a:t>
            </a:r>
            <a:endParaRPr lang="en-US" altLang="en-US" sz="4000" b="1" dirty="0" smtClean="0">
              <a:latin typeface="Aharoni" pitchFamily="2" charset="0"/>
              <a:cs typeface="Aharoni" pitchFamily="2" charset="0"/>
            </a:endParaRPr>
          </a:p>
        </p:txBody>
      </p:sp>
      <p:sp>
        <p:nvSpPr>
          <p:cNvPr id="3075" name="Content Placeholder 1"/>
          <p:cNvSpPr>
            <a:spLocks noGrp="1"/>
          </p:cNvSpPr>
          <p:nvPr>
            <p:ph idx="1"/>
          </p:nvPr>
        </p:nvSpPr>
        <p:spPr>
          <a:xfrm>
            <a:off x="1066800" y="1690688"/>
            <a:ext cx="7886700" cy="4351337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id-ID" sz="28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id-ID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Memahami </a:t>
            </a:r>
            <a:r>
              <a:rPr lang="en-US" sz="28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tulisan</a:t>
            </a:r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deskripsi</a:t>
            </a:r>
            <a:endParaRPr lang="id-ID" sz="28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 </a:t>
            </a:r>
            <a:r>
              <a:rPr lang="en-US" sz="28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Mahasiswa</a:t>
            </a:r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 Narrow" panose="020B0606020202030204" pitchFamily="34" charset="0"/>
                <a:cs typeface="Arial" panose="020B0604020202020204" pitchFamily="34" charset="0"/>
              </a:rPr>
              <a:t>mampu</a:t>
            </a:r>
            <a:r>
              <a:rPr 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 Narrow" panose="020B0606020202030204" pitchFamily="34" charset="0"/>
                <a:cs typeface="Arial" panose="020B0604020202020204" pitchFamily="34" charset="0"/>
              </a:rPr>
              <a:t>membuat</a:t>
            </a:r>
            <a:r>
              <a:rPr 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 Narrow" panose="020B0606020202030204" pitchFamily="34" charset="0"/>
                <a:cs typeface="Arial" panose="020B0604020202020204" pitchFamily="34" charset="0"/>
              </a:rPr>
              <a:t>tulisan</a:t>
            </a:r>
            <a:r>
              <a:rPr 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 Narrow" panose="020B0606020202030204" pitchFamily="34" charset="0"/>
                <a:cs typeface="Arial" panose="020B0604020202020204" pitchFamily="34" charset="0"/>
              </a:rPr>
              <a:t>deskripsi</a:t>
            </a:r>
            <a:r>
              <a:rPr 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dengan</a:t>
            </a:r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 Narrow" panose="020B0606020202030204" pitchFamily="34" charset="0"/>
                <a:cs typeface="Arial" panose="020B0604020202020204" pitchFamily="34" charset="0"/>
              </a:rPr>
              <a:t>menggunakan</a:t>
            </a:r>
            <a:r>
              <a:rPr 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 model </a:t>
            </a:r>
            <a:r>
              <a:rPr lang="en-US" sz="2800" dirty="0" err="1">
                <a:latin typeface="Arial Narrow" panose="020B0606020202030204" pitchFamily="34" charset="0"/>
                <a:cs typeface="Arial" panose="020B0604020202020204" pitchFamily="34" charset="0"/>
              </a:rPr>
              <a:t>pengembangan</a:t>
            </a:r>
            <a:r>
              <a:rPr 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ruang</a:t>
            </a:r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/</a:t>
            </a:r>
            <a:r>
              <a:rPr lang="en-US" sz="28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waktu</a:t>
            </a:r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>
                <a:latin typeface="Arial Narrow" panose="020B0606020202030204" pitchFamily="34" charset="0"/>
                <a:cs typeface="Arial" panose="020B0604020202020204" pitchFamily="34" charset="0"/>
              </a:rPr>
              <a:t>mengatur</a:t>
            </a:r>
            <a:r>
              <a:rPr 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 Narrow" panose="020B0606020202030204" pitchFamily="34" charset="0"/>
                <a:cs typeface="Arial" panose="020B0604020202020204" pitchFamily="34" charset="0"/>
              </a:rPr>
              <a:t>gagasan</a:t>
            </a:r>
            <a:r>
              <a:rPr 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 Narrow" panose="020B0606020202030204" pitchFamily="34" charset="0"/>
                <a:cs typeface="Arial" panose="020B0604020202020204" pitchFamily="34" charset="0"/>
              </a:rPr>
              <a:t>secara</a:t>
            </a:r>
            <a:r>
              <a:rPr 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prosedural</a:t>
            </a:r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/</a:t>
            </a:r>
            <a:r>
              <a:rPr lang="en-US" sz="28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kronologis</a:t>
            </a:r>
            <a:r>
              <a:rPr 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  <a:endParaRPr lang="id-ID" sz="28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endParaRPr lang="id-ID" sz="2400" dirty="0" smtClean="0">
              <a:latin typeface="Calisto MT" panose="02040603050505030304" pitchFamily="18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id-ID" sz="2400" dirty="0" smtClean="0">
              <a:latin typeface="Calisto MT" panose="02040603050505030304" pitchFamily="18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id-ID" sz="2400" dirty="0" smtClean="0">
              <a:latin typeface="Calisto MT" panose="0204060305050503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070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468916"/>
          </a:xfrm>
        </p:spPr>
        <p:txBody>
          <a:bodyPr>
            <a:sp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d-ID" sz="6600" dirty="0" smtClean="0"/>
              <a:t>  </a:t>
            </a:r>
            <a:r>
              <a:rPr lang="en-US" sz="7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Tulisan</a:t>
            </a:r>
            <a:r>
              <a:rPr lang="en-US" sz="7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id-ID" sz="7200" dirty="0" err="1"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  <a:r>
              <a:rPr lang="en-US" sz="7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eskripsi</a:t>
            </a:r>
            <a:r>
              <a:rPr lang="en-US" sz="7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7200" dirty="0" err="1">
                <a:latin typeface="Aharoni" panose="02010803020104030203" pitchFamily="2" charset="-79"/>
                <a:cs typeface="Aharoni" panose="02010803020104030203" pitchFamily="2" charset="-79"/>
              </a:rPr>
              <a:t>adalah</a:t>
            </a:r>
            <a:r>
              <a:rPr lang="en-US" sz="7200" dirty="0"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/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d-ID" sz="3200" dirty="0" smtClean="0"/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Tutup</a:t>
            </a:r>
            <a:r>
              <a:rPr lang="en-US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mata</a:t>
            </a:r>
            <a:r>
              <a:rPr lang="id-ID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 dengarkan</a:t>
            </a:r>
            <a:r>
              <a:rPr lang="en-US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bayang</a:t>
            </a:r>
            <a:r>
              <a:rPr lang="en-US" sz="3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</a:t>
            </a:r>
            <a:r>
              <a:rPr lang="id-ID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d-ID" sz="3600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uara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ombak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8915400" cy="647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>
                <a:latin typeface="Aparajita" panose="020B0604020202020204" pitchFamily="34" charset="0"/>
                <a:ea typeface="Batang" panose="02030600000101010101" pitchFamily="18" charset="-127"/>
                <a:cs typeface="Aparajita" panose="020B0604020202020204" pitchFamily="34" charset="0"/>
              </a:rPr>
              <a:t>Deskripsi</a:t>
            </a:r>
            <a:r>
              <a:rPr lang="en-US" sz="4400" dirty="0">
                <a:latin typeface="Aparajita" panose="020B0604020202020204" pitchFamily="34" charset="0"/>
                <a:ea typeface="Batang" panose="02030600000101010101" pitchFamily="18" charset="-127"/>
                <a:cs typeface="Aparajita" panose="020B0604020202020204" pitchFamily="34" charset="0"/>
              </a:rPr>
              <a:t> </a:t>
            </a:r>
            <a:r>
              <a:rPr lang="en-US" sz="4400" dirty="0" err="1">
                <a:latin typeface="Aparajita" panose="020B0604020202020204" pitchFamily="34" charset="0"/>
                <a:ea typeface="Batang" panose="02030600000101010101" pitchFamily="18" charset="-127"/>
                <a:cs typeface="Aparajita" panose="020B0604020202020204" pitchFamily="34" charset="0"/>
              </a:rPr>
              <a:t>adalah</a:t>
            </a:r>
            <a:r>
              <a:rPr lang="en-US" sz="4400" dirty="0">
                <a:latin typeface="Aparajita" panose="020B0604020202020204" pitchFamily="34" charset="0"/>
                <a:ea typeface="Batang" panose="02030600000101010101" pitchFamily="18" charset="-127"/>
                <a:cs typeface="Aparajita" panose="020B0604020202020204" pitchFamily="34" charset="0"/>
              </a:rPr>
              <a:t> </a:t>
            </a:r>
            <a:r>
              <a:rPr lang="en-US" sz="4400" dirty="0" err="1">
                <a:latin typeface="Aparajita" panose="020B0604020202020204" pitchFamily="34" charset="0"/>
                <a:ea typeface="Batang" panose="02030600000101010101" pitchFamily="18" charset="-127"/>
                <a:cs typeface="Aparajita" panose="020B0604020202020204" pitchFamily="34" charset="0"/>
              </a:rPr>
              <a:t>pemaparan</a:t>
            </a:r>
            <a:r>
              <a:rPr lang="en-US" sz="4400" dirty="0">
                <a:latin typeface="Aparajita" panose="020B0604020202020204" pitchFamily="34" charset="0"/>
                <a:ea typeface="Batang" panose="02030600000101010101" pitchFamily="18" charset="-127"/>
                <a:cs typeface="Aparajita" panose="020B0604020202020204" pitchFamily="34" charset="0"/>
              </a:rPr>
              <a:t> </a:t>
            </a:r>
            <a:r>
              <a:rPr lang="en-US" sz="4400" dirty="0" err="1">
                <a:latin typeface="Aparajita" panose="020B0604020202020204" pitchFamily="34" charset="0"/>
                <a:ea typeface="Batang" panose="02030600000101010101" pitchFamily="18" charset="-127"/>
                <a:cs typeface="Aparajita" panose="020B0604020202020204" pitchFamily="34" charset="0"/>
              </a:rPr>
              <a:t>atau</a:t>
            </a:r>
            <a:r>
              <a:rPr lang="en-US" sz="4400" dirty="0">
                <a:latin typeface="Aparajita" panose="020B0604020202020204" pitchFamily="34" charset="0"/>
                <a:ea typeface="Batang" panose="02030600000101010101" pitchFamily="18" charset="-127"/>
                <a:cs typeface="Aparajita" panose="020B0604020202020204" pitchFamily="34" charset="0"/>
              </a:rPr>
              <a:t> </a:t>
            </a:r>
            <a:r>
              <a:rPr lang="en-US" sz="4400" dirty="0" err="1">
                <a:latin typeface="Aparajita" panose="020B0604020202020204" pitchFamily="34" charset="0"/>
                <a:ea typeface="Batang" panose="02030600000101010101" pitchFamily="18" charset="-127"/>
                <a:cs typeface="Aparajita" panose="020B0604020202020204" pitchFamily="34" charset="0"/>
              </a:rPr>
              <a:t>penggambaran</a:t>
            </a:r>
            <a:r>
              <a:rPr lang="en-US" sz="4400" dirty="0">
                <a:latin typeface="Aparajita" panose="020B0604020202020204" pitchFamily="34" charset="0"/>
                <a:ea typeface="Batang" panose="02030600000101010101" pitchFamily="18" charset="-127"/>
                <a:cs typeface="Aparajita" panose="020B0604020202020204" pitchFamily="34" charset="0"/>
              </a:rPr>
              <a:t> </a:t>
            </a:r>
            <a:r>
              <a:rPr lang="en-US" sz="4400" dirty="0" err="1">
                <a:latin typeface="Aparajita" panose="020B0604020202020204" pitchFamily="34" charset="0"/>
                <a:ea typeface="Batang" panose="02030600000101010101" pitchFamily="18" charset="-127"/>
                <a:cs typeface="Aparajita" panose="020B0604020202020204" pitchFamily="34" charset="0"/>
              </a:rPr>
              <a:t>dengan</a:t>
            </a:r>
            <a:r>
              <a:rPr lang="en-US" sz="4400" dirty="0">
                <a:latin typeface="Aparajita" panose="020B0604020202020204" pitchFamily="34" charset="0"/>
                <a:ea typeface="Batang" panose="02030600000101010101" pitchFamily="18" charset="-127"/>
                <a:cs typeface="Aparajita" panose="020B0604020202020204" pitchFamily="34" charset="0"/>
              </a:rPr>
              <a:t> </a:t>
            </a:r>
            <a:r>
              <a:rPr lang="en-US" sz="4400" dirty="0" smtClean="0">
                <a:latin typeface="Aparajita" panose="020B0604020202020204" pitchFamily="34" charset="0"/>
                <a:ea typeface="Batang" panose="02030600000101010101" pitchFamily="18" charset="-127"/>
                <a:cs typeface="Aparajita" panose="020B0604020202020204" pitchFamily="34" charset="0"/>
              </a:rPr>
              <a:t>kata-kata.</a:t>
            </a:r>
            <a:endParaRPr lang="id-ID" sz="4400" dirty="0" smtClean="0">
              <a:latin typeface="Aparajita" panose="020B0604020202020204" pitchFamily="34" charset="0"/>
              <a:ea typeface="Batang" panose="02030600000101010101" pitchFamily="18" charset="-127"/>
              <a:cs typeface="Aparajita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4400" dirty="0" smtClean="0">
                <a:latin typeface="Aparajita" panose="020B0604020202020204" pitchFamily="34" charset="0"/>
                <a:ea typeface="Batang" panose="02030600000101010101" pitchFamily="18" charset="-127"/>
                <a:cs typeface="Aparajita" panose="020B0604020202020204" pitchFamily="34" charset="0"/>
              </a:rPr>
              <a:t>Hasil observasi melalui panca indera yang disampaikan dengan kata-kata</a:t>
            </a:r>
            <a:r>
              <a:rPr lang="en-ID" sz="4400" dirty="0" smtClean="0">
                <a:latin typeface="Aparajita" panose="020B0604020202020204" pitchFamily="34" charset="0"/>
                <a:ea typeface="Batang" panose="02030600000101010101" pitchFamily="18" charset="-127"/>
                <a:cs typeface="Aparajita" panose="020B0604020202020204" pitchFamily="34" charset="0"/>
              </a:rPr>
              <a:t>.</a:t>
            </a:r>
            <a:endParaRPr lang="id-ID" sz="4400" dirty="0" smtClean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d-ID" sz="2400" dirty="0" smtClean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BENDA			</a:t>
            </a:r>
            <a:r>
              <a:rPr lang="id-ID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id-ID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endParaRPr lang="en-ID" sz="32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KEADAAN</a:t>
            </a:r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ORANG			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TEMPAT</a:t>
            </a:r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PERISTIWA </a:t>
            </a:r>
            <a:endParaRPr lang="en-US" sz="32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SUASANA</a:t>
            </a:r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id-ID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4"/>
          <p:cNvSpPr>
            <a:spLocks noGrp="1"/>
          </p:cNvSpPr>
          <p:nvPr>
            <p:ph sz="half" idx="1"/>
          </p:nvPr>
        </p:nvSpPr>
        <p:spPr>
          <a:xfrm>
            <a:off x="304800" y="3581400"/>
            <a:ext cx="4191000" cy="3276600"/>
          </a:xfrm>
        </p:spPr>
        <p:txBody>
          <a:bodyPr/>
          <a:lstStyle/>
          <a:p>
            <a:pPr algn="just"/>
            <a:endParaRPr lang="id-ID" altLang="en-US" sz="2800" dirty="0" smtClean="0">
              <a:latin typeface="Sylfaen" panose="010A0502050306030303" pitchFamily="18" charset="0"/>
            </a:endParaRPr>
          </a:p>
          <a:p>
            <a:pPr algn="just"/>
            <a:r>
              <a:rPr lang="id-ID" altLang="en-US" sz="2800" dirty="0" smtClean="0">
                <a:latin typeface="Sylfaen" panose="010A0502050306030303" pitchFamily="18" charset="0"/>
              </a:rPr>
              <a:t>B</a:t>
            </a:r>
            <a:r>
              <a:rPr lang="en-ID" altLang="en-US" sz="2800" dirty="0" smtClean="0">
                <a:latin typeface="Sylfaen" panose="010A0502050306030303" pitchFamily="18" charset="0"/>
              </a:rPr>
              <a:t>u</a:t>
            </a:r>
            <a:r>
              <a:rPr lang="id-ID" altLang="en-US" sz="2800" dirty="0" smtClean="0">
                <a:latin typeface="Sylfaen" panose="010A0502050306030303" pitchFamily="18" charset="0"/>
              </a:rPr>
              <a:t>s kota di Jakarta banyak yang sudah reyot, kebersihannya pun tidak terpelihara. Di lantai b</a:t>
            </a:r>
            <a:r>
              <a:rPr lang="en-ID" altLang="en-US" sz="2800" dirty="0" smtClean="0">
                <a:latin typeface="Sylfaen" panose="010A0502050306030303" pitchFamily="18" charset="0"/>
              </a:rPr>
              <a:t>u</a:t>
            </a:r>
            <a:r>
              <a:rPr lang="id-ID" altLang="en-US" sz="2800" dirty="0" smtClean="0">
                <a:latin typeface="Sylfaen" panose="010A0502050306030303" pitchFamily="18" charset="0"/>
              </a:rPr>
              <a:t>s banyak berserakan segala macam sampah dan debu</a:t>
            </a:r>
            <a:r>
              <a:rPr lang="id-ID" altLang="en-US" dirty="0" smtClean="0"/>
              <a:t>. </a:t>
            </a:r>
          </a:p>
        </p:txBody>
      </p:sp>
      <p:sp>
        <p:nvSpPr>
          <p:cNvPr id="7171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3962400"/>
            <a:ext cx="4210050" cy="2895600"/>
          </a:xfrm>
        </p:spPr>
        <p:txBody>
          <a:bodyPr/>
          <a:lstStyle/>
          <a:p>
            <a:pPr algn="just"/>
            <a:r>
              <a:rPr lang="id-ID" altLang="en-US" dirty="0" smtClean="0">
                <a:latin typeface="Sylfaen" panose="010A0502050306030303" pitchFamily="18" charset="0"/>
              </a:rPr>
              <a:t>Ketika saya sedang menaiki b</a:t>
            </a:r>
            <a:r>
              <a:rPr lang="en-ID" altLang="en-US" dirty="0" smtClean="0">
                <a:latin typeface="Sylfaen" panose="010A0502050306030303" pitchFamily="18" charset="0"/>
              </a:rPr>
              <a:t>u</a:t>
            </a:r>
            <a:r>
              <a:rPr lang="id-ID" altLang="en-US" dirty="0" smtClean="0">
                <a:latin typeface="Sylfaen" panose="010A0502050306030303" pitchFamily="18" charset="0"/>
              </a:rPr>
              <a:t>s kota kemarin, di lantai b</a:t>
            </a:r>
            <a:r>
              <a:rPr lang="en-ID" altLang="en-US" dirty="0" smtClean="0">
                <a:latin typeface="Sylfaen" panose="010A0502050306030303" pitchFamily="18" charset="0"/>
              </a:rPr>
              <a:t>u</a:t>
            </a:r>
            <a:r>
              <a:rPr lang="id-ID" altLang="en-US" dirty="0" smtClean="0">
                <a:latin typeface="Sylfaen" panose="010A0502050306030303" pitchFamily="18" charset="0"/>
              </a:rPr>
              <a:t>s banyak berserakan sampah. Udara di dalam bis penuh sesak karena penumpangnya banyak. Orangtua yang duduk di samping saya berbatuk-batuk dan meludahkan dahak seenaknya ke lantai b</a:t>
            </a:r>
            <a:r>
              <a:rPr lang="en-ID" altLang="en-US" dirty="0" smtClean="0">
                <a:latin typeface="Sylfaen" panose="010A0502050306030303" pitchFamily="18" charset="0"/>
              </a:rPr>
              <a:t>u</a:t>
            </a:r>
            <a:r>
              <a:rPr lang="id-ID" altLang="en-US" dirty="0" smtClean="0">
                <a:latin typeface="Sylfaen" panose="010A0502050306030303" pitchFamily="18" charset="0"/>
              </a:rPr>
              <a:t>s</a:t>
            </a:r>
          </a:p>
        </p:txBody>
      </p:sp>
      <p:pic>
        <p:nvPicPr>
          <p:cNvPr id="102402" name="Picture 2" descr="Hasil gambar untuk BUS ANGKUTAN 5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18448"/>
            <a:ext cx="6076950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762000" y="685800"/>
            <a:ext cx="8153400" cy="5688013"/>
          </a:xfrm>
        </p:spPr>
        <p:txBody>
          <a:bodyPr>
            <a:sp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d-ID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Penulis deskripsi mengharapkan pembacanya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d-ID" sz="36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600" dirty="0" smtClean="0">
                <a:latin typeface="Sylfaen" panose="010A0502050306030303" pitchFamily="18" charset="0"/>
                <a:cs typeface="Arial" panose="020B0604020202020204" pitchFamily="34" charset="0"/>
              </a:rPr>
              <a:t>Dapat mel</a:t>
            </a:r>
            <a:r>
              <a:rPr lang="en-ID" sz="3600" dirty="0" err="1" smtClean="0">
                <a:latin typeface="Sylfaen" panose="010A0502050306030303" pitchFamily="18" charset="0"/>
                <a:cs typeface="Arial" panose="020B0604020202020204" pitchFamily="34" charset="0"/>
              </a:rPr>
              <a:t>i</a:t>
            </a:r>
            <a:r>
              <a:rPr lang="id-ID" sz="3600" dirty="0" smtClean="0">
                <a:latin typeface="Sylfaen" panose="010A0502050306030303" pitchFamily="18" charset="0"/>
                <a:cs typeface="Arial" panose="020B0604020202020204" pitchFamily="34" charset="0"/>
              </a:rPr>
              <a:t>hat apa yang dilihatnya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600" dirty="0" smtClean="0">
                <a:latin typeface="Sylfaen" panose="010A0502050306030303" pitchFamily="18" charset="0"/>
                <a:cs typeface="Arial" panose="020B0604020202020204" pitchFamily="34" charset="0"/>
              </a:rPr>
              <a:t>Dapat mendengar apa yang didengarnya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600" dirty="0" smtClean="0">
                <a:latin typeface="Sylfaen" panose="010A0502050306030303" pitchFamily="18" charset="0"/>
                <a:cs typeface="Arial" panose="020B0604020202020204" pitchFamily="34" charset="0"/>
              </a:rPr>
              <a:t>Mencium bau yang diciumnya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600" dirty="0" smtClean="0">
                <a:latin typeface="Sylfaen" panose="010A0502050306030303" pitchFamily="18" charset="0"/>
                <a:cs typeface="Arial" panose="020B0604020202020204" pitchFamily="34" charset="0"/>
              </a:rPr>
              <a:t>Mencicipi apa yang dimakannya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600" dirty="0" smtClean="0">
                <a:latin typeface="Sylfaen" panose="010A0502050306030303" pitchFamily="18" charset="0"/>
                <a:cs typeface="Arial" panose="020B0604020202020204" pitchFamily="34" charset="0"/>
              </a:rPr>
              <a:t>Merasakan apa yang dirasakannya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600" dirty="0" smtClean="0">
                <a:latin typeface="Sylfaen" panose="010A0502050306030303" pitchFamily="18" charset="0"/>
                <a:cs typeface="Arial" panose="020B0604020202020204" pitchFamily="34" charset="0"/>
              </a:rPr>
              <a:t>Serta sampai pada kesimpulan yang sama dengannya 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d-ID" sz="4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6511925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en-US" sz="5400" b="1" dirty="0">
                <a:latin typeface="Aharoni" panose="02010803020104030203" pitchFamily="2" charset="-79"/>
                <a:cs typeface="Aharoni" panose="02010803020104030203" pitchFamily="2" charset="-79"/>
              </a:rPr>
              <a:t>Show, Don`t Tell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143000" y="2057400"/>
            <a:ext cx="7772400" cy="3475038"/>
          </a:xfrm>
        </p:spPr>
        <p:txBody>
          <a:bodyPr rtlCol="0">
            <a:normAutofit/>
          </a:bodyPr>
          <a:lstStyle/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Perlihatkan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bukan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dijelaskan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Gunakan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semua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alat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indera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Detail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Pilihan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kata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spesifik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5821</TotalTime>
  <Words>637</Words>
  <Application>Microsoft Office PowerPoint</Application>
  <PresentationFormat>On-screen Show (4:3)</PresentationFormat>
  <Paragraphs>97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Aharoni</vt:lpstr>
      <vt:lpstr>Aparajita</vt:lpstr>
      <vt:lpstr>Arial</vt:lpstr>
      <vt:lpstr>Arial Narrow</vt:lpstr>
      <vt:lpstr>Arial Rounded MT Bold</vt:lpstr>
      <vt:lpstr>Batang</vt:lpstr>
      <vt:lpstr>Calibri</vt:lpstr>
      <vt:lpstr>Calibri Light</vt:lpstr>
      <vt:lpstr>Calisto MT</vt:lpstr>
      <vt:lpstr>Courier New</vt:lpstr>
      <vt:lpstr>Georgia</vt:lpstr>
      <vt:lpstr>Sylfaen</vt:lpstr>
      <vt:lpstr>Trebuchet MS</vt:lpstr>
      <vt:lpstr>Wingdings</vt:lpstr>
      <vt:lpstr>Office Theme</vt:lpstr>
      <vt:lpstr>Bahasa Indonesia</vt:lpstr>
      <vt:lpstr>PowerPoint Presentation</vt:lpstr>
      <vt:lpstr>PowerPoint Presentation</vt:lpstr>
      <vt:lpstr>Tujuan Pembelajaran </vt:lpstr>
      <vt:lpstr>PowerPoint Presentation</vt:lpstr>
      <vt:lpstr>PowerPoint Presentation</vt:lpstr>
      <vt:lpstr>PowerPoint Presentation</vt:lpstr>
      <vt:lpstr>PowerPoint Presentation</vt:lpstr>
      <vt:lpstr>Show, Don`t Tell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Tugas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Bahasa Indonesia</dc:title>
  <dc:creator>Iwel</dc:creator>
  <cp:lastModifiedBy>Dessy</cp:lastModifiedBy>
  <cp:revision>130</cp:revision>
  <dcterms:created xsi:type="dcterms:W3CDTF">2016-08-29T06:35:56Z</dcterms:created>
  <dcterms:modified xsi:type="dcterms:W3CDTF">2019-09-17T00:41:23Z</dcterms:modified>
</cp:coreProperties>
</file>