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64" r:id="rId4"/>
    <p:sldId id="260" r:id="rId5"/>
    <p:sldId id="257" r:id="rId6"/>
    <p:sldId id="261" r:id="rId7"/>
    <p:sldId id="262" r:id="rId8"/>
    <p:sldId id="266" r:id="rId9"/>
    <p:sldId id="267" r:id="rId10"/>
    <p:sldId id="265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5626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132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4558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527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6562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445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852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0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724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0085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804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0FEFD8D-36B9-4F20-ABED-7E8269439622}" type="datetimeFigureOut">
              <a:rPr lang="id-ID" smtClean="0"/>
              <a:t>05/12/2017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A6ACB93-03E7-499E-8A91-C63FF32EA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813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PENULISAN ARTIKEL ILMIAH POPULER</a:t>
            </a:r>
            <a:endParaRPr lang="id-ID" sz="44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b="1" dirty="0" err="1" smtClean="0">
                <a:latin typeface="Arial Narrow" panose="020B0606020202030204" pitchFamily="34" charset="0"/>
                <a:cs typeface="Aharoni" panose="02010803020104030203" pitchFamily="2" charset="-79"/>
              </a:rPr>
              <a:t>Desy</a:t>
            </a:r>
            <a:r>
              <a:rPr lang="en-ID" b="1" dirty="0" smtClean="0">
                <a:latin typeface="Arial Narrow" panose="020B0606020202030204" pitchFamily="34" charset="0"/>
                <a:cs typeface="Aharoni" panose="02010803020104030203" pitchFamily="2" charset="-79"/>
              </a:rPr>
              <a:t> </a:t>
            </a:r>
            <a:r>
              <a:rPr lang="en-ID" b="1" dirty="0" err="1" smtClean="0">
                <a:latin typeface="Arial Narrow" panose="020B0606020202030204" pitchFamily="34" charset="0"/>
                <a:cs typeface="Aharoni" panose="02010803020104030203" pitchFamily="2" charset="-79"/>
              </a:rPr>
              <a:t>Listyaningrum</a:t>
            </a:r>
            <a:r>
              <a:rPr lang="en-ID" b="1" dirty="0" smtClean="0">
                <a:latin typeface="Arial Narrow" panose="020B0606020202030204" pitchFamily="34" charset="0"/>
                <a:cs typeface="Aharoni" panose="02010803020104030203" pitchFamily="2" charset="-79"/>
              </a:rPr>
              <a:t>, </a:t>
            </a:r>
            <a:r>
              <a:rPr lang="en-ID" b="1" dirty="0" err="1" smtClean="0">
                <a:latin typeface="Arial Narrow" panose="020B0606020202030204" pitchFamily="34" charset="0"/>
                <a:cs typeface="Aharoni" panose="02010803020104030203" pitchFamily="2" charset="-79"/>
              </a:rPr>
              <a:t>M.Hum</a:t>
            </a:r>
            <a:endParaRPr lang="id-ID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2974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perbaiki tulisan ANDA!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Terima Kasih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911694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648" y="321972"/>
            <a:ext cx="10058400" cy="1004552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 smtClean="0"/>
              <a:t>POLA PENULISAN ILMIAH POPULER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23494"/>
            <a:ext cx="10058400" cy="5422006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Pola pemecahan topik</a:t>
            </a:r>
          </a:p>
          <a:p>
            <a:pPr marL="0" indent="0">
              <a:buNone/>
            </a:pPr>
            <a:r>
              <a:rPr lang="id-ID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Contoh: Ekspor Bekicot ke Paris</a:t>
            </a:r>
          </a:p>
          <a:p>
            <a:pPr marL="0" indent="0">
              <a:buNone/>
            </a:pPr>
            <a:r>
              <a:rPr lang="id-ID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Jenis bekicot yang dipilih untuk diekspor</a:t>
            </a:r>
          </a:p>
          <a:p>
            <a:pPr marL="0" indent="0">
              <a:buNone/>
            </a:pPr>
            <a:r>
              <a:rPr lang="id-ID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Pengolahan daging bekicot</a:t>
            </a:r>
          </a:p>
          <a:p>
            <a:pPr marL="0" indent="0">
              <a:buNone/>
            </a:pPr>
            <a:r>
              <a:rPr lang="id-ID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Peternakan bekicot untuk melestarikan bekicot agar tidak punah.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id-ID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Pola Masalah dan Pemecahannya</a:t>
            </a:r>
          </a:p>
          <a:p>
            <a:pPr marL="0" indent="0">
              <a:buNone/>
            </a:pPr>
            <a:r>
              <a:rPr lang="id-ID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Contoh: Pempukan Tanaman</a:t>
            </a:r>
          </a:p>
          <a:p>
            <a:pPr marL="0" indent="0">
              <a:buNone/>
            </a:pPr>
            <a:r>
              <a:rPr lang="id-ID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Mengapa pemupukan tanaman kadang-kadang tidak berhasil      	   dan malah membunuh tanamannya</a:t>
            </a:r>
          </a:p>
          <a:p>
            <a:pPr marL="0" indent="0">
              <a:buNone/>
            </a:pPr>
            <a:r>
              <a:rPr lang="id-ID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Bagaimana cara mengatasi agar tidak gagal</a:t>
            </a:r>
          </a:p>
          <a:p>
            <a:pPr marL="0" indent="0">
              <a:buNone/>
            </a:pPr>
            <a:r>
              <a:rPr lang="id-ID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Petunjuk/Cara memupuk menurut para ahli. </a:t>
            </a:r>
            <a:endParaRPr lang="id-ID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20564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526" y="927279"/>
            <a:ext cx="10058400" cy="50742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id-ID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Pola Kronologi</a:t>
            </a:r>
          </a:p>
          <a:p>
            <a:pPr marL="0" indent="0">
              <a:buNone/>
            </a:pPr>
            <a:r>
              <a:rPr lang="id-ID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Contoh: Perkembangan Kolam di Indonesia</a:t>
            </a:r>
          </a:p>
          <a:p>
            <a:pPr marL="0" indent="0">
              <a:buNone/>
            </a:pPr>
            <a:r>
              <a:rPr lang="id-ID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- Penulis menjelaskan us</a:t>
            </a:r>
            <a:r>
              <a:rPr lang="en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 kolam sejak </a:t>
            </a:r>
            <a:r>
              <a:rPr lang="en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</a:t>
            </a:r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aman 		   Majapahit sampai </a:t>
            </a:r>
            <a:r>
              <a:rPr lang="en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</a:t>
            </a:r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aman kemerdekaan.</a:t>
            </a:r>
          </a:p>
          <a:p>
            <a:pPr marL="0" indent="0">
              <a:buNone/>
            </a:pPr>
            <a:r>
              <a:rPr lang="id-ID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- Penulis menjelaskan berbagai teknik perkolaman 		  dalam periode tertentu.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id-ID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Pola Perbandingan</a:t>
            </a:r>
          </a:p>
          <a:p>
            <a:pPr marL="0" indent="0">
              <a:buNone/>
            </a:pPr>
            <a:r>
              <a:rPr lang="id-ID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Contoh: Penulis membandingkan dua hal atau lebih</a:t>
            </a:r>
          </a:p>
          <a:p>
            <a:pPr marL="0" indent="0">
              <a:buNone/>
            </a:pPr>
            <a:r>
              <a:rPr lang="id-ID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Penulis menunjukkan persamaan dan 			     perbedaannya </a:t>
            </a:r>
          </a:p>
        </p:txBody>
      </p:sp>
    </p:spTree>
    <p:extLst>
      <p:ext uri="{BB962C8B-B14F-4D97-AF65-F5344CB8AC3E}">
        <p14:creationId xmlns:p14="http://schemas.microsoft.com/office/powerpoint/2010/main" val="18989423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72138"/>
            <a:ext cx="10058400" cy="1371600"/>
          </a:xfrm>
        </p:spPr>
        <p:txBody>
          <a:bodyPr/>
          <a:lstStyle/>
          <a:p>
            <a:pPr algn="ctr"/>
            <a:r>
              <a:rPr lang="id-ID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BAGIAN JUDUL </a:t>
            </a:r>
            <a:endParaRPr lang="id-ID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2"/>
            <a:ext cx="10515600" cy="5112912"/>
          </a:xfrm>
        </p:spPr>
        <p:txBody>
          <a:bodyPr>
            <a:normAutofit fontScale="92500" lnSpcReduction="20000"/>
          </a:bodyPr>
          <a:lstStyle/>
          <a:p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Judul harus menarik perhatian dan mencerminkan tema.</a:t>
            </a:r>
          </a:p>
          <a:p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Judul harus mencerminkan sinopsis</a:t>
            </a:r>
          </a:p>
          <a:p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Judul harus ringkas dan padat</a:t>
            </a:r>
          </a:p>
          <a:p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Judul yang terlalu pendek tidak akan mencerminkan tema dan sinopsis</a:t>
            </a:r>
          </a:p>
          <a:p>
            <a:r>
              <a:rPr lang="id-ID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Judul boleh pendek, tetapi diberikan penjelasan di bawahnya</a:t>
            </a:r>
          </a:p>
          <a:p>
            <a:pPr marL="0" indent="0" algn="ctr">
              <a:buNone/>
            </a:pPr>
            <a:r>
              <a:rPr lang="id-ID" dirty="0"/>
              <a:t>	</a:t>
            </a:r>
            <a:endParaRPr lang="id-ID" dirty="0" smtClean="0"/>
          </a:p>
          <a:p>
            <a:pPr marL="0" indent="0" algn="ctr">
              <a:buNone/>
            </a:pPr>
            <a:r>
              <a:rPr lang="id-ID" sz="3900" b="1" dirty="0" smtClean="0"/>
              <a:t>SAPI BALI</a:t>
            </a:r>
          </a:p>
          <a:p>
            <a:pPr marL="0" indent="0" algn="ctr">
              <a:buNone/>
            </a:pPr>
            <a:r>
              <a:rPr lang="id-ID" sz="3200" i="1" dirty="0" smtClean="0"/>
              <a:t>Riwayat Penciptaan dan Cara Peternakannya</a:t>
            </a:r>
          </a:p>
          <a:p>
            <a:pPr marL="0" indent="0" algn="ctr">
              <a:buNone/>
            </a:pPr>
            <a:r>
              <a:rPr lang="id-ID" sz="3200" b="1" dirty="0" smtClean="0"/>
              <a:t>KIJING TAIWAN</a:t>
            </a:r>
          </a:p>
          <a:p>
            <a:pPr marL="0" indent="0" algn="ctr">
              <a:buNone/>
            </a:pPr>
            <a:r>
              <a:rPr lang="id-ID" sz="3200" i="1" dirty="0" smtClean="0"/>
              <a:t>Betul-betul Menyelundup ke Indonesia</a:t>
            </a:r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555037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548"/>
            <a:ext cx="10515600" cy="1325563"/>
          </a:xfrm>
        </p:spPr>
        <p:txBody>
          <a:bodyPr/>
          <a:lstStyle/>
          <a:p>
            <a:pPr algn="ctr"/>
            <a:r>
              <a:rPr lang="id-ID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BAGIAN PENDAHULUAN</a:t>
            </a:r>
            <a:endParaRPr lang="id-ID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7888"/>
            <a:ext cx="10515600" cy="5434884"/>
          </a:xfrm>
        </p:spPr>
        <p:txBody>
          <a:bodyPr>
            <a:normAutofit/>
          </a:bodyPr>
          <a:lstStyle/>
          <a:p>
            <a:r>
              <a:rPr lang="id-ID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Bagian pendahuluan harus menarik agar menarik/memancing minat pembaca</a:t>
            </a:r>
          </a:p>
          <a:p>
            <a:r>
              <a:rPr lang="id-ID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Terdapat tujuh bagian pendahuluan yang dapat digunakan (Boleh digunakan salah satu saja)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Ringkasan: </a:t>
            </a:r>
            <a:r>
              <a:rPr lang="id-ID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Memberi gambaran kepada pembaca tentang apa yang akan disajikan dalam isi/pembahasan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Pernyataan yang Menonjol</a:t>
            </a:r>
            <a:r>
              <a:rPr lang="id-ID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“Pendahuluan Kejutan” biasanya membuat pembaca menjadi terpesona dan diikuti oleh kalimat kekaguman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Pelukisan/Deskripsi: </a:t>
            </a:r>
            <a:r>
              <a:rPr lang="id-ID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Fakta, Kejadian, atau hal yang dapat menarik perhatian pembaca. Mengajak pembaca untuk membayangkan.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Anekdot: </a:t>
            </a:r>
            <a:r>
              <a:rPr lang="id-ID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Berupa cerita fakta di awal paragraf. 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Pertanyaan: </a:t>
            </a:r>
            <a:r>
              <a:rPr lang="id-ID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Berbentuk pertanyaan yang merangsang keingintahuan pembaca.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Kutipan orang lain</a:t>
            </a:r>
            <a:r>
              <a:rPr lang="id-ID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Pendahuluan berupa kutipan seseorang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Amanat langsung: </a:t>
            </a:r>
            <a:r>
              <a:rPr lang="id-ID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Biasanya penulis menggunakan kata “kita” “Anda” </a:t>
            </a:r>
          </a:p>
          <a:p>
            <a:pPr marL="0" indent="0">
              <a:buNone/>
            </a:pPr>
            <a:endParaRPr lang="id-ID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8263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TUBUH UTAMA (ISI)</a:t>
            </a:r>
            <a:endParaRPr lang="id-ID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8" y="1690688"/>
            <a:ext cx="12063211" cy="4806995"/>
          </a:xfrm>
        </p:spPr>
        <p:txBody>
          <a:bodyPr/>
          <a:lstStyle/>
          <a:p>
            <a:pPr algn="just"/>
            <a:r>
              <a:rPr lang="id-ID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Tubuh utama tanpa subjudul diperbolehkan, tetapi sangat melelahkan pembaca. </a:t>
            </a:r>
          </a:p>
          <a:p>
            <a:pPr algn="just"/>
            <a:r>
              <a:rPr lang="id-ID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Tubuh utama tanpa subjudul dapat menghilangkan minat pembaca</a:t>
            </a:r>
          </a:p>
          <a:p>
            <a:pPr algn="just"/>
            <a:r>
              <a:rPr lang="id-ID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Menulis subjudul harus menggunakan kata-kata yang menarik minat pembaca. Contoh : </a:t>
            </a:r>
            <a:r>
              <a:rPr lang="id-ID" sz="3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Penetasan Telur Mujair---Penetasan Telur di dalam Mulut </a:t>
            </a:r>
          </a:p>
          <a:p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7474209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haroni" panose="02010803020104030203" pitchFamily="2" charset="-79"/>
                <a:cs typeface="Aharoni" panose="02010803020104030203" pitchFamily="2" charset="-79"/>
              </a:rPr>
              <a:t>Penutup Bergaya Pamit </a:t>
            </a:r>
            <a:endParaRPr lang="id-ID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Penutup tidak perlu dijelaskan secara terang-terangan dalam bentuk subjudul “Penutup” melainkan langsung saja dalam alinea baru bergaya pamit.</a:t>
            </a:r>
          </a:p>
          <a:p>
            <a:r>
              <a:rPr lang="id-ID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Gaya pamit tersebut dapat menggunakan kata, “</a:t>
            </a:r>
            <a:r>
              <a:rPr lang="id-ID" sz="4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demikian”, “jadi”, “maka”, “akhirnya”.</a:t>
            </a:r>
            <a:endParaRPr lang="id-ID" sz="4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06389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9896" y="642594"/>
            <a:ext cx="6710517" cy="905987"/>
          </a:xfrm>
        </p:spPr>
        <p:txBody>
          <a:bodyPr/>
          <a:lstStyle/>
          <a:p>
            <a:pPr algn="ctr"/>
            <a:r>
              <a:rPr lang="id-ID" b="1" dirty="0" smtClean="0"/>
              <a:t>Pola Penulisan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48581"/>
            <a:ext cx="10058400" cy="448645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Diprint kertas A4</a:t>
            </a:r>
          </a:p>
          <a:p>
            <a:pPr algn="just"/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Ukuran huruf 12</a:t>
            </a:r>
          </a:p>
          <a:p>
            <a:pPr algn="just"/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Ukuran Judul 14</a:t>
            </a:r>
          </a:p>
          <a:p>
            <a:pPr algn="just"/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Subjudul diberikan tanda </a:t>
            </a:r>
            <a:r>
              <a:rPr lang="id-ID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</a:p>
          <a:p>
            <a:pPr algn="just"/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Ukuran Spasi 1.5</a:t>
            </a:r>
          </a:p>
          <a:p>
            <a:pPr algn="just"/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Jenis tulisan </a:t>
            </a:r>
            <a:r>
              <a:rPr lang="id-ID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Times New Roman </a:t>
            </a:r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atau </a:t>
            </a:r>
            <a:r>
              <a:rPr lang="id-ID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</a:p>
          <a:p>
            <a:pPr algn="just"/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Ukuran Kertas 4. 4. 3. 3 </a:t>
            </a:r>
          </a:p>
          <a:p>
            <a:pPr algn="just"/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Tambahan </a:t>
            </a:r>
            <a:r>
              <a:rPr lang="id-ID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Desain dan Gambar </a:t>
            </a:r>
            <a:r>
              <a:rPr lang="id-ID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diberikan point tambahan 5 </a:t>
            </a:r>
          </a:p>
          <a:p>
            <a:endParaRPr lang="id-ID" b="1" dirty="0" smtClean="0"/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42709239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PENILAIAN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9" y="1858297"/>
            <a:ext cx="10864645" cy="4601497"/>
          </a:xfrm>
        </p:spPr>
        <p:txBody>
          <a:bodyPr>
            <a:normAutofit/>
          </a:bodyPr>
          <a:lstStyle/>
          <a:p>
            <a:pPr algn="just"/>
            <a:r>
              <a:rPr lang="id-ID" sz="3600" dirty="0" smtClean="0"/>
              <a:t>Judul dan Lead Menarik </a:t>
            </a:r>
            <a:r>
              <a:rPr lang="id-ID" sz="3600" b="1" dirty="0" smtClean="0"/>
              <a:t>5</a:t>
            </a:r>
          </a:p>
          <a:p>
            <a:pPr algn="just"/>
            <a:r>
              <a:rPr lang="id-ID" sz="3600" dirty="0" smtClean="0"/>
              <a:t>Pendahuluan </a:t>
            </a:r>
            <a:r>
              <a:rPr lang="id-ID" sz="3600" dirty="0"/>
              <a:t>m</a:t>
            </a:r>
            <a:r>
              <a:rPr lang="id-ID" sz="3600" dirty="0" smtClean="0"/>
              <a:t>enarik dan kalimat tesis </a:t>
            </a:r>
            <a:r>
              <a:rPr lang="id-ID" sz="3600" b="1" dirty="0" smtClean="0"/>
              <a:t>10</a:t>
            </a:r>
          </a:p>
          <a:p>
            <a:pPr algn="just"/>
            <a:r>
              <a:rPr lang="id-ID" sz="3600" dirty="0" smtClean="0"/>
              <a:t>Pembahasan disertai kutipan dan subbab yang menarik  </a:t>
            </a:r>
            <a:r>
              <a:rPr lang="id-ID" sz="3600" b="1" dirty="0" smtClean="0"/>
              <a:t>30</a:t>
            </a:r>
          </a:p>
          <a:p>
            <a:pPr algn="just"/>
            <a:r>
              <a:rPr lang="id-ID" sz="3600" dirty="0" smtClean="0"/>
              <a:t>Penutup </a:t>
            </a:r>
            <a:r>
              <a:rPr lang="id-ID" sz="3600" b="1" dirty="0" smtClean="0"/>
              <a:t>5</a:t>
            </a:r>
          </a:p>
          <a:p>
            <a:pPr algn="just"/>
            <a:r>
              <a:rPr lang="id-ID" sz="3600" dirty="0" smtClean="0"/>
              <a:t>Nilai Tambahan Gambar dan Desain </a:t>
            </a:r>
            <a:r>
              <a:rPr lang="id-ID" sz="3600" b="1" dirty="0" smtClean="0"/>
              <a:t>5 </a:t>
            </a:r>
            <a:endParaRPr lang="id-ID" sz="3600" b="1" dirty="0"/>
          </a:p>
        </p:txBody>
      </p:sp>
    </p:spTree>
    <p:extLst>
      <p:ext uri="{BB962C8B-B14F-4D97-AF65-F5344CB8AC3E}">
        <p14:creationId xmlns:p14="http://schemas.microsoft.com/office/powerpoint/2010/main" val="4282907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349</TotalTime>
  <Words>332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Aharoni</vt:lpstr>
      <vt:lpstr>Arial</vt:lpstr>
      <vt:lpstr>Arial Narrow</vt:lpstr>
      <vt:lpstr>Arial Unicode MS</vt:lpstr>
      <vt:lpstr>Century Gothic</vt:lpstr>
      <vt:lpstr>Garamond</vt:lpstr>
      <vt:lpstr>Savon</vt:lpstr>
      <vt:lpstr>PENULISAN ARTIKEL ILMIAH POPULER</vt:lpstr>
      <vt:lpstr>POLA PENULISAN ILMIAH POPULER</vt:lpstr>
      <vt:lpstr>PowerPoint Presentation</vt:lpstr>
      <vt:lpstr>BAGIAN JUDUL </vt:lpstr>
      <vt:lpstr>BAGIAN PENDAHULUAN</vt:lpstr>
      <vt:lpstr>TUBUH UTAMA (ISI)</vt:lpstr>
      <vt:lpstr>Penutup Bergaya Pamit </vt:lpstr>
      <vt:lpstr>Pola Penulisan</vt:lpstr>
      <vt:lpstr>PENILAIAN </vt:lpstr>
      <vt:lpstr>perbaiki tulisan ANDA!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ARTIKEL ILMIAH POPULER</dc:title>
  <dc:creator>WIN_8</dc:creator>
  <cp:lastModifiedBy>Dessy</cp:lastModifiedBy>
  <cp:revision>16</cp:revision>
  <dcterms:created xsi:type="dcterms:W3CDTF">2017-11-27T14:25:32Z</dcterms:created>
  <dcterms:modified xsi:type="dcterms:W3CDTF">2017-12-05T01:01:00Z</dcterms:modified>
</cp:coreProperties>
</file>