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58" r:id="rId5"/>
    <p:sldId id="268" r:id="rId6"/>
    <p:sldId id="263" r:id="rId7"/>
    <p:sldId id="282" r:id="rId8"/>
    <p:sldId id="264" r:id="rId9"/>
    <p:sldId id="283" r:id="rId10"/>
    <p:sldId id="265" r:id="rId11"/>
    <p:sldId id="289" r:id="rId12"/>
    <p:sldId id="266" r:id="rId13"/>
    <p:sldId id="284" r:id="rId14"/>
    <p:sldId id="277" r:id="rId15"/>
    <p:sldId id="290" r:id="rId16"/>
    <p:sldId id="291" r:id="rId17"/>
    <p:sldId id="292" r:id="rId18"/>
    <p:sldId id="269" r:id="rId19"/>
    <p:sldId id="278" r:id="rId20"/>
    <p:sldId id="271" r:id="rId21"/>
    <p:sldId id="285" r:id="rId22"/>
    <p:sldId id="272" r:id="rId23"/>
    <p:sldId id="286" r:id="rId24"/>
    <p:sldId id="273" r:id="rId25"/>
    <p:sldId id="279" r:id="rId26"/>
    <p:sldId id="274" r:id="rId27"/>
    <p:sldId id="293" r:id="rId28"/>
    <p:sldId id="257" r:id="rId29"/>
    <p:sldId id="294" r:id="rId30"/>
    <p:sldId id="295" r:id="rId31"/>
    <p:sldId id="296" r:id="rId32"/>
    <p:sldId id="297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842" autoAdjust="0"/>
  </p:normalViewPr>
  <p:slideViewPr>
    <p:cSldViewPr snapToGrid="0">
      <p:cViewPr varScale="1">
        <p:scale>
          <a:sx n="69" d="100"/>
          <a:sy n="69" d="100"/>
        </p:scale>
        <p:origin x="78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8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9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4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2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8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9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1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3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1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2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6FD2E67-E16F-45DF-803E-E525B4FAD5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9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d-ID" sz="9600" noProof="1"/>
              <a:t>Kalimat Efektif</a:t>
            </a:r>
          </a:p>
        </p:txBody>
      </p:sp>
    </p:spTree>
    <p:extLst>
      <p:ext uri="{BB962C8B-B14F-4D97-AF65-F5344CB8AC3E}">
        <p14:creationId xmlns:p14="http://schemas.microsoft.com/office/powerpoint/2010/main" val="371277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/>
              <a:t>Objek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3492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1. </a:t>
            </a:r>
            <a:r>
              <a:rPr lang="en-US" sz="2800" dirty="0" err="1"/>
              <a:t>Objek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umumnya</a:t>
            </a:r>
            <a:r>
              <a:rPr lang="en-US" sz="2800" dirty="0"/>
              <a:t> </a:t>
            </a:r>
            <a:r>
              <a:rPr lang="en-US" sz="2800" dirty="0" err="1"/>
              <a:t>berbentuk</a:t>
            </a:r>
            <a:r>
              <a:rPr lang="en-US" sz="2800" dirty="0"/>
              <a:t> </a:t>
            </a:r>
            <a:r>
              <a:rPr lang="en-US" sz="2800" dirty="0" err="1"/>
              <a:t>nomina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dirty="0" err="1"/>
              <a:t>Objek</a:t>
            </a:r>
            <a:r>
              <a:rPr lang="en-US" sz="2800" dirty="0"/>
              <a:t> </a:t>
            </a:r>
            <a:r>
              <a:rPr lang="en-US" sz="2800" dirty="0" err="1"/>
              <a:t>berfungsi</a:t>
            </a:r>
            <a:r>
              <a:rPr lang="en-US" sz="2800" dirty="0"/>
              <a:t> </a:t>
            </a:r>
            <a:r>
              <a:rPr lang="en-US" sz="2800" dirty="0" err="1"/>
              <a:t>menyatakan</a:t>
            </a:r>
            <a:r>
              <a:rPr lang="en-US" sz="2800" dirty="0"/>
              <a:t> korban </a:t>
            </a:r>
          </a:p>
          <a:p>
            <a:pPr marL="0" indent="0">
              <a:buNone/>
            </a:pPr>
            <a:r>
              <a:rPr lang="en-US" sz="2800" dirty="0"/>
              <a:t>3. </a:t>
            </a:r>
            <a:r>
              <a:rPr lang="en-US" sz="2800" dirty="0" err="1"/>
              <a:t>Kalimat</a:t>
            </a:r>
            <a:r>
              <a:rPr lang="en-US" sz="2800" dirty="0"/>
              <a:t> yang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objek</a:t>
            </a:r>
            <a:r>
              <a:rPr lang="en-US" sz="2800" dirty="0"/>
              <a:t> </a:t>
            </a:r>
            <a:r>
              <a:rPr lang="en-US" sz="2800" dirty="0" err="1"/>
              <a:t>pasti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dipasifkan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8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/>
              <a:t>Ayah </a:t>
            </a:r>
            <a:r>
              <a:rPr lang="en-ID" sz="2800" dirty="0" err="1"/>
              <a:t>membelikan</a:t>
            </a:r>
            <a:r>
              <a:rPr lang="en-ID" sz="2800" dirty="0"/>
              <a:t> </a:t>
            </a:r>
            <a:r>
              <a:rPr lang="en-ID" sz="2800" dirty="0" err="1"/>
              <a:t>adik</a:t>
            </a:r>
            <a:r>
              <a:rPr lang="en-ID" sz="2800" dirty="0"/>
              <a:t> </a:t>
            </a:r>
            <a:r>
              <a:rPr lang="en-ID" sz="2800" dirty="0" err="1"/>
              <a:t>sebuah</a:t>
            </a:r>
            <a:r>
              <a:rPr lang="en-ID" sz="2800" dirty="0"/>
              <a:t> </a:t>
            </a:r>
            <a:r>
              <a:rPr lang="en-ID" sz="2800" dirty="0" err="1"/>
              <a:t>buku</a:t>
            </a:r>
            <a:r>
              <a:rPr lang="en-ID" sz="2800" dirty="0"/>
              <a:t> </a:t>
            </a:r>
            <a:r>
              <a:rPr lang="en-ID" sz="2800" dirty="0" err="1"/>
              <a:t>baru</a:t>
            </a:r>
            <a:r>
              <a:rPr lang="en-ID" sz="2800" dirty="0"/>
              <a:t>.</a:t>
            </a:r>
          </a:p>
          <a:p>
            <a:endParaRPr lang="en-ID" sz="2800" dirty="0"/>
          </a:p>
          <a:p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mengumumkan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bulan</a:t>
            </a:r>
            <a:r>
              <a:rPr lang="en-US" sz="2800" dirty="0"/>
              <a:t> </a:t>
            </a:r>
            <a:r>
              <a:rPr lang="en-US" sz="2800" dirty="0" err="1"/>
              <a:t>depan</a:t>
            </a:r>
            <a:r>
              <a:rPr lang="en-US" sz="2800" dirty="0"/>
              <a:t> </a:t>
            </a:r>
            <a:r>
              <a:rPr lang="en-US" sz="2800" dirty="0" err="1"/>
              <a:t>harga</a:t>
            </a:r>
            <a:r>
              <a:rPr lang="en-US" sz="2800" dirty="0"/>
              <a:t> BBM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naik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192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/>
              <a:t>Keterangan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9054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/>
              <a:t>Terletak</a:t>
            </a:r>
            <a:r>
              <a:rPr lang="en-US" sz="2400" dirty="0"/>
              <a:t> di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S </a:t>
            </a:r>
            <a:r>
              <a:rPr lang="en-US" sz="2400" dirty="0" err="1"/>
              <a:t>atau</a:t>
            </a:r>
            <a:r>
              <a:rPr lang="en-US" sz="2400" dirty="0"/>
              <a:t> 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predikat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Keterangan</a:t>
            </a:r>
            <a:r>
              <a:rPr lang="en-US" sz="2400" dirty="0"/>
              <a:t>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1. </a:t>
            </a:r>
            <a:r>
              <a:rPr lang="en-US" sz="2400" dirty="0" err="1"/>
              <a:t>Waktu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2. </a:t>
            </a:r>
            <a:r>
              <a:rPr lang="en-US" sz="2400" dirty="0" err="1"/>
              <a:t>Tempat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3. Cara</a:t>
            </a:r>
          </a:p>
          <a:p>
            <a:pPr>
              <a:buNone/>
            </a:pPr>
            <a:r>
              <a:rPr lang="en-US" sz="2400" dirty="0"/>
              <a:t>	4. </a:t>
            </a:r>
            <a:r>
              <a:rPr lang="en-US" sz="2400" dirty="0" err="1"/>
              <a:t>Alat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5. </a:t>
            </a:r>
            <a:r>
              <a:rPr lang="en-US" sz="2400" dirty="0" err="1"/>
              <a:t>Tujuan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lantang</a:t>
            </a:r>
            <a:r>
              <a:rPr lang="en-US" sz="3200" dirty="0"/>
              <a:t>, </a:t>
            </a:r>
            <a:r>
              <a:rPr lang="en-US" sz="3200" dirty="0" err="1"/>
              <a:t>mahasiswa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meneriakkan</a:t>
            </a:r>
            <a:r>
              <a:rPr lang="en-US" sz="3200" dirty="0"/>
              <a:t> </a:t>
            </a:r>
            <a:r>
              <a:rPr lang="en-US" sz="3200" dirty="0" err="1"/>
              <a:t>tuntutannya</a:t>
            </a:r>
            <a:r>
              <a:rPr lang="en-US" sz="3200" dirty="0"/>
              <a:t>. </a:t>
            </a:r>
          </a:p>
          <a:p>
            <a:r>
              <a:rPr lang="en-US" sz="3200" dirty="0"/>
              <a:t>Kami </a:t>
            </a:r>
            <a:r>
              <a:rPr lang="en-US" sz="3200" dirty="0" err="1"/>
              <a:t>mengerjakan</a:t>
            </a:r>
            <a:r>
              <a:rPr lang="en-US" sz="3200" dirty="0"/>
              <a:t> </a:t>
            </a:r>
            <a:r>
              <a:rPr lang="en-US" sz="3200" dirty="0" err="1"/>
              <a:t>tugas</a:t>
            </a:r>
            <a:r>
              <a:rPr lang="en-US" sz="3200" dirty="0"/>
              <a:t>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tengah</a:t>
            </a:r>
            <a:r>
              <a:rPr lang="en-US" sz="3200" dirty="0"/>
              <a:t> </a:t>
            </a:r>
            <a:r>
              <a:rPr lang="en-US" sz="3200" dirty="0" err="1"/>
              <a:t>malam</a:t>
            </a:r>
            <a:r>
              <a:rPr lang="en-US" sz="3200" dirty="0"/>
              <a:t>. </a:t>
            </a:r>
          </a:p>
          <a:p>
            <a:r>
              <a:rPr lang="en-US" sz="3200" dirty="0"/>
              <a:t>Kami </a:t>
            </a:r>
            <a:r>
              <a:rPr lang="en-US" sz="3200" dirty="0" err="1"/>
              <a:t>mengerjakan</a:t>
            </a:r>
            <a:r>
              <a:rPr lang="en-US" sz="3200" dirty="0"/>
              <a:t> </a:t>
            </a:r>
            <a:r>
              <a:rPr lang="en-US" sz="3200" dirty="0" err="1"/>
              <a:t>tugas</a:t>
            </a:r>
            <a:r>
              <a:rPr lang="en-US" sz="3200" dirty="0"/>
              <a:t> di </a:t>
            </a:r>
            <a:r>
              <a:rPr lang="en-US" sz="3200" dirty="0" err="1"/>
              <a:t>perpustakaan</a:t>
            </a:r>
            <a:r>
              <a:rPr lang="en-US" dirty="0"/>
              <a:t> </a:t>
            </a:r>
          </a:p>
          <a:p>
            <a:r>
              <a:rPr lang="en-US" sz="3200" dirty="0"/>
              <a:t>Kami </a:t>
            </a:r>
            <a:r>
              <a:rPr lang="en-US" sz="3200" dirty="0" err="1"/>
              <a:t>belajar</a:t>
            </a:r>
            <a:r>
              <a:rPr lang="en-US" sz="3200" dirty="0"/>
              <a:t> demi masa </a:t>
            </a:r>
            <a:r>
              <a:rPr lang="en-US" sz="3200" dirty="0" err="1"/>
              <a:t>depan</a:t>
            </a:r>
            <a:r>
              <a:rPr lang="en-US" sz="3200" dirty="0"/>
              <a:t> yang </a:t>
            </a:r>
            <a:r>
              <a:rPr lang="en-US" sz="3200" dirty="0" err="1"/>
              <a:t>cemerlang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noProof="1"/>
              <a:t>Kalimat Efektif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noProof="1"/>
              <a:t>Kalimat yang secara tepat mewakili gagasan pembicara atau penulis.</a:t>
            </a:r>
          </a:p>
          <a:p>
            <a:r>
              <a:rPr lang="en-US" sz="3600" noProof="1"/>
              <a:t>Menimbulkan gagasan yang sama tepatnya dalam pikiran pendengar atau pembaca sesuai maksud pembicara atau penulis.</a:t>
            </a:r>
          </a:p>
        </p:txBody>
      </p:sp>
    </p:spTree>
    <p:extLst>
      <p:ext uri="{BB962C8B-B14F-4D97-AF65-F5344CB8AC3E}">
        <p14:creationId xmlns:p14="http://schemas.microsoft.com/office/powerpoint/2010/main" val="20508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20517"/>
            <a:ext cx="3729904" cy="6456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47" y="220517"/>
            <a:ext cx="3569927" cy="6346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4509" y="2867891"/>
            <a:ext cx="2881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Manakah</a:t>
            </a:r>
            <a:r>
              <a:rPr lang="en-ID" sz="2800" dirty="0"/>
              <a:t> yang </a:t>
            </a:r>
            <a:r>
              <a:rPr lang="en-ID" sz="2800" dirty="0" err="1"/>
              <a:t>efektif</a:t>
            </a:r>
            <a:r>
              <a:rPr lang="en-ID" sz="2800" dirty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1665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2" y="2291197"/>
            <a:ext cx="5471220" cy="4109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46" y="2471304"/>
            <a:ext cx="6167554" cy="38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6" y="2549669"/>
            <a:ext cx="6434221" cy="3158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23" y="2545773"/>
            <a:ext cx="42195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noProof="1"/>
              <a:t>Syarat Kalimat Efektif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06324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en-US" sz="3200" noProof="1"/>
              <a:t>1. Mudah dipahami oleh pendengar atau pembacanya.</a:t>
            </a:r>
          </a:p>
          <a:p>
            <a:pPr fontAlgn="base">
              <a:buNone/>
            </a:pPr>
            <a:r>
              <a:rPr lang="en-US" sz="3200" noProof="1"/>
              <a:t>2. Tidak menimbulkan kesalahan dalam menafsirkan maksud sang penulis.</a:t>
            </a:r>
          </a:p>
          <a:p>
            <a:pPr fontAlgn="base">
              <a:buNone/>
            </a:pPr>
            <a:r>
              <a:rPr lang="en-US" sz="3200" noProof="1"/>
              <a:t>3. Menyampaikan pemikiran penulis kepada pembaca atau pendengarnya dengan tepat.</a:t>
            </a:r>
          </a:p>
          <a:p>
            <a:pPr fontAlgn="base">
              <a:buNone/>
            </a:pPr>
            <a:r>
              <a:rPr lang="en-US" sz="3200" noProof="1"/>
              <a:t>4. Sistematis dan tidak bertele-tele.</a:t>
            </a:r>
          </a:p>
        </p:txBody>
      </p:sp>
    </p:spTree>
    <p:extLst>
      <p:ext uri="{BB962C8B-B14F-4D97-AF65-F5344CB8AC3E}">
        <p14:creationId xmlns:p14="http://schemas.microsoft.com/office/powerpoint/2010/main" val="17516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949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A. </a:t>
            </a:r>
            <a:r>
              <a:rPr lang="en-US" sz="3600" b="1" dirty="0" err="1"/>
              <a:t>Kesepadanan</a:t>
            </a:r>
            <a:r>
              <a:rPr lang="en-US" sz="3600" b="1" dirty="0"/>
              <a:t> </a:t>
            </a:r>
            <a:r>
              <a:rPr lang="en-US" sz="3600" b="1" dirty="0" err="1"/>
              <a:t>Struktur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B. </a:t>
            </a:r>
            <a:r>
              <a:rPr lang="en-US" sz="3600" b="1" dirty="0" err="1"/>
              <a:t>Kepararelan</a:t>
            </a:r>
            <a:r>
              <a:rPr lang="en-US" sz="3600" b="1" dirty="0"/>
              <a:t> </a:t>
            </a:r>
            <a:r>
              <a:rPr lang="en-US" sz="3600" b="1" dirty="0" err="1"/>
              <a:t>Bentuk</a:t>
            </a:r>
            <a:endParaRPr lang="en-US" sz="3600" b="1" dirty="0"/>
          </a:p>
          <a:p>
            <a:pPr marL="514350" indent="-514350">
              <a:buNone/>
            </a:pPr>
            <a:r>
              <a:rPr lang="en-US" sz="3600" b="1" dirty="0"/>
              <a:t>C. </a:t>
            </a:r>
            <a:r>
              <a:rPr lang="en-US" sz="3600" b="1" dirty="0" err="1"/>
              <a:t>Kehematan</a:t>
            </a:r>
            <a:r>
              <a:rPr lang="en-US" sz="3600" b="1" dirty="0"/>
              <a:t> Kata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394991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dirty="0"/>
              <a:t>D. </a:t>
            </a:r>
            <a:r>
              <a:rPr lang="en-US" sz="3600" b="1" dirty="0" err="1"/>
              <a:t>Kecermatan</a:t>
            </a:r>
            <a:endParaRPr lang="en-US" sz="3600" b="1" dirty="0"/>
          </a:p>
          <a:p>
            <a:pPr marL="514350" indent="-514350">
              <a:buNone/>
            </a:pPr>
            <a:r>
              <a:rPr lang="en-US" sz="3600" b="1" dirty="0"/>
              <a:t>E. </a:t>
            </a:r>
            <a:r>
              <a:rPr lang="en-US" sz="3600" b="1" dirty="0" err="1"/>
              <a:t>Kelogisan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efektif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760" y="2984307"/>
            <a:ext cx="11373288" cy="3636511"/>
          </a:xfrm>
        </p:spPr>
        <p:txBody>
          <a:bodyPr>
            <a:noAutofit/>
          </a:bodyPr>
          <a:lstStyle/>
          <a:p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debu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terkadang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orang-orang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lewat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batuk</a:t>
            </a:r>
            <a:r>
              <a:rPr lang="en-US" sz="2400" dirty="0"/>
              <a:t>.</a:t>
            </a:r>
          </a:p>
          <a:p>
            <a:r>
              <a:rPr lang="en-US" sz="2400" dirty="0"/>
              <a:t>Kami </a:t>
            </a:r>
            <a:r>
              <a:rPr lang="en-US" sz="2400" dirty="0" err="1"/>
              <a:t>senang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yang kami </a:t>
            </a:r>
            <a:r>
              <a:rPr lang="en-US" sz="2400" dirty="0" err="1"/>
              <a:t>cari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kami </a:t>
            </a:r>
            <a:r>
              <a:rPr lang="en-US" sz="2400" dirty="0" err="1"/>
              <a:t>pulang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bahagia</a:t>
            </a:r>
            <a:r>
              <a:rPr lang="en-US" sz="2400" dirty="0"/>
              <a:t>.</a:t>
            </a:r>
          </a:p>
          <a:p>
            <a:r>
              <a:rPr lang="en-US" sz="2400" dirty="0"/>
              <a:t>Dan </a:t>
            </a:r>
            <a:r>
              <a:rPr lang="en-US" sz="2400" dirty="0" err="1"/>
              <a:t>disana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i="1" dirty="0"/>
              <a:t>diving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Itulah</a:t>
            </a:r>
            <a:r>
              <a:rPr lang="en-US" sz="2400" dirty="0"/>
              <a:t> </a:t>
            </a:r>
            <a:r>
              <a:rPr lang="en-US" sz="2400" dirty="0" err="1"/>
              <a:t>resiko</a:t>
            </a:r>
            <a:r>
              <a:rPr lang="en-US" sz="2400" dirty="0"/>
              <a:t> </a:t>
            </a:r>
            <a:r>
              <a:rPr lang="en-US" sz="2400" dirty="0" err="1"/>
              <a:t>menaiki</a:t>
            </a:r>
            <a:r>
              <a:rPr lang="en-US" sz="2400" dirty="0"/>
              <a:t> KRL </a:t>
            </a:r>
            <a:r>
              <a:rPr lang="en-US" sz="2400" dirty="0" err="1"/>
              <a:t>saat</a:t>
            </a:r>
            <a:r>
              <a:rPr lang="en-US" sz="2400" dirty="0"/>
              <a:t> sore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orang-orang </a:t>
            </a:r>
            <a:r>
              <a:rPr lang="en-US" sz="2400" dirty="0" err="1"/>
              <a:t>menaiki</a:t>
            </a:r>
            <a:r>
              <a:rPr lang="en-US" sz="2400" dirty="0"/>
              <a:t> KRL.</a:t>
            </a:r>
          </a:p>
          <a:p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mendaki</a:t>
            </a:r>
            <a:r>
              <a:rPr lang="en-US" sz="2400" dirty="0"/>
              <a:t> </a:t>
            </a:r>
            <a:r>
              <a:rPr lang="en-US" sz="2400" dirty="0" err="1"/>
              <a:t>gunung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teman-teman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mendaki</a:t>
            </a:r>
            <a:r>
              <a:rPr lang="en-US" sz="2400" dirty="0"/>
              <a:t> </a:t>
            </a:r>
            <a:r>
              <a:rPr lang="en-US" sz="2400" dirty="0" err="1"/>
              <a:t>gunung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puncak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3782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/>
              <a:t>Kesepadanan</a:t>
            </a:r>
            <a:r>
              <a:rPr lang="en-US" sz="7200" dirty="0"/>
              <a:t> </a:t>
            </a:r>
            <a:r>
              <a:rPr lang="en-US" sz="7200" dirty="0" err="1"/>
              <a:t>Struktur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99386"/>
            <a:ext cx="10554574" cy="4871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Kesepadanan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keseimbangan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gagasan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/>
              <a:t> yang </a:t>
            </a:r>
            <a:r>
              <a:rPr lang="en-US" sz="2800" dirty="0" err="1"/>
              <a:t>dipakai</a:t>
            </a:r>
            <a:r>
              <a:rPr lang="en-US" sz="2800" dirty="0"/>
              <a:t>. </a:t>
            </a:r>
            <a:r>
              <a:rPr lang="sv-SE" sz="2800" dirty="0"/>
              <a:t>Ciri-cirinya:  </a:t>
            </a: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1.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subjek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predikat</a:t>
            </a:r>
            <a:r>
              <a:rPr lang="en-US" sz="2800" dirty="0"/>
              <a:t> yang </a:t>
            </a:r>
            <a:r>
              <a:rPr lang="en-US" sz="2800" dirty="0" err="1"/>
              <a:t>jelas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/>
              <a:t>Dia</a:t>
            </a:r>
            <a:r>
              <a:rPr lang="en-US" sz="2800" dirty="0"/>
              <a:t> </a:t>
            </a:r>
            <a:r>
              <a:rPr lang="en-US" sz="2800" dirty="0" err="1"/>
              <a:t>pindah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Indonesia </a:t>
            </a:r>
            <a:r>
              <a:rPr lang="en-US" sz="2800" dirty="0" err="1"/>
              <a:t>gara-gara</a:t>
            </a:r>
            <a:r>
              <a:rPr lang="en-US" sz="2800" dirty="0"/>
              <a:t> </a:t>
            </a:r>
            <a:r>
              <a:rPr lang="en-US" sz="2800" dirty="0" err="1"/>
              <a:t>ayahnya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di </a:t>
            </a:r>
            <a:r>
              <a:rPr lang="en-US" sz="2800" dirty="0" err="1"/>
              <a:t>kementerian</a:t>
            </a:r>
            <a:r>
              <a:rPr lang="en-US" sz="2800" dirty="0"/>
              <a:t> 	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negeri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ID" sz="2800" dirty="0"/>
          </a:p>
          <a:p>
            <a:pPr marL="0" indent="0">
              <a:buNone/>
            </a:pPr>
            <a:r>
              <a:rPr lang="en-ID" sz="2800" dirty="0"/>
              <a:t>	</a:t>
            </a:r>
            <a:r>
              <a:rPr lang="en-ID" sz="2800" dirty="0" err="1"/>
              <a:t>Kepada</a:t>
            </a:r>
            <a:r>
              <a:rPr lang="en-ID" sz="2800" dirty="0"/>
              <a:t> </a:t>
            </a:r>
            <a:r>
              <a:rPr lang="en-ID" sz="2800" dirty="0" err="1"/>
              <a:t>hadirin</a:t>
            </a:r>
            <a:r>
              <a:rPr lang="en-ID" sz="2800" dirty="0"/>
              <a:t> </a:t>
            </a:r>
            <a:r>
              <a:rPr lang="en-ID" sz="2800" dirty="0" err="1"/>
              <a:t>dimohon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berdiri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011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/>
              <a:t>Kesepadanan</a:t>
            </a:r>
            <a:r>
              <a:rPr lang="en-US" sz="5400" dirty="0"/>
              <a:t> </a:t>
            </a:r>
            <a:r>
              <a:rPr lang="en-US" sz="5400" dirty="0" err="1"/>
              <a:t>Struktur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2.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mengulang</a:t>
            </a:r>
            <a:r>
              <a:rPr lang="en-US" sz="2800" dirty="0"/>
              <a:t> </a:t>
            </a:r>
            <a:r>
              <a:rPr lang="en-US" sz="2800" dirty="0" err="1"/>
              <a:t>subjek</a:t>
            </a:r>
            <a:r>
              <a:rPr lang="en-US" sz="2800" dirty="0"/>
              <a:t> </a:t>
            </a:r>
            <a:r>
              <a:rPr lang="en-US" sz="2800" dirty="0" err="1"/>
              <a:t>kalimat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err="1"/>
              <a:t>Saya</a:t>
            </a:r>
            <a:r>
              <a:rPr lang="en-US" sz="2800" dirty="0"/>
              <a:t> </a:t>
            </a:r>
            <a:r>
              <a:rPr lang="en-US" sz="2800" dirty="0" err="1"/>
              <a:t>memutuskan</a:t>
            </a:r>
            <a:r>
              <a:rPr lang="en-US" sz="2800" dirty="0"/>
              <a:t> </a:t>
            </a:r>
            <a:r>
              <a:rPr lang="en-US" sz="2800" dirty="0" err="1"/>
              <a:t>mendaftarkan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 di </a:t>
            </a:r>
            <a:r>
              <a:rPr lang="en-US" sz="2800" dirty="0" err="1"/>
              <a:t>akper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 lulus SMA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095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/>
              <a:t>Keparalelan</a:t>
            </a:r>
            <a:r>
              <a:rPr lang="en-US" sz="7200" dirty="0"/>
              <a:t> </a:t>
            </a:r>
            <a:r>
              <a:rPr lang="en-US" sz="7200" dirty="0" err="1"/>
              <a:t>Bentuk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45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Kalimat</a:t>
            </a:r>
            <a:r>
              <a:rPr lang="en-US" sz="2800" dirty="0"/>
              <a:t> </a:t>
            </a:r>
            <a:r>
              <a:rPr lang="en-US" sz="2800" dirty="0" err="1"/>
              <a:t>efektif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kesamaan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kata yang </a:t>
            </a:r>
            <a:r>
              <a:rPr lang="en-US" sz="2800" dirty="0" err="1"/>
              <a:t>digunakan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kalimat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/>
              <a:t>Balap</a:t>
            </a:r>
            <a:r>
              <a:rPr lang="en-US" sz="2800" dirty="0"/>
              <a:t> motor liar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yang </a:t>
            </a:r>
            <a:r>
              <a:rPr lang="en-US" sz="2800" i="1" dirty="0" err="1"/>
              <a:t>mengerikan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i="1" dirty="0" err="1"/>
              <a:t>berbahaya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00" y="472588"/>
            <a:ext cx="10571998" cy="970450"/>
          </a:xfrm>
        </p:spPr>
        <p:txBody>
          <a:bodyPr/>
          <a:lstStyle/>
          <a:p>
            <a:pPr algn="ctr"/>
            <a:r>
              <a:rPr lang="en-US" sz="6000" dirty="0" err="1"/>
              <a:t>Keparalelan</a:t>
            </a:r>
            <a:r>
              <a:rPr lang="en-US" sz="6000" dirty="0"/>
              <a:t> </a:t>
            </a:r>
            <a:r>
              <a:rPr lang="en-US" sz="6000" dirty="0" err="1"/>
              <a:t>Bentuk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/>
              <a:t>Langkah-langkah</a:t>
            </a:r>
            <a:r>
              <a:rPr lang="en-US" sz="4800" dirty="0"/>
              <a:t> </a:t>
            </a:r>
            <a:r>
              <a:rPr lang="en-US" sz="4800" dirty="0" err="1"/>
              <a:t>menulis</a:t>
            </a:r>
            <a:r>
              <a:rPr lang="en-US" sz="4800" dirty="0"/>
              <a:t> </a:t>
            </a:r>
            <a:r>
              <a:rPr lang="en-US" sz="4800" dirty="0" err="1"/>
              <a:t>kalimat</a:t>
            </a:r>
            <a:r>
              <a:rPr lang="en-US" sz="4800" dirty="0"/>
              <a:t> </a:t>
            </a:r>
            <a:r>
              <a:rPr lang="en-US" sz="4800" dirty="0" err="1"/>
              <a:t>efektif</a:t>
            </a:r>
            <a:r>
              <a:rPr lang="en-US" sz="4800" dirty="0"/>
              <a:t> </a:t>
            </a:r>
            <a:r>
              <a:rPr lang="en-US" sz="4800" dirty="0" err="1"/>
              <a:t>adalah</a:t>
            </a:r>
            <a:r>
              <a:rPr lang="en-US" sz="4800" dirty="0"/>
              <a:t> </a:t>
            </a:r>
            <a:r>
              <a:rPr lang="en-US" sz="4800" dirty="0" err="1"/>
              <a:t>memahami</a:t>
            </a:r>
            <a:r>
              <a:rPr lang="en-US" sz="4800" dirty="0"/>
              <a:t>, </a:t>
            </a:r>
            <a:r>
              <a:rPr lang="en-US" sz="4800" dirty="0" err="1"/>
              <a:t>mengetahui</a:t>
            </a:r>
            <a:r>
              <a:rPr lang="en-US" sz="4800" dirty="0"/>
              <a:t>,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pengaplikasian</a:t>
            </a:r>
            <a:r>
              <a:rPr lang="en-US" sz="4800" dirty="0"/>
              <a:t> </a:t>
            </a:r>
            <a:r>
              <a:rPr lang="en-US" sz="4800" dirty="0" err="1"/>
              <a:t>definisi</a:t>
            </a:r>
            <a:r>
              <a:rPr lang="en-US" sz="4800" dirty="0"/>
              <a:t> </a:t>
            </a:r>
            <a:r>
              <a:rPr lang="en-US" sz="4800" dirty="0" err="1"/>
              <a:t>kalimat</a:t>
            </a:r>
            <a:r>
              <a:rPr lang="en-US" sz="4800" dirty="0"/>
              <a:t> </a:t>
            </a:r>
            <a:r>
              <a:rPr lang="en-US" sz="4800" dirty="0" err="1"/>
              <a:t>efektif</a:t>
            </a:r>
            <a:r>
              <a:rPr lang="en-US" sz="4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92986730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/>
              <a:t>Kehematan</a:t>
            </a:r>
            <a:r>
              <a:rPr lang="en-US" sz="7200" dirty="0"/>
              <a:t> Kata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177717"/>
            <a:ext cx="10554574" cy="368108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Hilangkan</a:t>
            </a:r>
            <a:r>
              <a:rPr lang="en-US" sz="2800" dirty="0"/>
              <a:t> kata-kata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frasa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. </a:t>
            </a:r>
          </a:p>
          <a:p>
            <a:pPr>
              <a:buNone/>
            </a:pPr>
            <a:r>
              <a:rPr lang="en-US" sz="2800" dirty="0"/>
              <a:t>	1. </a:t>
            </a:r>
            <a:r>
              <a:rPr lang="en-US" sz="2800" dirty="0" err="1"/>
              <a:t>Menghindari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kalimat</a:t>
            </a:r>
            <a:r>
              <a:rPr lang="en-US" sz="2800" dirty="0"/>
              <a:t> </a:t>
            </a:r>
            <a:r>
              <a:rPr lang="en-US" sz="2800" dirty="0" err="1"/>
              <a:t>majemuk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2. </a:t>
            </a:r>
            <a:r>
              <a:rPr lang="en-US" sz="2800" dirty="0" err="1"/>
              <a:t>Menghindari</a:t>
            </a:r>
            <a:r>
              <a:rPr lang="en-US" sz="2800" dirty="0"/>
              <a:t> </a:t>
            </a:r>
            <a:r>
              <a:rPr lang="en-US" sz="2800" dirty="0" err="1"/>
              <a:t>kesinoniman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kalimat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  <a:r>
              <a:rPr lang="fi-FI" sz="2800" dirty="0"/>
              <a:t>3. Menghindari penjamakan kata pada kata jamak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Kehematan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7851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suka</a:t>
            </a:r>
            <a:r>
              <a:rPr lang="en-US" sz="2400" dirty="0"/>
              <a:t> </a:t>
            </a:r>
            <a:r>
              <a:rPr lang="en-US" sz="2400" dirty="0" err="1"/>
              <a:t>makan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juga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suka</a:t>
            </a:r>
            <a:r>
              <a:rPr lang="en-US" sz="2400" dirty="0"/>
              <a:t> </a:t>
            </a:r>
            <a:r>
              <a:rPr lang="en-US" sz="2400" dirty="0" err="1"/>
              <a:t>makan</a:t>
            </a:r>
            <a:r>
              <a:rPr lang="en-US" sz="2400" dirty="0"/>
              <a:t> </a:t>
            </a:r>
            <a:r>
              <a:rPr lang="en-US" sz="2400" dirty="0" err="1"/>
              <a:t>sayur</a:t>
            </a:r>
            <a:r>
              <a:rPr lang="en-US" sz="2400" dirty="0"/>
              <a:t>. 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Qutraja</a:t>
            </a:r>
            <a:r>
              <a:rPr lang="en-US" sz="2400" dirty="0"/>
              <a:t> </a:t>
            </a:r>
            <a:r>
              <a:rPr lang="en-US" sz="2400" dirty="0" err="1"/>
              <a:t>Arkan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yang </a:t>
            </a:r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panggil</a:t>
            </a:r>
            <a:r>
              <a:rPr lang="en-US" sz="2400" dirty="0"/>
              <a:t> Raja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teman</a:t>
            </a:r>
            <a:r>
              <a:rPr lang="en-US" sz="2400" dirty="0"/>
              <a:t> </a:t>
            </a:r>
            <a:r>
              <a:rPr lang="en-US" sz="2400" dirty="0" err="1"/>
              <a:t>dekatku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awalku</a:t>
            </a:r>
            <a:r>
              <a:rPr lang="en-US" sz="2400" dirty="0"/>
              <a:t> </a:t>
            </a:r>
            <a:r>
              <a:rPr lang="en-US" sz="2400" dirty="0" err="1"/>
              <a:t>memasuki</a:t>
            </a:r>
            <a:r>
              <a:rPr lang="en-US" sz="2400" dirty="0"/>
              <a:t> </a:t>
            </a:r>
            <a:r>
              <a:rPr lang="en-US" sz="2400" dirty="0" err="1"/>
              <a:t>jenjang</a:t>
            </a:r>
            <a:r>
              <a:rPr lang="en-US" sz="2400" dirty="0"/>
              <a:t> SMA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peringatan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/>
              <a:t>Kecermatan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/>
              <a:t>Cermat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tepat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memilih</a:t>
            </a:r>
            <a:r>
              <a:rPr lang="en-US" sz="2800" dirty="0"/>
              <a:t> kata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menimbulkan</a:t>
            </a:r>
            <a:r>
              <a:rPr lang="en-US" sz="2800" dirty="0"/>
              <a:t> </a:t>
            </a:r>
            <a:r>
              <a:rPr lang="en-US" sz="2800" dirty="0" err="1"/>
              <a:t>kerancuan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makna</a:t>
            </a:r>
            <a:r>
              <a:rPr lang="en-US" sz="2800" dirty="0"/>
              <a:t> </a:t>
            </a:r>
            <a:r>
              <a:rPr lang="en-US" sz="2800" dirty="0" err="1"/>
              <a:t>ganda</a:t>
            </a:r>
            <a:r>
              <a:rPr lang="en-US" sz="2800" dirty="0"/>
              <a:t>. </a:t>
            </a:r>
          </a:p>
          <a:p>
            <a:pPr>
              <a:buNone/>
            </a:pPr>
            <a:r>
              <a:rPr lang="pt-BR" sz="2800" dirty="0"/>
              <a:t>		Rubahlah cara berpikirmu</a:t>
            </a:r>
          </a:p>
          <a:p>
            <a:pPr>
              <a:buNone/>
            </a:pPr>
            <a:r>
              <a:rPr lang="en-US" sz="2800" dirty="0"/>
              <a:t>		</a:t>
            </a:r>
            <a:r>
              <a:rPr lang="en-US" sz="2800" dirty="0" err="1"/>
              <a:t>Rumah</a:t>
            </a:r>
            <a:r>
              <a:rPr lang="en-US" sz="2800" dirty="0"/>
              <a:t> Reza </a:t>
            </a:r>
            <a:r>
              <a:rPr lang="en-US" sz="2800" dirty="0" err="1"/>
              <a:t>berkediaman</a:t>
            </a:r>
            <a:r>
              <a:rPr lang="en-US" sz="2800" dirty="0"/>
              <a:t> di </a:t>
            </a:r>
            <a:r>
              <a:rPr lang="en-US" sz="2800" dirty="0" err="1"/>
              <a:t>Bambu</a:t>
            </a:r>
            <a:r>
              <a:rPr lang="en-US" sz="2800" dirty="0"/>
              <a:t> Apus.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D" dirty="0" err="1"/>
              <a:t>Legalisir</a:t>
            </a:r>
            <a:r>
              <a:rPr lang="en-ID" dirty="0"/>
              <a:t>			</a:t>
            </a:r>
            <a:r>
              <a:rPr lang="en-ID" dirty="0" err="1"/>
              <a:t>legalisasi</a:t>
            </a:r>
            <a:endParaRPr lang="en-ID" dirty="0"/>
          </a:p>
          <a:p>
            <a:r>
              <a:rPr lang="en-ID" dirty="0" err="1"/>
              <a:t>Hipotesis</a:t>
            </a:r>
            <a:r>
              <a:rPr lang="en-ID" dirty="0"/>
              <a:t>			</a:t>
            </a:r>
            <a:r>
              <a:rPr lang="en-ID" dirty="0" err="1"/>
              <a:t>hipotesa</a:t>
            </a:r>
            <a:endParaRPr lang="en-ID" dirty="0"/>
          </a:p>
          <a:p>
            <a:r>
              <a:rPr lang="en-ID" dirty="0" err="1"/>
              <a:t>Antre</a:t>
            </a:r>
            <a:r>
              <a:rPr lang="en-ID" dirty="0"/>
              <a:t>			</a:t>
            </a:r>
            <a:r>
              <a:rPr lang="en-ID" dirty="0" err="1"/>
              <a:t>antri</a:t>
            </a:r>
            <a:endParaRPr lang="en-ID" dirty="0"/>
          </a:p>
          <a:p>
            <a:r>
              <a:rPr lang="en-ID" dirty="0" err="1"/>
              <a:t>Himbau</a:t>
            </a:r>
            <a:r>
              <a:rPr lang="en-ID" dirty="0"/>
              <a:t>			</a:t>
            </a:r>
            <a:r>
              <a:rPr lang="en-ID" dirty="0" err="1"/>
              <a:t>imbau</a:t>
            </a:r>
            <a:endParaRPr lang="en-ID" dirty="0"/>
          </a:p>
          <a:p>
            <a:r>
              <a:rPr lang="en-ID" dirty="0" err="1"/>
              <a:t>Utang</a:t>
            </a:r>
            <a:r>
              <a:rPr lang="en-ID" dirty="0"/>
              <a:t>			</a:t>
            </a:r>
            <a:r>
              <a:rPr lang="en-ID" dirty="0" err="1"/>
              <a:t>hutang</a:t>
            </a:r>
            <a:endParaRPr lang="en-ID" dirty="0"/>
          </a:p>
          <a:p>
            <a:r>
              <a:rPr lang="en-ID" dirty="0" err="1"/>
              <a:t>Perangko</a:t>
            </a:r>
            <a:r>
              <a:rPr lang="en-ID" dirty="0"/>
              <a:t>		</a:t>
            </a:r>
            <a:r>
              <a:rPr lang="en-ID" dirty="0" err="1"/>
              <a:t>prangko</a:t>
            </a:r>
            <a:endParaRPr lang="en-ID" dirty="0"/>
          </a:p>
          <a:p>
            <a:r>
              <a:rPr lang="en-ID" dirty="0" err="1"/>
              <a:t>Sekedar</a:t>
            </a:r>
            <a:r>
              <a:rPr lang="en-ID" dirty="0"/>
              <a:t>			</a:t>
            </a:r>
            <a:r>
              <a:rPr lang="en-ID" dirty="0" err="1"/>
              <a:t>sekadar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D" dirty="0" err="1"/>
              <a:t>Karir</a:t>
            </a:r>
            <a:r>
              <a:rPr lang="en-ID" dirty="0"/>
              <a:t>				</a:t>
            </a:r>
            <a:r>
              <a:rPr lang="en-ID" dirty="0" err="1"/>
              <a:t>karier</a:t>
            </a:r>
            <a:endParaRPr lang="en-ID" dirty="0"/>
          </a:p>
          <a:p>
            <a:r>
              <a:rPr lang="en-ID" dirty="0" err="1"/>
              <a:t>Hektar</a:t>
            </a:r>
            <a:r>
              <a:rPr lang="en-ID" dirty="0"/>
              <a:t>			</a:t>
            </a:r>
            <a:r>
              <a:rPr lang="en-ID" dirty="0" err="1"/>
              <a:t>hektare</a:t>
            </a:r>
            <a:endParaRPr lang="en-ID" dirty="0"/>
          </a:p>
          <a:p>
            <a:r>
              <a:rPr lang="en-ID" dirty="0" err="1"/>
              <a:t>Kualitas</a:t>
            </a:r>
            <a:r>
              <a:rPr lang="en-ID" dirty="0"/>
              <a:t>			</a:t>
            </a:r>
            <a:r>
              <a:rPr lang="en-ID" dirty="0" err="1"/>
              <a:t>kwalitas</a:t>
            </a:r>
            <a:endParaRPr lang="en-ID" dirty="0"/>
          </a:p>
          <a:p>
            <a:r>
              <a:rPr lang="en-ID" dirty="0" err="1"/>
              <a:t>Kuantitas</a:t>
            </a:r>
            <a:r>
              <a:rPr lang="en-ID" dirty="0"/>
              <a:t>			</a:t>
            </a:r>
            <a:r>
              <a:rPr lang="en-ID" dirty="0" err="1"/>
              <a:t>kwantitas</a:t>
            </a:r>
            <a:endParaRPr lang="en-ID" dirty="0"/>
          </a:p>
          <a:p>
            <a:r>
              <a:rPr lang="en-ID" dirty="0" err="1"/>
              <a:t>Kuitansi</a:t>
            </a:r>
            <a:r>
              <a:rPr lang="en-ID" dirty="0"/>
              <a:t>			</a:t>
            </a:r>
            <a:r>
              <a:rPr lang="en-ID" dirty="0" err="1"/>
              <a:t>kwitansi</a:t>
            </a:r>
            <a:endParaRPr lang="en-ID" dirty="0"/>
          </a:p>
          <a:p>
            <a:r>
              <a:rPr lang="en-ID" dirty="0" err="1"/>
              <a:t>Sistem</a:t>
            </a:r>
            <a:r>
              <a:rPr lang="en-ID" dirty="0"/>
              <a:t>			</a:t>
            </a:r>
            <a:r>
              <a:rPr lang="en-ID" dirty="0" err="1"/>
              <a:t>sistim</a:t>
            </a:r>
            <a:endParaRPr lang="en-ID" dirty="0"/>
          </a:p>
          <a:p>
            <a:r>
              <a:rPr lang="en-ID" dirty="0" err="1"/>
              <a:t>Nafas</a:t>
            </a:r>
            <a:r>
              <a:rPr lang="en-ID" dirty="0"/>
              <a:t>			</a:t>
            </a:r>
            <a:r>
              <a:rPr lang="en-ID" dirty="0" err="1"/>
              <a:t>napas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18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/>
              <a:t>Kelogisan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err="1"/>
              <a:t>Gagasan</a:t>
            </a:r>
            <a:r>
              <a:rPr lang="en-US" sz="3600" dirty="0"/>
              <a:t>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diterima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dimengerti</a:t>
            </a:r>
            <a:r>
              <a:rPr lang="en-US" sz="3600" dirty="0"/>
              <a:t> </a:t>
            </a: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dirty="0" err="1"/>
              <a:t>akal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PUEBI.</a:t>
            </a:r>
          </a:p>
          <a:p>
            <a:pPr>
              <a:buNone/>
            </a:pPr>
            <a:r>
              <a:rPr lang="en-US" sz="3600" dirty="0"/>
              <a:t>		</a:t>
            </a:r>
            <a:r>
              <a:rPr lang="en-US" sz="3600" dirty="0" err="1"/>
              <a:t>Waktu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tempat</a:t>
            </a:r>
            <a:r>
              <a:rPr lang="en-US" sz="3600" dirty="0"/>
              <a:t> kami </a:t>
            </a:r>
            <a:r>
              <a:rPr lang="en-US" sz="3600" dirty="0" err="1"/>
              <a:t>persilakan</a:t>
            </a:r>
            <a:r>
              <a:rPr lang="en-US" sz="3600" dirty="0"/>
              <a:t>.</a:t>
            </a:r>
          </a:p>
          <a:p>
            <a:pPr>
              <a:buNone/>
            </a:pPr>
            <a:r>
              <a:rPr lang="en-US" sz="3600" dirty="0"/>
              <a:t>		Kami </a:t>
            </a:r>
            <a:r>
              <a:rPr lang="en-US" sz="3600" dirty="0" err="1"/>
              <a:t>melayani</a:t>
            </a:r>
            <a:r>
              <a:rPr lang="en-US" sz="3600" dirty="0"/>
              <a:t> </a:t>
            </a:r>
            <a:r>
              <a:rPr lang="en-US" sz="3600" dirty="0" err="1"/>
              <a:t>cetak</a:t>
            </a:r>
            <a:r>
              <a:rPr lang="en-US" sz="3600" dirty="0"/>
              <a:t> </a:t>
            </a:r>
            <a:r>
              <a:rPr lang="en-US" sz="3600" dirty="0" err="1"/>
              <a:t>warna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6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sv-SE" dirty="0"/>
              <a:t>Dia yang pergi meninggalkan saya.</a:t>
            </a:r>
          </a:p>
          <a:p>
            <a:pPr marL="514350" indent="-514350">
              <a:buAutoNum type="arabicPeriod"/>
            </a:pPr>
            <a:r>
              <a:rPr lang="en-US" dirty="0" err="1"/>
              <a:t>Adik</a:t>
            </a:r>
            <a:r>
              <a:rPr lang="en-US" dirty="0"/>
              <a:t> </a:t>
            </a:r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adik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sv-SE" dirty="0"/>
              <a:t>Para siswa-siswi sedang mengerjakan soal ujian masuk perguruan tinggi.</a:t>
            </a:r>
          </a:p>
          <a:p>
            <a:pPr marL="514350" indent="-514350">
              <a:buAutoNum type="arabicPeriod"/>
            </a:pPr>
            <a:r>
              <a:rPr lang="pt-BR" dirty="0"/>
              <a:t>Ia masuk ke dalam ruang kelas</a:t>
            </a:r>
          </a:p>
          <a:p>
            <a:pPr marL="514350" indent="-514350">
              <a:buAutoNum type="arabicPeriod"/>
            </a:pPr>
            <a:r>
              <a:rPr lang="en-US" dirty="0"/>
              <a:t>Hal yang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, </a:t>
            </a:r>
            <a:r>
              <a:rPr lang="en-US" dirty="0" err="1"/>
              <a:t>memilah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pengolahannya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sapulah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agar </a:t>
            </a:r>
            <a:r>
              <a:rPr lang="en-US" dirty="0" err="1"/>
              <a:t>bersih</a:t>
            </a:r>
            <a:r>
              <a:rPr lang="en-US" dirty="0"/>
              <a:t>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ID" dirty="0" err="1"/>
              <a:t>Latihan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Efektif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7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60837"/>
            <a:ext cx="10554574" cy="3636511"/>
          </a:xfrm>
        </p:spPr>
        <p:txBody>
          <a:bodyPr>
            <a:normAutofit/>
          </a:bodyPr>
          <a:lstStyle/>
          <a:p>
            <a:r>
              <a:rPr lang="en-US" sz="2800" dirty="0" err="1"/>
              <a:t>Ia</a:t>
            </a:r>
            <a:r>
              <a:rPr lang="en-US" sz="2800" dirty="0"/>
              <a:t> </a:t>
            </a:r>
            <a:r>
              <a:rPr lang="en-US" sz="2800" dirty="0" err="1"/>
              <a:t>mengabsen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di </a:t>
            </a:r>
            <a:r>
              <a:rPr lang="en-US" sz="2800" dirty="0" err="1"/>
              <a:t>kelasku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Meskipun</a:t>
            </a:r>
            <a:r>
              <a:rPr lang="en-US" sz="2800" dirty="0"/>
              <a:t> </a:t>
            </a:r>
            <a:r>
              <a:rPr lang="en-US" sz="2800" dirty="0" err="1"/>
              <a:t>umurnya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, di </a:t>
            </a:r>
            <a:r>
              <a:rPr lang="en-US" sz="2800" dirty="0" err="1"/>
              <a:t>muka</a:t>
            </a:r>
            <a:r>
              <a:rPr lang="en-US" sz="2800" dirty="0"/>
              <a:t> </a:t>
            </a:r>
            <a:r>
              <a:rPr lang="en-US" sz="2800" dirty="0" err="1"/>
              <a:t>dia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tumbuh</a:t>
            </a:r>
            <a:r>
              <a:rPr lang="en-US" sz="2800" dirty="0"/>
              <a:t> </a:t>
            </a:r>
            <a:r>
              <a:rPr lang="en-US" sz="2800" dirty="0" err="1"/>
              <a:t>jenggot</a:t>
            </a:r>
            <a:r>
              <a:rPr lang="en-US" sz="2800" dirty="0"/>
              <a:t> yang </a:t>
            </a:r>
            <a:r>
              <a:rPr lang="en-US" sz="2800" dirty="0" err="1"/>
              <a:t>lumayan</a:t>
            </a:r>
            <a:r>
              <a:rPr lang="en-US" sz="2800" dirty="0"/>
              <a:t> </a:t>
            </a:r>
            <a:r>
              <a:rPr lang="en-US" sz="2800" dirty="0" err="1"/>
              <a:t>tebal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dia</a:t>
            </a:r>
            <a:r>
              <a:rPr lang="en-US" sz="2800" dirty="0"/>
              <a:t> </a:t>
            </a:r>
            <a:r>
              <a:rPr lang="en-US" sz="2800" dirty="0" err="1"/>
              <a:t>tampilannya</a:t>
            </a:r>
            <a:r>
              <a:rPr lang="en-US" sz="2800" dirty="0"/>
              <a:t> </a:t>
            </a:r>
            <a:r>
              <a:rPr lang="en-US" sz="2800" dirty="0" err="1"/>
              <a:t>terlihat</a:t>
            </a:r>
            <a:r>
              <a:rPr lang="en-US" sz="2800" dirty="0"/>
              <a:t> </a:t>
            </a:r>
            <a:r>
              <a:rPr lang="en-US" sz="2800" dirty="0" err="1"/>
              <a:t>sederhana</a:t>
            </a:r>
            <a:r>
              <a:rPr lang="en-US" sz="2800" dirty="0"/>
              <a:t>. </a:t>
            </a:r>
          </a:p>
          <a:p>
            <a:r>
              <a:rPr lang="en-ID" sz="2800" dirty="0" err="1"/>
              <a:t>Saya</a:t>
            </a:r>
            <a:r>
              <a:rPr lang="en-ID" sz="2800" dirty="0"/>
              <a:t> </a:t>
            </a:r>
            <a:r>
              <a:rPr lang="en-ID" sz="2800" dirty="0" err="1"/>
              <a:t>berangkat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rumah</a:t>
            </a:r>
            <a:r>
              <a:rPr lang="en-ID" sz="2800" dirty="0"/>
              <a:t> jam 8 </a:t>
            </a:r>
            <a:r>
              <a:rPr lang="en-ID" sz="2800" dirty="0" err="1"/>
              <a:t>pagi</a:t>
            </a:r>
            <a:r>
              <a:rPr lang="en-ID" sz="2800" dirty="0"/>
              <a:t>.</a:t>
            </a:r>
          </a:p>
          <a:p>
            <a:r>
              <a:rPr lang="en-ID" sz="2800" dirty="0" err="1"/>
              <a:t>Saya</a:t>
            </a:r>
            <a:r>
              <a:rPr lang="en-ID" sz="2800" dirty="0"/>
              <a:t> </a:t>
            </a:r>
            <a:r>
              <a:rPr lang="en-ID" sz="2800" dirty="0" err="1"/>
              <a:t>sangat</a:t>
            </a:r>
            <a:r>
              <a:rPr lang="en-ID" sz="2800" dirty="0"/>
              <a:t> </a:t>
            </a:r>
            <a:r>
              <a:rPr lang="en-ID" sz="2800" dirty="0" err="1"/>
              <a:t>merasa</a:t>
            </a:r>
            <a:r>
              <a:rPr lang="en-ID" sz="2800" dirty="0"/>
              <a:t> </a:t>
            </a:r>
            <a:r>
              <a:rPr lang="en-ID" sz="2800" dirty="0" err="1"/>
              <a:t>nyaman</a:t>
            </a:r>
            <a:r>
              <a:rPr lang="en-ID" sz="2800" dirty="0"/>
              <a:t> </a:t>
            </a:r>
            <a:r>
              <a:rPr lang="en-ID" sz="2800" dirty="0" err="1"/>
              <a:t>kalau</a:t>
            </a:r>
            <a:r>
              <a:rPr lang="en-ID" sz="2800" dirty="0"/>
              <a:t> </a:t>
            </a:r>
            <a:r>
              <a:rPr lang="en-ID" sz="2800" dirty="0" err="1"/>
              <a:t>barang-barang</a:t>
            </a:r>
            <a:r>
              <a:rPr lang="en-ID" sz="2800" dirty="0"/>
              <a:t> di </a:t>
            </a:r>
            <a:r>
              <a:rPr lang="en-ID" sz="2800" dirty="0" err="1"/>
              <a:t>kamarku</a:t>
            </a:r>
            <a:r>
              <a:rPr lang="en-ID" sz="2800" dirty="0"/>
              <a:t> </a:t>
            </a:r>
            <a:r>
              <a:rPr lang="en-ID" sz="2800" dirty="0" err="1"/>
              <a:t>terlihat</a:t>
            </a:r>
            <a:r>
              <a:rPr lang="en-ID" sz="2800" dirty="0"/>
              <a:t> </a:t>
            </a:r>
            <a:r>
              <a:rPr lang="en-ID" sz="2800" dirty="0" err="1"/>
              <a:t>rapih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31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Buatlah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paragraph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gambar-gambar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4" y="2241232"/>
            <a:ext cx="5716905" cy="427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47" y="2241232"/>
            <a:ext cx="5675276" cy="32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" y="2372677"/>
            <a:ext cx="5636701" cy="3753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72677"/>
            <a:ext cx="5774055" cy="38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" y="2857500"/>
            <a:ext cx="6165215" cy="347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647" y="2305050"/>
            <a:ext cx="5678633" cy="42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err="1"/>
              <a:t>Aktivitas</a:t>
            </a:r>
            <a:r>
              <a:rPr lang="en-US" sz="6600" dirty="0"/>
              <a:t> </a:t>
            </a:r>
            <a:r>
              <a:rPr lang="en-US" sz="6600" dirty="0" err="1"/>
              <a:t>Kelas</a:t>
            </a:r>
            <a:endParaRPr lang="en-US" sz="6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</a:t>
            </a:r>
            <a:r>
              <a:rPr lang="en-US" sz="3200" dirty="0" err="1"/>
              <a:t>Membagi</a:t>
            </a:r>
            <a:r>
              <a:rPr lang="en-US" sz="3200" dirty="0"/>
              <a:t> </a:t>
            </a:r>
            <a:r>
              <a:rPr lang="en-US" sz="3200" dirty="0" err="1"/>
              <a:t>kelas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Kelompok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2. </a:t>
            </a:r>
            <a:r>
              <a:rPr lang="en-US" sz="3200" dirty="0" err="1"/>
              <a:t>Tiap</a:t>
            </a:r>
            <a:r>
              <a:rPr lang="en-US" sz="3200" dirty="0"/>
              <a:t> </a:t>
            </a:r>
            <a:r>
              <a:rPr lang="en-US" sz="3200" dirty="0" err="1"/>
              <a:t>kelompok</a:t>
            </a:r>
            <a:r>
              <a:rPr lang="en-US" sz="3200" dirty="0"/>
              <a:t>, </a:t>
            </a:r>
            <a:r>
              <a:rPr lang="en-US" sz="3200" dirty="0" err="1"/>
              <a:t>memperbaiki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tulisan</a:t>
            </a:r>
            <a:r>
              <a:rPr lang="en-US" sz="3200" dirty="0"/>
              <a:t> yang </a:t>
            </a:r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website UPJ</a:t>
            </a:r>
          </a:p>
        </p:txBody>
      </p:sp>
    </p:spTree>
    <p:extLst>
      <p:ext uri="{BB962C8B-B14F-4D97-AF65-F5344CB8AC3E}">
        <p14:creationId xmlns:p14="http://schemas.microsoft.com/office/powerpoint/2010/main" val="249864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noProof="1"/>
              <a:t>Kalimat</a:t>
            </a:r>
            <a:r>
              <a:rPr lang="en-US" sz="6000" noProof="1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86001"/>
            <a:ext cx="10554574" cy="4199020"/>
          </a:xfrm>
        </p:spPr>
        <p:txBody>
          <a:bodyPr/>
          <a:lstStyle/>
          <a:p>
            <a:pPr marL="0" indent="0">
              <a:buNone/>
            </a:pPr>
            <a:r>
              <a:rPr lang="en-US" sz="3600" noProof="1"/>
              <a:t>Kalimat adalah satuan bahasa terkecil dalam wujud lisan dan tulisan, yang </a:t>
            </a:r>
            <a:r>
              <a:rPr lang="en-US" sz="3600" b="1" u="sng" noProof="1"/>
              <a:t>mengungkapkan pikiran yang utuh</a:t>
            </a:r>
            <a:r>
              <a:rPr lang="en-US" sz="3600" noProof="1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19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/>
              <a:t>Struktur</a:t>
            </a:r>
            <a:r>
              <a:rPr lang="en-US" sz="5400" dirty="0"/>
              <a:t> </a:t>
            </a:r>
            <a:r>
              <a:rPr lang="en-US" sz="5400" dirty="0" err="1"/>
              <a:t>Kalimat</a:t>
            </a:r>
            <a:r>
              <a:rPr lang="en-US" sz="5400" dirty="0"/>
              <a:t> </a:t>
            </a:r>
            <a:r>
              <a:rPr lang="en-US" sz="5400" dirty="0" err="1"/>
              <a:t>Umum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/>
              <a:t>Terdiri</a:t>
            </a:r>
            <a:r>
              <a:rPr lang="en-US" sz="4800" dirty="0"/>
              <a:t> </a:t>
            </a:r>
            <a:r>
              <a:rPr lang="en-US" sz="4800" dirty="0" err="1"/>
              <a:t>dari</a:t>
            </a:r>
            <a:endParaRPr lang="en-US" sz="4800" dirty="0"/>
          </a:p>
          <a:p>
            <a:pPr>
              <a:buFont typeface="+mj-lt"/>
              <a:buAutoNum type="arabicPeriod"/>
            </a:pPr>
            <a:r>
              <a:rPr lang="en-US" sz="4800" dirty="0" err="1"/>
              <a:t>Unsur</a:t>
            </a:r>
            <a:r>
              <a:rPr lang="en-US" sz="4800" dirty="0"/>
              <a:t> </a:t>
            </a:r>
            <a:r>
              <a:rPr lang="en-US" sz="4800" dirty="0" err="1"/>
              <a:t>wajib</a:t>
            </a:r>
            <a:r>
              <a:rPr lang="en-US" sz="4800" dirty="0"/>
              <a:t>: S &amp; P </a:t>
            </a:r>
          </a:p>
          <a:p>
            <a:pPr>
              <a:buFont typeface="+mj-lt"/>
              <a:buAutoNum type="arabicPeriod"/>
            </a:pPr>
            <a:r>
              <a:rPr lang="en-US" sz="4800" dirty="0" err="1"/>
              <a:t>Unsur</a:t>
            </a:r>
            <a:r>
              <a:rPr lang="en-US" sz="4800" dirty="0"/>
              <a:t> </a:t>
            </a:r>
            <a:r>
              <a:rPr lang="en-US" sz="4800" dirty="0" err="1"/>
              <a:t>tak</a:t>
            </a:r>
            <a:r>
              <a:rPr lang="en-US" sz="4800" dirty="0"/>
              <a:t> </a:t>
            </a:r>
            <a:r>
              <a:rPr lang="en-US" sz="4800" dirty="0" err="1"/>
              <a:t>wajib</a:t>
            </a:r>
            <a:r>
              <a:rPr lang="en-US" sz="4800" dirty="0"/>
              <a:t>: O &amp; K</a:t>
            </a:r>
          </a:p>
        </p:txBody>
      </p:sp>
    </p:spTree>
    <p:extLst>
      <p:ext uri="{BB962C8B-B14F-4D97-AF65-F5344CB8AC3E}">
        <p14:creationId xmlns:p14="http://schemas.microsoft.com/office/powerpoint/2010/main" val="309855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35156"/>
            <a:ext cx="10571998" cy="970450"/>
          </a:xfrm>
        </p:spPr>
        <p:txBody>
          <a:bodyPr/>
          <a:lstStyle/>
          <a:p>
            <a:pPr algn="ctr"/>
            <a:r>
              <a:rPr lang="en-US" sz="7200" dirty="0" err="1"/>
              <a:t>Subjek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Berfungsi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petunjuk</a:t>
            </a:r>
            <a:r>
              <a:rPr lang="en-US" sz="3600" dirty="0"/>
              <a:t> </a:t>
            </a:r>
            <a:r>
              <a:rPr lang="en-US" sz="3600" dirty="0" err="1"/>
              <a:t>pelaku</a:t>
            </a:r>
            <a:r>
              <a:rPr lang="en-US" sz="3600" dirty="0"/>
              <a:t>/orang yang </a:t>
            </a: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perbuatan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Berwujud</a:t>
            </a:r>
            <a:r>
              <a:rPr lang="en-US" sz="3600" dirty="0"/>
              <a:t> </a:t>
            </a:r>
            <a:r>
              <a:rPr lang="en-US" sz="3600" dirty="0" err="1"/>
              <a:t>nomina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Biasanya</a:t>
            </a:r>
            <a:r>
              <a:rPr lang="en-US" sz="3600" dirty="0"/>
              <a:t> </a:t>
            </a:r>
            <a:r>
              <a:rPr lang="en-US" sz="3600" dirty="0" err="1"/>
              <a:t>terletak</a:t>
            </a:r>
            <a:r>
              <a:rPr lang="en-US" sz="3600" dirty="0"/>
              <a:t> di </a:t>
            </a:r>
            <a:r>
              <a:rPr lang="en-US" sz="3600" dirty="0" err="1"/>
              <a:t>awal</a:t>
            </a:r>
            <a:r>
              <a:rPr lang="en-US" sz="3600" dirty="0"/>
              <a:t> </a:t>
            </a:r>
            <a:r>
              <a:rPr lang="en-US" sz="3600" dirty="0" err="1"/>
              <a:t>kalimat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2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Hadirin</a:t>
            </a:r>
            <a:r>
              <a:rPr lang="en-US" sz="3200" dirty="0"/>
              <a:t> </a:t>
            </a:r>
            <a:r>
              <a:rPr lang="en-US" sz="3200" dirty="0" err="1"/>
              <a:t>serentak</a:t>
            </a:r>
            <a:r>
              <a:rPr lang="en-US" sz="3200" dirty="0"/>
              <a:t> </a:t>
            </a:r>
            <a:r>
              <a:rPr lang="en-US" sz="3200" dirty="0" err="1"/>
              <a:t>berdiri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menyanyikan</a:t>
            </a:r>
            <a:r>
              <a:rPr lang="en-US" sz="3200" dirty="0"/>
              <a:t> </a:t>
            </a:r>
            <a:r>
              <a:rPr lang="en-US" sz="3200" dirty="0" err="1"/>
              <a:t>lagu</a:t>
            </a:r>
            <a:r>
              <a:rPr lang="en-US" sz="3200" dirty="0"/>
              <a:t> </a:t>
            </a:r>
            <a:r>
              <a:rPr lang="en-US" sz="3200" i="1" dirty="0"/>
              <a:t>Indonesia Raya</a:t>
            </a:r>
          </a:p>
          <a:p>
            <a:r>
              <a:rPr lang="en-US" sz="3200" dirty="0" err="1"/>
              <a:t>Keputusan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kebijakan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menguntungkan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pihak</a:t>
            </a:r>
            <a:endParaRPr lang="en-US" sz="3200" dirty="0"/>
          </a:p>
          <a:p>
            <a:r>
              <a:rPr lang="en-US" sz="3200" dirty="0" err="1"/>
              <a:t>Sakit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dialami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orang </a:t>
            </a:r>
          </a:p>
          <a:p>
            <a:r>
              <a:rPr lang="en-US" sz="3200" dirty="0" err="1"/>
              <a:t>Membangun</a:t>
            </a:r>
            <a:r>
              <a:rPr lang="en-US" sz="3200" dirty="0"/>
              <a:t> </a:t>
            </a:r>
            <a:r>
              <a:rPr lang="en-US" sz="3200" dirty="0" err="1"/>
              <a:t>gedung</a:t>
            </a:r>
            <a:r>
              <a:rPr lang="en-US" sz="3200" dirty="0"/>
              <a:t> </a:t>
            </a:r>
            <a:r>
              <a:rPr lang="en-US" sz="3200" dirty="0" err="1"/>
              <a:t>bertingkat</a:t>
            </a:r>
            <a:r>
              <a:rPr lang="en-US" sz="3200" dirty="0"/>
              <a:t> </a:t>
            </a:r>
            <a:r>
              <a:rPr lang="en-US" sz="3200" dirty="0" err="1"/>
              <a:t>mahal</a:t>
            </a:r>
            <a:r>
              <a:rPr lang="en-US" sz="3200" dirty="0"/>
              <a:t> </a:t>
            </a:r>
            <a:r>
              <a:rPr lang="en-US" sz="3200" dirty="0" err="1"/>
              <a:t>sekali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06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/>
              <a:t>Predikat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</a:t>
            </a:r>
            <a:r>
              <a:rPr lang="en-US" sz="3200" dirty="0" err="1"/>
              <a:t>Bagian</a:t>
            </a:r>
            <a:r>
              <a:rPr lang="en-US" sz="3200" dirty="0"/>
              <a:t> yang </a:t>
            </a:r>
            <a:r>
              <a:rPr lang="en-US" sz="3200" dirty="0" err="1"/>
              <a:t>menerangkan</a:t>
            </a:r>
            <a:r>
              <a:rPr lang="en-US" sz="3200" dirty="0"/>
              <a:t> </a:t>
            </a:r>
            <a:r>
              <a:rPr lang="en-US" sz="3200" dirty="0" err="1"/>
              <a:t>subjek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2. </a:t>
            </a:r>
            <a:r>
              <a:rPr lang="en-US" sz="3200" dirty="0" err="1"/>
              <a:t>Berfungsi</a:t>
            </a:r>
            <a:r>
              <a:rPr lang="en-US" sz="3200" dirty="0"/>
              <a:t> </a:t>
            </a:r>
            <a:r>
              <a:rPr lang="en-US" sz="3200" dirty="0" err="1"/>
              <a:t>menyatakan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yang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pelaku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3. </a:t>
            </a:r>
            <a:r>
              <a:rPr lang="en-US" sz="3200" dirty="0" err="1"/>
              <a:t>umumnya</a:t>
            </a:r>
            <a:r>
              <a:rPr lang="en-US" sz="3200" dirty="0"/>
              <a:t> </a:t>
            </a:r>
            <a:r>
              <a:rPr lang="en-US" sz="3200" dirty="0" err="1"/>
              <a:t>berbentuk</a:t>
            </a:r>
            <a:r>
              <a:rPr lang="en-US" sz="3200" dirty="0"/>
              <a:t> verbal </a:t>
            </a:r>
            <a:r>
              <a:rPr lang="en-US" sz="3200" dirty="0" err="1"/>
              <a:t>namun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juga </a:t>
            </a:r>
            <a:r>
              <a:rPr lang="en-US" sz="3200" dirty="0" err="1"/>
              <a:t>bentuk</a:t>
            </a:r>
            <a:r>
              <a:rPr lang="en-US" sz="3200" dirty="0"/>
              <a:t> nominal, </a:t>
            </a:r>
            <a:r>
              <a:rPr lang="en-US" sz="3200" dirty="0" err="1"/>
              <a:t>adjektival</a:t>
            </a:r>
            <a:r>
              <a:rPr lang="en-US" sz="3200" dirty="0"/>
              <a:t>, numeral, </a:t>
            </a:r>
            <a:r>
              <a:rPr lang="en-US" sz="3200" dirty="0" err="1"/>
              <a:t>dan</a:t>
            </a:r>
            <a:r>
              <a:rPr lang="en-US" sz="3200" dirty="0"/>
              <a:t> adverbial.</a:t>
            </a:r>
          </a:p>
        </p:txBody>
      </p:sp>
    </p:spTree>
    <p:extLst>
      <p:ext uri="{BB962C8B-B14F-4D97-AF65-F5344CB8AC3E}">
        <p14:creationId xmlns:p14="http://schemas.microsoft.com/office/powerpoint/2010/main" val="317302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Ayahnya</a:t>
            </a:r>
            <a:r>
              <a:rPr lang="en-US" sz="2800" dirty="0"/>
              <a:t> guru Bahasa </a:t>
            </a:r>
            <a:r>
              <a:rPr lang="en-US" sz="2800" dirty="0" err="1"/>
              <a:t>Inggris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Indomie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mie</a:t>
            </a:r>
            <a:r>
              <a:rPr lang="en-US" sz="2800" dirty="0"/>
              <a:t> </a:t>
            </a:r>
            <a:r>
              <a:rPr lang="en-US" sz="2800" dirty="0" err="1"/>
              <a:t>instan</a:t>
            </a:r>
            <a:r>
              <a:rPr lang="en-US" sz="2800" dirty="0"/>
              <a:t> yang </a:t>
            </a:r>
            <a:r>
              <a:rPr lang="en-US" sz="2800" dirty="0" err="1"/>
              <a:t>diproduksi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PT Indofood. </a:t>
            </a:r>
          </a:p>
          <a:p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pagi</a:t>
            </a:r>
            <a:r>
              <a:rPr lang="en-US" sz="2800" dirty="0"/>
              <a:t> di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i="1" dirty="0"/>
              <a:t>weekend</a:t>
            </a:r>
            <a:r>
              <a:rPr lang="en-US" sz="2800" dirty="0"/>
              <a:t> yang </a:t>
            </a:r>
            <a:r>
              <a:rPr lang="en-US" sz="2800" dirty="0" err="1"/>
              <a:t>sunyi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damai</a:t>
            </a:r>
            <a:r>
              <a:rPr lang="en-US" sz="2800" dirty="0"/>
              <a:t> </a:t>
            </a:r>
            <a:r>
              <a:rPr lang="en-US" sz="2800" dirty="0" err="1"/>
              <a:t>tenang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terasa</a:t>
            </a:r>
            <a:r>
              <a:rPr lang="en-US" sz="2800" dirty="0"/>
              <a:t> </a:t>
            </a:r>
            <a:r>
              <a:rPr lang="en-US" sz="2800" dirty="0" err="1"/>
              <a:t>angin</a:t>
            </a:r>
            <a:r>
              <a:rPr lang="en-US" sz="2800" dirty="0"/>
              <a:t> </a:t>
            </a:r>
            <a:r>
              <a:rPr lang="en-US" sz="2800" dirty="0" err="1"/>
              <a:t>sejuk</a:t>
            </a:r>
            <a:r>
              <a:rPr lang="en-US" sz="2800" dirty="0"/>
              <a:t> </a:t>
            </a:r>
            <a:r>
              <a:rPr lang="en-US" sz="2800" dirty="0" err="1"/>
              <a:t>pagi</a:t>
            </a:r>
            <a:r>
              <a:rPr lang="en-US" sz="2800" dirty="0"/>
              <a:t> yang </a:t>
            </a:r>
            <a:r>
              <a:rPr lang="en-US" sz="2800" dirty="0" err="1"/>
              <a:t>membawa</a:t>
            </a:r>
            <a:r>
              <a:rPr lang="en-US" sz="2800" dirty="0"/>
              <a:t> </a:t>
            </a:r>
            <a:r>
              <a:rPr lang="en-US" sz="2800" dirty="0" err="1"/>
              <a:t>semangat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mulai</a:t>
            </a:r>
            <a:r>
              <a:rPr lang="en-US" sz="2800" dirty="0"/>
              <a:t> </a:t>
            </a:r>
            <a:r>
              <a:rPr lang="en-US" sz="2800" dirty="0" err="1"/>
              <a:t>membangunkan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kasur</a:t>
            </a:r>
            <a:r>
              <a:rPr lang="en-US" sz="2800" dirty="0"/>
              <a:t> </a:t>
            </a:r>
            <a:r>
              <a:rPr lang="en-US" sz="2800" i="1" dirty="0"/>
              <a:t>single </a:t>
            </a:r>
            <a:r>
              <a:rPr lang="en-US" sz="2800" i="1" dirty="0" err="1"/>
              <a:t>springbed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memulai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.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2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2178</TotalTime>
  <Words>700</Words>
  <Application>Microsoft Office PowerPoint</Application>
  <PresentationFormat>Widescreen</PresentationFormat>
  <Paragraphs>134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Quotable</vt:lpstr>
      <vt:lpstr>Kalimat Efektif</vt:lpstr>
      <vt:lpstr>Beberapa contoh kalimat tidak efektif</vt:lpstr>
      <vt:lpstr>PowerPoint Presentation</vt:lpstr>
      <vt:lpstr>Kalimat </vt:lpstr>
      <vt:lpstr>Struktur Kalimat Umum</vt:lpstr>
      <vt:lpstr>Subjek</vt:lpstr>
      <vt:lpstr>PowerPoint Presentation</vt:lpstr>
      <vt:lpstr>Predikat</vt:lpstr>
      <vt:lpstr>PowerPoint Presentation</vt:lpstr>
      <vt:lpstr>Objek</vt:lpstr>
      <vt:lpstr>PowerPoint Presentation</vt:lpstr>
      <vt:lpstr>Keterangan</vt:lpstr>
      <vt:lpstr>PowerPoint Presentation</vt:lpstr>
      <vt:lpstr>Kalimat Efektif</vt:lpstr>
      <vt:lpstr>PowerPoint Presentation</vt:lpstr>
      <vt:lpstr>PowerPoint Presentation</vt:lpstr>
      <vt:lpstr>PowerPoint Presentation</vt:lpstr>
      <vt:lpstr>Syarat Kalimat Efektif</vt:lpstr>
      <vt:lpstr>Prinsip-prinsip kalimat efektif antara lain:</vt:lpstr>
      <vt:lpstr>Kesepadanan Struktur </vt:lpstr>
      <vt:lpstr>Kesepadanan Struktur</vt:lpstr>
      <vt:lpstr>Keparalelan Bentuk</vt:lpstr>
      <vt:lpstr>Keparalelan Bentuk</vt:lpstr>
      <vt:lpstr>Kehematan Kata</vt:lpstr>
      <vt:lpstr>Contoh Kehematan</vt:lpstr>
      <vt:lpstr>Kecermatan</vt:lpstr>
      <vt:lpstr>PowerPoint Presentation</vt:lpstr>
      <vt:lpstr>Kelogisan</vt:lpstr>
      <vt:lpstr>Latihan Kalimat Efektif</vt:lpstr>
      <vt:lpstr>Buatlah satu paragraph dari gambar-gambar berikut ini:</vt:lpstr>
      <vt:lpstr>PowerPoint Presentation</vt:lpstr>
      <vt:lpstr>PowerPoint Presentation</vt:lpstr>
      <vt:lpstr>Aktivitas Kelas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Kalimat Efektif</dc:title>
  <dc:creator>rizky.brilianti@gmail.com</dc:creator>
  <cp:lastModifiedBy>rizky.brilianti@gmail.com</cp:lastModifiedBy>
  <cp:revision>74</cp:revision>
  <dcterms:created xsi:type="dcterms:W3CDTF">2017-09-17T05:55:08Z</dcterms:created>
  <dcterms:modified xsi:type="dcterms:W3CDTF">2019-10-30T23:36:22Z</dcterms:modified>
</cp:coreProperties>
</file>