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18" r:id="rId2"/>
    <p:sldMasterId id="2147483736" r:id="rId3"/>
    <p:sldMasterId id="2147483748" r:id="rId4"/>
    <p:sldMasterId id="2147483760" r:id="rId5"/>
    <p:sldMasterId id="2147483772" r:id="rId6"/>
    <p:sldMasterId id="2147483790" r:id="rId7"/>
  </p:sldMasterIdLst>
  <p:notesMasterIdLst>
    <p:notesMasterId r:id="rId44"/>
  </p:notesMasterIdLst>
  <p:sldIdLst>
    <p:sldId id="256" r:id="rId8"/>
    <p:sldId id="288" r:id="rId9"/>
    <p:sldId id="257" r:id="rId10"/>
    <p:sldId id="258" r:id="rId11"/>
    <p:sldId id="259" r:id="rId12"/>
    <p:sldId id="261" r:id="rId13"/>
    <p:sldId id="289" r:id="rId14"/>
    <p:sldId id="280" r:id="rId15"/>
    <p:sldId id="283" r:id="rId16"/>
    <p:sldId id="284" r:id="rId17"/>
    <p:sldId id="285" r:id="rId18"/>
    <p:sldId id="290" r:id="rId19"/>
    <p:sldId id="291" r:id="rId20"/>
    <p:sldId id="297" r:id="rId21"/>
    <p:sldId id="298" r:id="rId22"/>
    <p:sldId id="299" r:id="rId23"/>
    <p:sldId id="300" r:id="rId24"/>
    <p:sldId id="263" r:id="rId25"/>
    <p:sldId id="287" r:id="rId26"/>
    <p:sldId id="264" r:id="rId27"/>
    <p:sldId id="271" r:id="rId28"/>
    <p:sldId id="273" r:id="rId29"/>
    <p:sldId id="293" r:id="rId30"/>
    <p:sldId id="294" r:id="rId31"/>
    <p:sldId id="295" r:id="rId32"/>
    <p:sldId id="296" r:id="rId33"/>
    <p:sldId id="272" r:id="rId34"/>
    <p:sldId id="275" r:id="rId35"/>
    <p:sldId id="277" r:id="rId36"/>
    <p:sldId id="270" r:id="rId37"/>
    <p:sldId id="266" r:id="rId38"/>
    <p:sldId id="265" r:id="rId39"/>
    <p:sldId id="281" r:id="rId40"/>
    <p:sldId id="274" r:id="rId41"/>
    <p:sldId id="278" r:id="rId42"/>
    <p:sldId id="286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A0E2D-5A40-4020-A6F4-941DA335A59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03D0AC1-E3E0-4FBC-8F49-A3DF1D6523A7}">
      <dgm:prSet phldrT="[Text]" custT="1"/>
      <dgm:spPr/>
      <dgm:t>
        <a:bodyPr/>
        <a:lstStyle/>
        <a:p>
          <a:r>
            <a:rPr lang="id-ID" sz="28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Bahasa Melayu </a:t>
          </a:r>
          <a:endParaRPr lang="id-ID" sz="28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23172A6-16A8-4885-BC3F-4C0483ADE0FB}" type="parTrans" cxnId="{35F0AC34-2C18-496C-9D8F-F489AC561B40}">
      <dgm:prSet/>
      <dgm:spPr/>
      <dgm:t>
        <a:bodyPr/>
        <a:lstStyle/>
        <a:p>
          <a:endParaRPr lang="id-ID"/>
        </a:p>
      </dgm:t>
    </dgm:pt>
    <dgm:pt modelId="{C6F97448-0900-4A6F-B437-9C65F67A48D5}" type="sibTrans" cxnId="{35F0AC34-2C18-496C-9D8F-F489AC561B40}">
      <dgm:prSet/>
      <dgm:spPr/>
      <dgm:t>
        <a:bodyPr/>
        <a:lstStyle/>
        <a:p>
          <a:endParaRPr lang="id-ID"/>
        </a:p>
      </dgm:t>
    </dgm:pt>
    <dgm:pt modelId="{F2BEFD41-B30D-47EB-94D0-458D1766A6F5}">
      <dgm:prSet phldrT="[Text]" custT="1"/>
      <dgm:spPr/>
      <dgm:t>
        <a:bodyPr/>
        <a:lstStyle/>
        <a:p>
          <a:r>
            <a:rPr lang="id-ID" sz="2000" dirty="0" smtClean="0">
              <a:latin typeface="Arial" panose="020B0604020202020204" pitchFamily="34" charset="0"/>
              <a:cs typeface="Arial" panose="020B0604020202020204" pitchFamily="34" charset="0"/>
            </a:rPr>
            <a:t>Austronesia</a:t>
          </a:r>
          <a:endParaRPr lang="id-ID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416945-81E2-4F80-89BC-F0FA12659A70}" type="parTrans" cxnId="{708E3B9D-E0B3-4E16-A77E-82341C6EA467}">
      <dgm:prSet/>
      <dgm:spPr/>
      <dgm:t>
        <a:bodyPr/>
        <a:lstStyle/>
        <a:p>
          <a:endParaRPr lang="id-ID"/>
        </a:p>
      </dgm:t>
    </dgm:pt>
    <dgm:pt modelId="{1EDE8BD0-E8C2-44AB-8336-51C1EB5BA431}" type="sibTrans" cxnId="{708E3B9D-E0B3-4E16-A77E-82341C6EA467}">
      <dgm:prSet/>
      <dgm:spPr/>
      <dgm:t>
        <a:bodyPr/>
        <a:lstStyle/>
        <a:p>
          <a:endParaRPr lang="id-ID"/>
        </a:p>
      </dgm:t>
    </dgm:pt>
    <dgm:pt modelId="{1556B320-294F-4547-A59E-89A632C73F6E}">
      <dgm:prSet phldrT="[Text]" custT="1"/>
      <dgm:spPr/>
      <dgm:t>
        <a:bodyPr/>
        <a:lstStyle/>
        <a:p>
          <a:r>
            <a:rPr lang="id-ID" sz="28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Bahasa Indonesia </a:t>
          </a:r>
          <a:endParaRPr lang="id-ID" sz="28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4AF31A0A-18B2-4221-9B88-0455A4A2B845}" type="parTrans" cxnId="{5B84AAE9-41F4-47F1-AEB7-6E9CD055A239}">
      <dgm:prSet/>
      <dgm:spPr/>
      <dgm:t>
        <a:bodyPr/>
        <a:lstStyle/>
        <a:p>
          <a:endParaRPr lang="id-ID"/>
        </a:p>
      </dgm:t>
    </dgm:pt>
    <dgm:pt modelId="{9EB03C0F-B0D5-412E-949A-26171F4F04AB}" type="sibTrans" cxnId="{5B84AAE9-41F4-47F1-AEB7-6E9CD055A239}">
      <dgm:prSet/>
      <dgm:spPr/>
      <dgm:t>
        <a:bodyPr/>
        <a:lstStyle/>
        <a:p>
          <a:endParaRPr lang="id-ID"/>
        </a:p>
      </dgm:t>
    </dgm:pt>
    <dgm:pt modelId="{F007CFE2-02CC-45C1-A25C-F3BB80D6277A}">
      <dgm:prSet phldrT="[Text]" custT="1"/>
      <dgm:spPr/>
      <dgm:t>
        <a:bodyPr/>
        <a:lstStyle/>
        <a:p>
          <a:r>
            <a:rPr lang="id-ID" sz="1800" dirty="0" smtClean="0">
              <a:latin typeface="Arial" panose="020B0604020202020204" pitchFamily="34" charset="0"/>
              <a:cs typeface="Arial" panose="020B0604020202020204" pitchFamily="34" charset="0"/>
            </a:rPr>
            <a:t>28 Oktober 1928</a:t>
          </a:r>
          <a:endParaRPr lang="id-ID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BB2A91-52CA-42B1-8871-5C9936F28A13}" type="parTrans" cxnId="{24F32C54-5CA2-4967-84C7-F48A1F231475}">
      <dgm:prSet/>
      <dgm:spPr/>
      <dgm:t>
        <a:bodyPr/>
        <a:lstStyle/>
        <a:p>
          <a:endParaRPr lang="id-ID"/>
        </a:p>
      </dgm:t>
    </dgm:pt>
    <dgm:pt modelId="{FF8B5E48-EB1D-49C1-A42E-825EEE9144C3}" type="sibTrans" cxnId="{24F32C54-5CA2-4967-84C7-F48A1F231475}">
      <dgm:prSet/>
      <dgm:spPr/>
      <dgm:t>
        <a:bodyPr/>
        <a:lstStyle/>
        <a:p>
          <a:endParaRPr lang="id-ID"/>
        </a:p>
      </dgm:t>
    </dgm:pt>
    <dgm:pt modelId="{C939AB36-22CC-4D82-894B-CE9D22B7D488}">
      <dgm:prSet phldrT="[Text]" custT="1"/>
      <dgm:spPr/>
      <dgm:t>
        <a:bodyPr/>
        <a:lstStyle/>
        <a:p>
          <a:r>
            <a:rPr lang="id-ID" sz="2000" dirty="0" smtClean="0">
              <a:latin typeface="Arial" panose="020B0604020202020204" pitchFamily="34" charset="0"/>
              <a:cs typeface="Arial" panose="020B0604020202020204" pitchFamily="34" charset="0"/>
            </a:rPr>
            <a:t>Lingua franca-bahasa perhubungan </a:t>
          </a:r>
          <a:endParaRPr lang="id-ID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81F568-264D-4F6F-9D49-D3681C4F44A5}" type="parTrans" cxnId="{90201B39-B37F-48B9-8107-7A778F93F395}">
      <dgm:prSet/>
      <dgm:spPr/>
      <dgm:t>
        <a:bodyPr/>
        <a:lstStyle/>
        <a:p>
          <a:endParaRPr lang="id-ID"/>
        </a:p>
      </dgm:t>
    </dgm:pt>
    <dgm:pt modelId="{23C539E3-B414-41E7-B9B3-469EB20ECDFB}" type="sibTrans" cxnId="{90201B39-B37F-48B9-8107-7A778F93F395}">
      <dgm:prSet/>
      <dgm:spPr/>
      <dgm:t>
        <a:bodyPr/>
        <a:lstStyle/>
        <a:p>
          <a:endParaRPr lang="id-ID"/>
        </a:p>
      </dgm:t>
    </dgm:pt>
    <dgm:pt modelId="{7DDE2AD1-2034-4780-A93E-543AE15DF28B}">
      <dgm:prSet phldrT="[Text]" custT="1"/>
      <dgm:spPr/>
      <dgm:t>
        <a:bodyPr/>
        <a:lstStyle/>
        <a:p>
          <a:r>
            <a:rPr lang="id-ID" sz="1800" dirty="0" smtClean="0">
              <a:latin typeface="Arial" panose="020B0604020202020204" pitchFamily="34" charset="0"/>
              <a:cs typeface="Arial" panose="020B0604020202020204" pitchFamily="34" charset="0"/>
            </a:rPr>
            <a:t>Bahasa Melayu Riau</a:t>
          </a:r>
          <a:endParaRPr lang="id-ID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8E60-05D2-4936-A4AE-2FE15EECC0FE}" type="parTrans" cxnId="{ED978F5B-5801-4916-9DD3-774269828976}">
      <dgm:prSet/>
      <dgm:spPr/>
      <dgm:t>
        <a:bodyPr/>
        <a:lstStyle/>
        <a:p>
          <a:endParaRPr lang="id-ID"/>
        </a:p>
      </dgm:t>
    </dgm:pt>
    <dgm:pt modelId="{EB496C1C-F2AB-4036-9B51-2F9815A6DA77}" type="sibTrans" cxnId="{ED978F5B-5801-4916-9DD3-774269828976}">
      <dgm:prSet/>
      <dgm:spPr/>
      <dgm:t>
        <a:bodyPr/>
        <a:lstStyle/>
        <a:p>
          <a:endParaRPr lang="id-ID"/>
        </a:p>
      </dgm:t>
    </dgm:pt>
    <dgm:pt modelId="{DDDE3A23-5842-4703-863B-9B58AB082900}">
      <dgm:prSet phldrT="[Text]" custT="1"/>
      <dgm:spPr/>
      <dgm:t>
        <a:bodyPr/>
        <a:lstStyle/>
        <a:p>
          <a:r>
            <a:rPr lang="id-ID" sz="1800" dirty="0" smtClean="0">
              <a:latin typeface="Arial" panose="020B0604020202020204" pitchFamily="34" charset="0"/>
              <a:cs typeface="Arial" panose="020B0604020202020204" pitchFamily="34" charset="0"/>
            </a:rPr>
            <a:t>Bahasa yang paling sedikit terkena pengaruh bahasa lain </a:t>
          </a:r>
          <a:endParaRPr lang="id-ID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1CA3A7-2834-4301-A393-3E7C7B570A2F}" type="parTrans" cxnId="{A3C76446-1104-4799-A0D3-412B593AEFDD}">
      <dgm:prSet/>
      <dgm:spPr/>
      <dgm:t>
        <a:bodyPr/>
        <a:lstStyle/>
        <a:p>
          <a:endParaRPr lang="id-ID"/>
        </a:p>
      </dgm:t>
    </dgm:pt>
    <dgm:pt modelId="{5DB7F49E-9725-4C6A-871D-EAD777628B4C}" type="sibTrans" cxnId="{A3C76446-1104-4799-A0D3-412B593AEFDD}">
      <dgm:prSet/>
      <dgm:spPr/>
      <dgm:t>
        <a:bodyPr/>
        <a:lstStyle/>
        <a:p>
          <a:endParaRPr lang="id-ID"/>
        </a:p>
      </dgm:t>
    </dgm:pt>
    <dgm:pt modelId="{EB29C6E5-67F2-40B1-9A94-885ED4E603B4}">
      <dgm:prSet phldrT="[Text]" custT="1"/>
      <dgm:spPr/>
      <dgm:t>
        <a:bodyPr/>
        <a:lstStyle/>
        <a:p>
          <a:r>
            <a:rPr lang="id-ID" sz="2000" dirty="0" smtClean="0">
              <a:latin typeface="Arial" panose="020B0604020202020204" pitchFamily="34" charset="0"/>
              <a:cs typeface="Arial" panose="020B0604020202020204" pitchFamily="34" charset="0"/>
            </a:rPr>
            <a:t>Melayu Pasar </a:t>
          </a:r>
          <a:endParaRPr lang="id-ID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FDDAE7-3107-42FB-8098-A3EE16A59232}" type="parTrans" cxnId="{89F2629F-4CDD-4B94-BB46-661A7FCD88EA}">
      <dgm:prSet/>
      <dgm:spPr/>
      <dgm:t>
        <a:bodyPr/>
        <a:lstStyle/>
        <a:p>
          <a:endParaRPr lang="id-ID"/>
        </a:p>
      </dgm:t>
    </dgm:pt>
    <dgm:pt modelId="{14D4DBB2-2090-44E8-BE8C-F2B6F340EA3B}" type="sibTrans" cxnId="{89F2629F-4CDD-4B94-BB46-661A7FCD88EA}">
      <dgm:prSet/>
      <dgm:spPr/>
      <dgm:t>
        <a:bodyPr/>
        <a:lstStyle/>
        <a:p>
          <a:endParaRPr lang="id-ID"/>
        </a:p>
      </dgm:t>
    </dgm:pt>
    <dgm:pt modelId="{5F7C021E-70A7-4202-9E7C-8E23E3657EAC}" type="pres">
      <dgm:prSet presAssocID="{A3FA0E2D-5A40-4020-A6F4-941DA335A59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7F100046-DA0D-4FA0-BEAC-8BDF11895E7A}" type="pres">
      <dgm:prSet presAssocID="{603D0AC1-E3E0-4FBC-8F49-A3DF1D6523A7}" presName="composite" presStyleCnt="0"/>
      <dgm:spPr/>
    </dgm:pt>
    <dgm:pt modelId="{BDA6D854-ACE4-4A3A-A956-94EB94B32F31}" type="pres">
      <dgm:prSet presAssocID="{603D0AC1-E3E0-4FBC-8F49-A3DF1D6523A7}" presName="bentUpArrow1" presStyleLbl="alignImgPlace1" presStyleIdx="0" presStyleCnt="1"/>
      <dgm:spPr/>
    </dgm:pt>
    <dgm:pt modelId="{8080ECC0-A085-467D-93EE-5979BC6E813C}" type="pres">
      <dgm:prSet presAssocID="{603D0AC1-E3E0-4FBC-8F49-A3DF1D6523A7}" presName="ParentText" presStyleLbl="node1" presStyleIdx="0" presStyleCnt="2" custScaleX="113963" custScaleY="649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573EFA-0C65-48A0-B24A-42ACC4BE4404}" type="pres">
      <dgm:prSet presAssocID="{603D0AC1-E3E0-4FBC-8F49-A3DF1D6523A7}" presName="ChildText" presStyleLbl="revTx" presStyleIdx="0" presStyleCnt="2" custScaleX="284570" custLinFactX="41616" custLinFactNeighborX="100000" custLinFactNeighborY="-64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B9EC29-7D48-4EF5-AA6A-206A0B54A84D}" type="pres">
      <dgm:prSet presAssocID="{C6F97448-0900-4A6F-B437-9C65F67A48D5}" presName="sibTrans" presStyleCnt="0"/>
      <dgm:spPr/>
    </dgm:pt>
    <dgm:pt modelId="{6D81267F-F921-4A2B-A73D-AC0A10C7DF70}" type="pres">
      <dgm:prSet presAssocID="{1556B320-294F-4547-A59E-89A632C73F6E}" presName="composite" presStyleCnt="0"/>
      <dgm:spPr/>
    </dgm:pt>
    <dgm:pt modelId="{93254A8A-12DE-4DF7-9853-9C0512E0C912}" type="pres">
      <dgm:prSet presAssocID="{1556B320-294F-4547-A59E-89A632C73F6E}" presName="ParentText" presStyleLbl="node1" presStyleIdx="1" presStyleCnt="2" custScaleX="94659" custScaleY="73857" custLinFactNeighborX="-26765" custLinFactNeighborY="55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D250E2-6BB4-41C6-973F-873E2D29FC60}" type="pres">
      <dgm:prSet presAssocID="{1556B320-294F-4547-A59E-89A632C73F6E}" presName="FinalChildText" presStyleLbl="revTx" presStyleIdx="1" presStyleCnt="2" custScaleX="186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ADDA015-BE62-4302-A055-53DE4405AAA4}" type="presOf" srcId="{F2BEFD41-B30D-47EB-94D0-458D1766A6F5}" destId="{94573EFA-0C65-48A0-B24A-42ACC4BE4404}" srcOrd="0" destOrd="0" presId="urn:microsoft.com/office/officeart/2005/8/layout/StepDownProcess"/>
    <dgm:cxn modelId="{308F4F3C-213E-47C1-92D2-C20B35108AF5}" type="presOf" srcId="{1556B320-294F-4547-A59E-89A632C73F6E}" destId="{93254A8A-12DE-4DF7-9853-9C0512E0C912}" srcOrd="0" destOrd="0" presId="urn:microsoft.com/office/officeart/2005/8/layout/StepDownProcess"/>
    <dgm:cxn modelId="{9E0A390A-92B3-427D-9F49-761CC416E97F}" type="presOf" srcId="{7DDE2AD1-2034-4780-A93E-543AE15DF28B}" destId="{A1D250E2-6BB4-41C6-973F-873E2D29FC60}" srcOrd="0" destOrd="1" presId="urn:microsoft.com/office/officeart/2005/8/layout/StepDownProcess"/>
    <dgm:cxn modelId="{A3C76446-1104-4799-A0D3-412B593AEFDD}" srcId="{1556B320-294F-4547-A59E-89A632C73F6E}" destId="{DDDE3A23-5842-4703-863B-9B58AB082900}" srcOrd="2" destOrd="0" parTransId="{F61CA3A7-2834-4301-A393-3E7C7B570A2F}" sibTransId="{5DB7F49E-9725-4C6A-871D-EAD777628B4C}"/>
    <dgm:cxn modelId="{89F2629F-4CDD-4B94-BB46-661A7FCD88EA}" srcId="{603D0AC1-E3E0-4FBC-8F49-A3DF1D6523A7}" destId="{EB29C6E5-67F2-40B1-9A94-885ED4E603B4}" srcOrd="2" destOrd="0" parTransId="{A2FDDAE7-3107-42FB-8098-A3EE16A59232}" sibTransId="{14D4DBB2-2090-44E8-BE8C-F2B6F340EA3B}"/>
    <dgm:cxn modelId="{ED190029-EB63-446B-9B80-821820254E7C}" type="presOf" srcId="{F007CFE2-02CC-45C1-A25C-F3BB80D6277A}" destId="{A1D250E2-6BB4-41C6-973F-873E2D29FC60}" srcOrd="0" destOrd="0" presId="urn:microsoft.com/office/officeart/2005/8/layout/StepDownProcess"/>
    <dgm:cxn modelId="{90201B39-B37F-48B9-8107-7A778F93F395}" srcId="{603D0AC1-E3E0-4FBC-8F49-A3DF1D6523A7}" destId="{C939AB36-22CC-4D82-894B-CE9D22B7D488}" srcOrd="1" destOrd="0" parTransId="{D181F568-264D-4F6F-9D49-D3681C4F44A5}" sibTransId="{23C539E3-B414-41E7-B9B3-469EB20ECDFB}"/>
    <dgm:cxn modelId="{708E3B9D-E0B3-4E16-A77E-82341C6EA467}" srcId="{603D0AC1-E3E0-4FBC-8F49-A3DF1D6523A7}" destId="{F2BEFD41-B30D-47EB-94D0-458D1766A6F5}" srcOrd="0" destOrd="0" parTransId="{DD416945-81E2-4F80-89BC-F0FA12659A70}" sibTransId="{1EDE8BD0-E8C2-44AB-8336-51C1EB5BA431}"/>
    <dgm:cxn modelId="{ED978F5B-5801-4916-9DD3-774269828976}" srcId="{1556B320-294F-4547-A59E-89A632C73F6E}" destId="{7DDE2AD1-2034-4780-A93E-543AE15DF28B}" srcOrd="1" destOrd="0" parTransId="{99838E60-05D2-4936-A4AE-2FE15EECC0FE}" sibTransId="{EB496C1C-F2AB-4036-9B51-2F9815A6DA77}"/>
    <dgm:cxn modelId="{D9853C34-D5BA-4674-B7A5-D9EE4EF7D2F4}" type="presOf" srcId="{C939AB36-22CC-4D82-894B-CE9D22B7D488}" destId="{94573EFA-0C65-48A0-B24A-42ACC4BE4404}" srcOrd="0" destOrd="1" presId="urn:microsoft.com/office/officeart/2005/8/layout/StepDownProcess"/>
    <dgm:cxn modelId="{9452902C-46BA-4F60-97F2-F08120DC70AF}" type="presOf" srcId="{EB29C6E5-67F2-40B1-9A94-885ED4E603B4}" destId="{94573EFA-0C65-48A0-B24A-42ACC4BE4404}" srcOrd="0" destOrd="2" presId="urn:microsoft.com/office/officeart/2005/8/layout/StepDownProcess"/>
    <dgm:cxn modelId="{E2B10EA7-E5AC-426E-ADB7-E7837A429EDF}" type="presOf" srcId="{603D0AC1-E3E0-4FBC-8F49-A3DF1D6523A7}" destId="{8080ECC0-A085-467D-93EE-5979BC6E813C}" srcOrd="0" destOrd="0" presId="urn:microsoft.com/office/officeart/2005/8/layout/StepDownProcess"/>
    <dgm:cxn modelId="{35F0AC34-2C18-496C-9D8F-F489AC561B40}" srcId="{A3FA0E2D-5A40-4020-A6F4-941DA335A595}" destId="{603D0AC1-E3E0-4FBC-8F49-A3DF1D6523A7}" srcOrd="0" destOrd="0" parTransId="{223172A6-16A8-4885-BC3F-4C0483ADE0FB}" sibTransId="{C6F97448-0900-4A6F-B437-9C65F67A48D5}"/>
    <dgm:cxn modelId="{8ECD91CE-74A7-4859-8347-BB62E7D7FB68}" type="presOf" srcId="{A3FA0E2D-5A40-4020-A6F4-941DA335A595}" destId="{5F7C021E-70A7-4202-9E7C-8E23E3657EAC}" srcOrd="0" destOrd="0" presId="urn:microsoft.com/office/officeart/2005/8/layout/StepDownProcess"/>
    <dgm:cxn modelId="{24F32C54-5CA2-4967-84C7-F48A1F231475}" srcId="{1556B320-294F-4547-A59E-89A632C73F6E}" destId="{F007CFE2-02CC-45C1-A25C-F3BB80D6277A}" srcOrd="0" destOrd="0" parTransId="{9FBB2A91-52CA-42B1-8871-5C9936F28A13}" sibTransId="{FF8B5E48-EB1D-49C1-A42E-825EEE9144C3}"/>
    <dgm:cxn modelId="{5B84AAE9-41F4-47F1-AEB7-6E9CD055A239}" srcId="{A3FA0E2D-5A40-4020-A6F4-941DA335A595}" destId="{1556B320-294F-4547-A59E-89A632C73F6E}" srcOrd="1" destOrd="0" parTransId="{4AF31A0A-18B2-4221-9B88-0455A4A2B845}" sibTransId="{9EB03C0F-B0D5-412E-949A-26171F4F04AB}"/>
    <dgm:cxn modelId="{7ED68876-97FA-4627-8FFC-88291F4FE6EE}" type="presOf" srcId="{DDDE3A23-5842-4703-863B-9B58AB082900}" destId="{A1D250E2-6BB4-41C6-973F-873E2D29FC60}" srcOrd="0" destOrd="2" presId="urn:microsoft.com/office/officeart/2005/8/layout/StepDownProcess"/>
    <dgm:cxn modelId="{8C41EB50-B9F8-4356-A4A6-293CAAB34046}" type="presParOf" srcId="{5F7C021E-70A7-4202-9E7C-8E23E3657EAC}" destId="{7F100046-DA0D-4FA0-BEAC-8BDF11895E7A}" srcOrd="0" destOrd="0" presId="urn:microsoft.com/office/officeart/2005/8/layout/StepDownProcess"/>
    <dgm:cxn modelId="{AC995CBF-E642-4CB0-8E78-F4E907256447}" type="presParOf" srcId="{7F100046-DA0D-4FA0-BEAC-8BDF11895E7A}" destId="{BDA6D854-ACE4-4A3A-A956-94EB94B32F31}" srcOrd="0" destOrd="0" presId="urn:microsoft.com/office/officeart/2005/8/layout/StepDownProcess"/>
    <dgm:cxn modelId="{D0D4EF11-D18D-4E59-8A24-7BC36F914E71}" type="presParOf" srcId="{7F100046-DA0D-4FA0-BEAC-8BDF11895E7A}" destId="{8080ECC0-A085-467D-93EE-5979BC6E813C}" srcOrd="1" destOrd="0" presId="urn:microsoft.com/office/officeart/2005/8/layout/StepDownProcess"/>
    <dgm:cxn modelId="{A2DD60D1-AB7D-4CD5-996F-7EC74BA8B43F}" type="presParOf" srcId="{7F100046-DA0D-4FA0-BEAC-8BDF11895E7A}" destId="{94573EFA-0C65-48A0-B24A-42ACC4BE4404}" srcOrd="2" destOrd="0" presId="urn:microsoft.com/office/officeart/2005/8/layout/StepDownProcess"/>
    <dgm:cxn modelId="{0C708CC3-B853-4CF9-AB42-81E27B40C232}" type="presParOf" srcId="{5F7C021E-70A7-4202-9E7C-8E23E3657EAC}" destId="{67B9EC29-7D48-4EF5-AA6A-206A0B54A84D}" srcOrd="1" destOrd="0" presId="urn:microsoft.com/office/officeart/2005/8/layout/StepDownProcess"/>
    <dgm:cxn modelId="{95BD49B7-CD63-4D53-9C5E-9241A22D2011}" type="presParOf" srcId="{5F7C021E-70A7-4202-9E7C-8E23E3657EAC}" destId="{6D81267F-F921-4A2B-A73D-AC0A10C7DF70}" srcOrd="2" destOrd="0" presId="urn:microsoft.com/office/officeart/2005/8/layout/StepDownProcess"/>
    <dgm:cxn modelId="{88B8FA0D-0135-4FFF-AB7F-6B81A1E2A4CC}" type="presParOf" srcId="{6D81267F-F921-4A2B-A73D-AC0A10C7DF70}" destId="{93254A8A-12DE-4DF7-9853-9C0512E0C912}" srcOrd="0" destOrd="0" presId="urn:microsoft.com/office/officeart/2005/8/layout/StepDownProcess"/>
    <dgm:cxn modelId="{3898FCC7-7B61-45C8-AD57-7CF392763E8C}" type="presParOf" srcId="{6D81267F-F921-4A2B-A73D-AC0A10C7DF70}" destId="{A1D250E2-6BB4-41C6-973F-873E2D29FC6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6A670-235E-4D4F-A04A-99F16335255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D3FD47B-7B15-455D-9B30-E2AF65CBFC23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Lambang</a:t>
          </a:r>
          <a:r>
            <a:rPr lang="en-US" dirty="0" smtClean="0"/>
            <a:t> yang </a:t>
          </a:r>
          <a:r>
            <a:rPr lang="en-US" dirty="0" err="1" smtClean="0"/>
            <a:t>Bermakna</a:t>
          </a:r>
          <a:endParaRPr lang="en-US" dirty="0"/>
        </a:p>
      </dgm:t>
    </dgm:pt>
    <dgm:pt modelId="{3A6ADBB3-3381-4D00-994B-7981EAAC6C22}" type="parTrans" cxnId="{A7B24913-0229-4AA2-BEC1-2725EF32985B}">
      <dgm:prSet/>
      <dgm:spPr/>
      <dgm:t>
        <a:bodyPr/>
        <a:lstStyle/>
        <a:p>
          <a:endParaRPr lang="en-US"/>
        </a:p>
      </dgm:t>
    </dgm:pt>
    <dgm:pt modelId="{F54B173F-F044-4384-82DD-E30F83213E16}" type="sibTrans" cxnId="{A7B24913-0229-4AA2-BEC1-2725EF32985B}">
      <dgm:prSet/>
      <dgm:spPr/>
      <dgm:t>
        <a:bodyPr/>
        <a:lstStyle/>
        <a:p>
          <a:endParaRPr lang="en-US"/>
        </a:p>
      </dgm:t>
    </dgm:pt>
    <dgm:pt modelId="{63799BF4-F9E7-4348-98B6-F04B34E9FB0C}">
      <dgm:prSet phldrT="[Tex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Berwujud</a:t>
          </a:r>
          <a:r>
            <a:rPr lang="en-US" dirty="0" smtClean="0"/>
            <a:t> </a:t>
          </a:r>
          <a:r>
            <a:rPr lang="en-US" dirty="0" err="1" smtClean="0"/>
            <a:t>Lambang</a:t>
          </a:r>
          <a:endParaRPr lang="en-US" dirty="0"/>
        </a:p>
      </dgm:t>
    </dgm:pt>
    <dgm:pt modelId="{F1F9DB87-5182-44D4-A1A4-E01B0E887D92}" type="parTrans" cxnId="{BC0BC2A2-72C8-4A5A-90F9-B1C08B87B516}">
      <dgm:prSet/>
      <dgm:spPr/>
      <dgm:t>
        <a:bodyPr/>
        <a:lstStyle/>
        <a:p>
          <a:endParaRPr lang="en-US"/>
        </a:p>
      </dgm:t>
    </dgm:pt>
    <dgm:pt modelId="{D70DD5BD-FD29-46A0-B3C5-5AEF5468D790}" type="sibTrans" cxnId="{BC0BC2A2-72C8-4A5A-90F9-B1C08B87B516}">
      <dgm:prSet/>
      <dgm:spPr/>
      <dgm:t>
        <a:bodyPr/>
        <a:lstStyle/>
        <a:p>
          <a:endParaRPr lang="en-US"/>
        </a:p>
      </dgm:t>
    </dgm:pt>
    <dgm:pt modelId="{1373DD73-ECF5-448D-B702-5C1EC0279DE3}">
      <dgm:prSet phldrT="[Text]"/>
      <dgm:spPr/>
      <dgm:t>
        <a:bodyPr/>
        <a:lstStyle/>
        <a:p>
          <a:r>
            <a:rPr lang="en-ID" dirty="0" smtClean="0"/>
            <a:t>3. </a:t>
          </a:r>
          <a:r>
            <a:rPr lang="en-ID" dirty="0" err="1" smtClean="0"/>
            <a:t>Bunyi</a:t>
          </a:r>
          <a:endParaRPr lang="en-US" dirty="0"/>
        </a:p>
      </dgm:t>
    </dgm:pt>
    <dgm:pt modelId="{E58144EC-2C6F-4C76-B5B7-9A3B935283E6}" type="parTrans" cxnId="{F9AE10E2-85E3-44D3-8329-B34BFBD9FE86}">
      <dgm:prSet/>
      <dgm:spPr/>
      <dgm:t>
        <a:bodyPr/>
        <a:lstStyle/>
        <a:p>
          <a:endParaRPr lang="en-US"/>
        </a:p>
      </dgm:t>
    </dgm:pt>
    <dgm:pt modelId="{A4028B12-AA1E-4916-AB92-650AD668DB12}" type="sibTrans" cxnId="{F9AE10E2-85E3-44D3-8329-B34BFBD9FE86}">
      <dgm:prSet/>
      <dgm:spPr/>
      <dgm:t>
        <a:bodyPr/>
        <a:lstStyle/>
        <a:p>
          <a:endParaRPr lang="en-US"/>
        </a:p>
      </dgm:t>
    </dgm:pt>
    <dgm:pt modelId="{091CECD1-C5B8-4127-A9ED-BCA1231C8DA9}">
      <dgm:prSet phldrT="[Text]"/>
      <dgm:spPr/>
      <dgm:t>
        <a:bodyPr/>
        <a:lstStyle/>
        <a:p>
          <a:r>
            <a:rPr lang="en-US" dirty="0" smtClean="0"/>
            <a:t>4. </a:t>
          </a:r>
          <a:r>
            <a:rPr lang="en-US" dirty="0" err="1" smtClean="0"/>
            <a:t>Bersifat</a:t>
          </a:r>
          <a:r>
            <a:rPr lang="en-US" dirty="0" smtClean="0"/>
            <a:t> </a:t>
          </a:r>
          <a:r>
            <a:rPr lang="en-US" dirty="0" err="1" smtClean="0"/>
            <a:t>Arbitrer</a:t>
          </a:r>
          <a:endParaRPr lang="en-US" dirty="0"/>
        </a:p>
      </dgm:t>
    </dgm:pt>
    <dgm:pt modelId="{4D00A5D6-2B69-423F-8283-080FC3CF930A}" type="parTrans" cxnId="{61BB0FEE-462B-4369-B195-00830BBF2798}">
      <dgm:prSet/>
      <dgm:spPr/>
      <dgm:t>
        <a:bodyPr/>
        <a:lstStyle/>
        <a:p>
          <a:endParaRPr lang="en-US"/>
        </a:p>
      </dgm:t>
    </dgm:pt>
    <dgm:pt modelId="{AF9BA919-D57A-470F-804B-7E49AAD30AB3}" type="sibTrans" cxnId="{61BB0FEE-462B-4369-B195-00830BBF2798}">
      <dgm:prSet/>
      <dgm:spPr/>
      <dgm:t>
        <a:bodyPr/>
        <a:lstStyle/>
        <a:p>
          <a:endParaRPr lang="en-US"/>
        </a:p>
      </dgm:t>
    </dgm:pt>
    <dgm:pt modelId="{58D24C60-55F5-453A-B3B8-CD77788509D2}">
      <dgm:prSet phldrT="[Text]"/>
      <dgm:spPr/>
      <dgm:t>
        <a:bodyPr/>
        <a:lstStyle/>
        <a:p>
          <a:r>
            <a:rPr lang="en-ID" dirty="0" smtClean="0"/>
            <a:t>5. </a:t>
          </a:r>
          <a:r>
            <a:rPr lang="en-ID" dirty="0" err="1" smtClean="0"/>
            <a:t>Bermakna</a:t>
          </a:r>
          <a:endParaRPr lang="en-US" dirty="0"/>
        </a:p>
      </dgm:t>
    </dgm:pt>
    <dgm:pt modelId="{9C94C9BD-ADE2-4EB8-9287-05DDA334ACBD}" type="parTrans" cxnId="{30109177-1478-4044-9BED-9878800345FF}">
      <dgm:prSet/>
      <dgm:spPr/>
      <dgm:t>
        <a:bodyPr/>
        <a:lstStyle/>
        <a:p>
          <a:endParaRPr lang="en-US"/>
        </a:p>
      </dgm:t>
    </dgm:pt>
    <dgm:pt modelId="{5B8F3C19-19D3-42B6-9FA2-BB8E8FAEC50A}" type="sibTrans" cxnId="{30109177-1478-4044-9BED-9878800345FF}">
      <dgm:prSet/>
      <dgm:spPr/>
      <dgm:t>
        <a:bodyPr/>
        <a:lstStyle/>
        <a:p>
          <a:endParaRPr lang="en-US"/>
        </a:p>
      </dgm:t>
    </dgm:pt>
    <dgm:pt modelId="{698ED90B-D69C-4A2C-B033-A43CEE947DDE}">
      <dgm:prSet phldrT="[Text]"/>
      <dgm:spPr/>
      <dgm:t>
        <a:bodyPr/>
        <a:lstStyle/>
        <a:p>
          <a:r>
            <a:rPr lang="en-ID" dirty="0" smtClean="0"/>
            <a:t>6. </a:t>
          </a:r>
          <a:r>
            <a:rPr lang="en-ID" dirty="0" err="1" smtClean="0"/>
            <a:t>Konvensional</a:t>
          </a:r>
          <a:endParaRPr lang="en-US" dirty="0"/>
        </a:p>
      </dgm:t>
    </dgm:pt>
    <dgm:pt modelId="{302B3486-D69C-4D3F-BF33-18D7A06633BD}" type="parTrans" cxnId="{A3A98778-1ED1-403F-9A10-8C9F9FAE73FB}">
      <dgm:prSet/>
      <dgm:spPr/>
      <dgm:t>
        <a:bodyPr/>
        <a:lstStyle/>
        <a:p>
          <a:endParaRPr lang="en-US"/>
        </a:p>
      </dgm:t>
    </dgm:pt>
    <dgm:pt modelId="{2BE276FA-3884-4D17-A294-CDED9E995635}" type="sibTrans" cxnId="{A3A98778-1ED1-403F-9A10-8C9F9FAE73FB}">
      <dgm:prSet/>
      <dgm:spPr/>
      <dgm:t>
        <a:bodyPr/>
        <a:lstStyle/>
        <a:p>
          <a:endParaRPr lang="en-US"/>
        </a:p>
      </dgm:t>
    </dgm:pt>
    <dgm:pt modelId="{800F373C-F494-4475-90EB-3237A1A804BB}">
      <dgm:prSet phldrT="[Text]"/>
      <dgm:spPr/>
      <dgm:t>
        <a:bodyPr/>
        <a:lstStyle/>
        <a:p>
          <a:r>
            <a:rPr lang="en-ID" dirty="0" smtClean="0"/>
            <a:t>7. </a:t>
          </a:r>
          <a:r>
            <a:rPr lang="en-ID" dirty="0" err="1" smtClean="0"/>
            <a:t>Unik</a:t>
          </a:r>
          <a:endParaRPr lang="en-US" dirty="0"/>
        </a:p>
      </dgm:t>
    </dgm:pt>
    <dgm:pt modelId="{85F510BF-814E-499D-A442-A51F1DCEF6F1}" type="parTrans" cxnId="{DD03C19E-0FA7-4787-BBB1-0A25FD3661A2}">
      <dgm:prSet/>
      <dgm:spPr/>
      <dgm:t>
        <a:bodyPr/>
        <a:lstStyle/>
        <a:p>
          <a:endParaRPr lang="en-US"/>
        </a:p>
      </dgm:t>
    </dgm:pt>
    <dgm:pt modelId="{8E58FAD9-67F0-4174-87A7-71895A7A0DAD}" type="sibTrans" cxnId="{DD03C19E-0FA7-4787-BBB1-0A25FD3661A2}">
      <dgm:prSet/>
      <dgm:spPr/>
      <dgm:t>
        <a:bodyPr/>
        <a:lstStyle/>
        <a:p>
          <a:endParaRPr lang="en-US"/>
        </a:p>
      </dgm:t>
    </dgm:pt>
    <dgm:pt modelId="{B6C893F3-E188-448C-8348-18D348521C3E}" type="pres">
      <dgm:prSet presAssocID="{8396A670-235E-4D4F-A04A-99F1633525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418F16E-3F4F-431F-A698-E235CBC3F9B7}" type="pres">
      <dgm:prSet presAssocID="{8396A670-235E-4D4F-A04A-99F163352555}" presName="Name1" presStyleCnt="0"/>
      <dgm:spPr/>
    </dgm:pt>
    <dgm:pt modelId="{DBCDC8A7-EE8B-4A0F-B8EF-4E259E0DFED0}" type="pres">
      <dgm:prSet presAssocID="{8396A670-235E-4D4F-A04A-99F163352555}" presName="cycle" presStyleCnt="0"/>
      <dgm:spPr/>
    </dgm:pt>
    <dgm:pt modelId="{B4C50599-CF59-4ED4-AEB8-421B0C8D2EA1}" type="pres">
      <dgm:prSet presAssocID="{8396A670-235E-4D4F-A04A-99F163352555}" presName="srcNode" presStyleLbl="node1" presStyleIdx="0" presStyleCnt="7"/>
      <dgm:spPr/>
    </dgm:pt>
    <dgm:pt modelId="{35C9C21C-8FAF-4FF6-AC1B-B81CF7341220}" type="pres">
      <dgm:prSet presAssocID="{8396A670-235E-4D4F-A04A-99F163352555}" presName="conn" presStyleLbl="parChTrans1D2" presStyleIdx="0" presStyleCnt="1"/>
      <dgm:spPr/>
      <dgm:t>
        <a:bodyPr/>
        <a:lstStyle/>
        <a:p>
          <a:endParaRPr lang="en-US"/>
        </a:p>
      </dgm:t>
    </dgm:pt>
    <dgm:pt modelId="{293BC8CA-A462-46BD-9B33-80FA5E1D53A9}" type="pres">
      <dgm:prSet presAssocID="{8396A670-235E-4D4F-A04A-99F163352555}" presName="extraNode" presStyleLbl="node1" presStyleIdx="0" presStyleCnt="7"/>
      <dgm:spPr/>
    </dgm:pt>
    <dgm:pt modelId="{9DF08518-4BF1-4E9F-8518-824BC739063E}" type="pres">
      <dgm:prSet presAssocID="{8396A670-235E-4D4F-A04A-99F163352555}" presName="dstNode" presStyleLbl="node1" presStyleIdx="0" presStyleCnt="7"/>
      <dgm:spPr/>
    </dgm:pt>
    <dgm:pt modelId="{7B081F56-4477-4F6E-A202-669BD6EDBF4E}" type="pres">
      <dgm:prSet presAssocID="{5D3FD47B-7B15-455D-9B30-E2AF65CBFC2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EF36B-25DF-40D0-B677-EAB755D7379E}" type="pres">
      <dgm:prSet presAssocID="{5D3FD47B-7B15-455D-9B30-E2AF65CBFC23}" presName="accent_1" presStyleCnt="0"/>
      <dgm:spPr/>
    </dgm:pt>
    <dgm:pt modelId="{1932AD34-1B54-4EC2-BF77-CD97CC1B7E3A}" type="pres">
      <dgm:prSet presAssocID="{5D3FD47B-7B15-455D-9B30-E2AF65CBFC23}" presName="accentRepeatNode" presStyleLbl="solidFgAcc1" presStyleIdx="0" presStyleCnt="7"/>
      <dgm:spPr/>
    </dgm:pt>
    <dgm:pt modelId="{715A981F-9159-4554-8FCB-21EBE69DB5BB}" type="pres">
      <dgm:prSet presAssocID="{63799BF4-F9E7-4348-98B6-F04B34E9FB0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022C9-DF09-47BA-9541-4D87347210F4}" type="pres">
      <dgm:prSet presAssocID="{63799BF4-F9E7-4348-98B6-F04B34E9FB0C}" presName="accent_2" presStyleCnt="0"/>
      <dgm:spPr/>
    </dgm:pt>
    <dgm:pt modelId="{41ABC981-EAB1-46CF-8594-51CA3922B60A}" type="pres">
      <dgm:prSet presAssocID="{63799BF4-F9E7-4348-98B6-F04B34E9FB0C}" presName="accentRepeatNode" presStyleLbl="solidFgAcc1" presStyleIdx="1" presStyleCnt="7"/>
      <dgm:spPr/>
    </dgm:pt>
    <dgm:pt modelId="{ECE0DD0B-D7E5-4754-A3E1-D44927406851}" type="pres">
      <dgm:prSet presAssocID="{1373DD73-ECF5-448D-B702-5C1EC0279DE3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A2148-D679-4D68-81D3-9DE766B9D8B7}" type="pres">
      <dgm:prSet presAssocID="{1373DD73-ECF5-448D-B702-5C1EC0279DE3}" presName="accent_3" presStyleCnt="0"/>
      <dgm:spPr/>
    </dgm:pt>
    <dgm:pt modelId="{60051CD6-AD46-472E-8FE3-AED03A1F85EA}" type="pres">
      <dgm:prSet presAssocID="{1373DD73-ECF5-448D-B702-5C1EC0279DE3}" presName="accentRepeatNode" presStyleLbl="solidFgAcc1" presStyleIdx="2" presStyleCnt="7"/>
      <dgm:spPr/>
    </dgm:pt>
    <dgm:pt modelId="{DAA734AB-FB9F-4D32-A5FC-EE117EC0D0EC}" type="pres">
      <dgm:prSet presAssocID="{091CECD1-C5B8-4127-A9ED-BCA1231C8DA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494EF-4928-4320-AC5E-93552F9666AC}" type="pres">
      <dgm:prSet presAssocID="{091CECD1-C5B8-4127-A9ED-BCA1231C8DA9}" presName="accent_4" presStyleCnt="0"/>
      <dgm:spPr/>
    </dgm:pt>
    <dgm:pt modelId="{1499C97D-D7EE-40FB-A975-8D76D74C16F5}" type="pres">
      <dgm:prSet presAssocID="{091CECD1-C5B8-4127-A9ED-BCA1231C8DA9}" presName="accentRepeatNode" presStyleLbl="solidFgAcc1" presStyleIdx="3" presStyleCnt="7"/>
      <dgm:spPr/>
    </dgm:pt>
    <dgm:pt modelId="{BBC73E5D-F36E-434B-B65B-B1D2BA80FDF3}" type="pres">
      <dgm:prSet presAssocID="{58D24C60-55F5-453A-B3B8-CD77788509D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80F21-3212-4232-B816-3A153BF2CA55}" type="pres">
      <dgm:prSet presAssocID="{58D24C60-55F5-453A-B3B8-CD77788509D2}" presName="accent_5" presStyleCnt="0"/>
      <dgm:spPr/>
    </dgm:pt>
    <dgm:pt modelId="{5BE7D2F7-8316-43C7-881D-F8A275D4B5C7}" type="pres">
      <dgm:prSet presAssocID="{58D24C60-55F5-453A-B3B8-CD77788509D2}" presName="accentRepeatNode" presStyleLbl="solidFgAcc1" presStyleIdx="4" presStyleCnt="7"/>
      <dgm:spPr/>
    </dgm:pt>
    <dgm:pt modelId="{6BB3FE94-A4D9-4DA3-83CB-8771E6F0B35A}" type="pres">
      <dgm:prSet presAssocID="{698ED90B-D69C-4A2C-B033-A43CEE947DD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00566-0B7E-4E7D-942F-A1D647CB6615}" type="pres">
      <dgm:prSet presAssocID="{698ED90B-D69C-4A2C-B033-A43CEE947DDE}" presName="accent_6" presStyleCnt="0"/>
      <dgm:spPr/>
    </dgm:pt>
    <dgm:pt modelId="{5B837977-2475-403D-BDB9-C7E44CA7EA9A}" type="pres">
      <dgm:prSet presAssocID="{698ED90B-D69C-4A2C-B033-A43CEE947DDE}" presName="accentRepeatNode" presStyleLbl="solidFgAcc1" presStyleIdx="5" presStyleCnt="7"/>
      <dgm:spPr/>
    </dgm:pt>
    <dgm:pt modelId="{2F80C70E-C749-42B6-A5EF-4DC99FE571E6}" type="pres">
      <dgm:prSet presAssocID="{800F373C-F494-4475-90EB-3237A1A804B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26AA5-40F6-4CDB-85B1-549E73C2474C}" type="pres">
      <dgm:prSet presAssocID="{800F373C-F494-4475-90EB-3237A1A804BB}" presName="accent_7" presStyleCnt="0"/>
      <dgm:spPr/>
    </dgm:pt>
    <dgm:pt modelId="{F1078E84-5B22-4393-9CFB-7F975648158F}" type="pres">
      <dgm:prSet presAssocID="{800F373C-F494-4475-90EB-3237A1A804BB}" presName="accentRepeatNode" presStyleLbl="solidFgAcc1" presStyleIdx="6" presStyleCnt="7"/>
      <dgm:spPr/>
    </dgm:pt>
  </dgm:ptLst>
  <dgm:cxnLst>
    <dgm:cxn modelId="{059220FB-1942-439B-9618-C807DB2EA72E}" type="presOf" srcId="{800F373C-F494-4475-90EB-3237A1A804BB}" destId="{2F80C70E-C749-42B6-A5EF-4DC99FE571E6}" srcOrd="0" destOrd="0" presId="urn:microsoft.com/office/officeart/2008/layout/VerticalCurvedList"/>
    <dgm:cxn modelId="{8E7628D0-36BF-40C2-9940-73D14A8B559A}" type="presOf" srcId="{1373DD73-ECF5-448D-B702-5C1EC0279DE3}" destId="{ECE0DD0B-D7E5-4754-A3E1-D44927406851}" srcOrd="0" destOrd="0" presId="urn:microsoft.com/office/officeart/2008/layout/VerticalCurvedList"/>
    <dgm:cxn modelId="{A3A98778-1ED1-403F-9A10-8C9F9FAE73FB}" srcId="{8396A670-235E-4D4F-A04A-99F163352555}" destId="{698ED90B-D69C-4A2C-B033-A43CEE947DDE}" srcOrd="5" destOrd="0" parTransId="{302B3486-D69C-4D3F-BF33-18D7A06633BD}" sibTransId="{2BE276FA-3884-4D17-A294-CDED9E995635}"/>
    <dgm:cxn modelId="{D0EFDA40-B66F-42A6-86BC-DC98923D50B3}" type="presOf" srcId="{8396A670-235E-4D4F-A04A-99F163352555}" destId="{B6C893F3-E188-448C-8348-18D348521C3E}" srcOrd="0" destOrd="0" presId="urn:microsoft.com/office/officeart/2008/layout/VerticalCurvedList"/>
    <dgm:cxn modelId="{A3DEE860-1D2B-4CCB-B59B-21E8B67600D1}" type="presOf" srcId="{63799BF4-F9E7-4348-98B6-F04B34E9FB0C}" destId="{715A981F-9159-4554-8FCB-21EBE69DB5BB}" srcOrd="0" destOrd="0" presId="urn:microsoft.com/office/officeart/2008/layout/VerticalCurvedList"/>
    <dgm:cxn modelId="{A7B24913-0229-4AA2-BEC1-2725EF32985B}" srcId="{8396A670-235E-4D4F-A04A-99F163352555}" destId="{5D3FD47B-7B15-455D-9B30-E2AF65CBFC23}" srcOrd="0" destOrd="0" parTransId="{3A6ADBB3-3381-4D00-994B-7981EAAC6C22}" sibTransId="{F54B173F-F044-4384-82DD-E30F83213E16}"/>
    <dgm:cxn modelId="{906639B6-2302-415C-8528-26453514E2BE}" type="presOf" srcId="{5D3FD47B-7B15-455D-9B30-E2AF65CBFC23}" destId="{7B081F56-4477-4F6E-A202-669BD6EDBF4E}" srcOrd="0" destOrd="0" presId="urn:microsoft.com/office/officeart/2008/layout/VerticalCurvedList"/>
    <dgm:cxn modelId="{C14C8707-023F-4FF9-A54B-B5041D5D393D}" type="presOf" srcId="{F54B173F-F044-4384-82DD-E30F83213E16}" destId="{35C9C21C-8FAF-4FF6-AC1B-B81CF7341220}" srcOrd="0" destOrd="0" presId="urn:microsoft.com/office/officeart/2008/layout/VerticalCurvedList"/>
    <dgm:cxn modelId="{BC0BC2A2-72C8-4A5A-90F9-B1C08B87B516}" srcId="{8396A670-235E-4D4F-A04A-99F163352555}" destId="{63799BF4-F9E7-4348-98B6-F04B34E9FB0C}" srcOrd="1" destOrd="0" parTransId="{F1F9DB87-5182-44D4-A1A4-E01B0E887D92}" sibTransId="{D70DD5BD-FD29-46A0-B3C5-5AEF5468D790}"/>
    <dgm:cxn modelId="{F9AE10E2-85E3-44D3-8329-B34BFBD9FE86}" srcId="{8396A670-235E-4D4F-A04A-99F163352555}" destId="{1373DD73-ECF5-448D-B702-5C1EC0279DE3}" srcOrd="2" destOrd="0" parTransId="{E58144EC-2C6F-4C76-B5B7-9A3B935283E6}" sibTransId="{A4028B12-AA1E-4916-AB92-650AD668DB12}"/>
    <dgm:cxn modelId="{DB758B75-E903-44D4-8E6F-6C7B044D470F}" type="presOf" srcId="{698ED90B-D69C-4A2C-B033-A43CEE947DDE}" destId="{6BB3FE94-A4D9-4DA3-83CB-8771E6F0B35A}" srcOrd="0" destOrd="0" presId="urn:microsoft.com/office/officeart/2008/layout/VerticalCurvedList"/>
    <dgm:cxn modelId="{4281A792-826E-42BD-83BB-333D0576D18C}" type="presOf" srcId="{091CECD1-C5B8-4127-A9ED-BCA1231C8DA9}" destId="{DAA734AB-FB9F-4D32-A5FC-EE117EC0D0EC}" srcOrd="0" destOrd="0" presId="urn:microsoft.com/office/officeart/2008/layout/VerticalCurvedList"/>
    <dgm:cxn modelId="{55D6CE7C-042D-4F3F-ADB4-5256E295DD4D}" type="presOf" srcId="{58D24C60-55F5-453A-B3B8-CD77788509D2}" destId="{BBC73E5D-F36E-434B-B65B-B1D2BA80FDF3}" srcOrd="0" destOrd="0" presId="urn:microsoft.com/office/officeart/2008/layout/VerticalCurvedList"/>
    <dgm:cxn modelId="{61BB0FEE-462B-4369-B195-00830BBF2798}" srcId="{8396A670-235E-4D4F-A04A-99F163352555}" destId="{091CECD1-C5B8-4127-A9ED-BCA1231C8DA9}" srcOrd="3" destOrd="0" parTransId="{4D00A5D6-2B69-423F-8283-080FC3CF930A}" sibTransId="{AF9BA919-D57A-470F-804B-7E49AAD30AB3}"/>
    <dgm:cxn modelId="{DD03C19E-0FA7-4787-BBB1-0A25FD3661A2}" srcId="{8396A670-235E-4D4F-A04A-99F163352555}" destId="{800F373C-F494-4475-90EB-3237A1A804BB}" srcOrd="6" destOrd="0" parTransId="{85F510BF-814E-499D-A442-A51F1DCEF6F1}" sibTransId="{8E58FAD9-67F0-4174-87A7-71895A7A0DAD}"/>
    <dgm:cxn modelId="{30109177-1478-4044-9BED-9878800345FF}" srcId="{8396A670-235E-4D4F-A04A-99F163352555}" destId="{58D24C60-55F5-453A-B3B8-CD77788509D2}" srcOrd="4" destOrd="0" parTransId="{9C94C9BD-ADE2-4EB8-9287-05DDA334ACBD}" sibTransId="{5B8F3C19-19D3-42B6-9FA2-BB8E8FAEC50A}"/>
    <dgm:cxn modelId="{F02A530B-2146-4966-A04A-6934EC4F03F7}" type="presParOf" srcId="{B6C893F3-E188-448C-8348-18D348521C3E}" destId="{3418F16E-3F4F-431F-A698-E235CBC3F9B7}" srcOrd="0" destOrd="0" presId="urn:microsoft.com/office/officeart/2008/layout/VerticalCurvedList"/>
    <dgm:cxn modelId="{9126D8B0-582C-4BB3-B8BA-912BD516989E}" type="presParOf" srcId="{3418F16E-3F4F-431F-A698-E235CBC3F9B7}" destId="{DBCDC8A7-EE8B-4A0F-B8EF-4E259E0DFED0}" srcOrd="0" destOrd="0" presId="urn:microsoft.com/office/officeart/2008/layout/VerticalCurvedList"/>
    <dgm:cxn modelId="{A0B891AE-C3DE-4319-9971-D44189ABD17C}" type="presParOf" srcId="{DBCDC8A7-EE8B-4A0F-B8EF-4E259E0DFED0}" destId="{B4C50599-CF59-4ED4-AEB8-421B0C8D2EA1}" srcOrd="0" destOrd="0" presId="urn:microsoft.com/office/officeart/2008/layout/VerticalCurvedList"/>
    <dgm:cxn modelId="{16FEDC28-53AD-481D-AF64-6EF93180A272}" type="presParOf" srcId="{DBCDC8A7-EE8B-4A0F-B8EF-4E259E0DFED0}" destId="{35C9C21C-8FAF-4FF6-AC1B-B81CF7341220}" srcOrd="1" destOrd="0" presId="urn:microsoft.com/office/officeart/2008/layout/VerticalCurvedList"/>
    <dgm:cxn modelId="{C59939B7-D387-4CE7-9128-301DC2B63E68}" type="presParOf" srcId="{DBCDC8A7-EE8B-4A0F-B8EF-4E259E0DFED0}" destId="{293BC8CA-A462-46BD-9B33-80FA5E1D53A9}" srcOrd="2" destOrd="0" presId="urn:microsoft.com/office/officeart/2008/layout/VerticalCurvedList"/>
    <dgm:cxn modelId="{D36D66D4-0580-4159-95BC-6395A5AAFF41}" type="presParOf" srcId="{DBCDC8A7-EE8B-4A0F-B8EF-4E259E0DFED0}" destId="{9DF08518-4BF1-4E9F-8518-824BC739063E}" srcOrd="3" destOrd="0" presId="urn:microsoft.com/office/officeart/2008/layout/VerticalCurvedList"/>
    <dgm:cxn modelId="{1D66CDB5-2B7F-4723-B8B3-A716395A7C17}" type="presParOf" srcId="{3418F16E-3F4F-431F-A698-E235CBC3F9B7}" destId="{7B081F56-4477-4F6E-A202-669BD6EDBF4E}" srcOrd="1" destOrd="0" presId="urn:microsoft.com/office/officeart/2008/layout/VerticalCurvedList"/>
    <dgm:cxn modelId="{2774DDEE-6259-44C1-A04D-FF0343E8ED45}" type="presParOf" srcId="{3418F16E-3F4F-431F-A698-E235CBC3F9B7}" destId="{0BCEF36B-25DF-40D0-B677-EAB755D7379E}" srcOrd="2" destOrd="0" presId="urn:microsoft.com/office/officeart/2008/layout/VerticalCurvedList"/>
    <dgm:cxn modelId="{13C5A48A-1D68-4936-8B12-4DBBB7FE04AC}" type="presParOf" srcId="{0BCEF36B-25DF-40D0-B677-EAB755D7379E}" destId="{1932AD34-1B54-4EC2-BF77-CD97CC1B7E3A}" srcOrd="0" destOrd="0" presId="urn:microsoft.com/office/officeart/2008/layout/VerticalCurvedList"/>
    <dgm:cxn modelId="{27D23A59-B80E-42E6-8FFD-8E369579D574}" type="presParOf" srcId="{3418F16E-3F4F-431F-A698-E235CBC3F9B7}" destId="{715A981F-9159-4554-8FCB-21EBE69DB5BB}" srcOrd="3" destOrd="0" presId="urn:microsoft.com/office/officeart/2008/layout/VerticalCurvedList"/>
    <dgm:cxn modelId="{FDF69CEA-30A8-447B-AA91-64025CB9815A}" type="presParOf" srcId="{3418F16E-3F4F-431F-A698-E235CBC3F9B7}" destId="{C02022C9-DF09-47BA-9541-4D87347210F4}" srcOrd="4" destOrd="0" presId="urn:microsoft.com/office/officeart/2008/layout/VerticalCurvedList"/>
    <dgm:cxn modelId="{E10D9F99-B79C-4AF3-95CE-275C7A288B72}" type="presParOf" srcId="{C02022C9-DF09-47BA-9541-4D87347210F4}" destId="{41ABC981-EAB1-46CF-8594-51CA3922B60A}" srcOrd="0" destOrd="0" presId="urn:microsoft.com/office/officeart/2008/layout/VerticalCurvedList"/>
    <dgm:cxn modelId="{1B5A1192-8DD5-4358-8053-2B86439B1949}" type="presParOf" srcId="{3418F16E-3F4F-431F-A698-E235CBC3F9B7}" destId="{ECE0DD0B-D7E5-4754-A3E1-D44927406851}" srcOrd="5" destOrd="0" presId="urn:microsoft.com/office/officeart/2008/layout/VerticalCurvedList"/>
    <dgm:cxn modelId="{5B992E39-9E3C-48B2-B62F-3DC2CD990704}" type="presParOf" srcId="{3418F16E-3F4F-431F-A698-E235CBC3F9B7}" destId="{C31A2148-D679-4D68-81D3-9DE766B9D8B7}" srcOrd="6" destOrd="0" presId="urn:microsoft.com/office/officeart/2008/layout/VerticalCurvedList"/>
    <dgm:cxn modelId="{E13BEB2C-8E11-42ED-AF9A-5E9702CF4C19}" type="presParOf" srcId="{C31A2148-D679-4D68-81D3-9DE766B9D8B7}" destId="{60051CD6-AD46-472E-8FE3-AED03A1F85EA}" srcOrd="0" destOrd="0" presId="urn:microsoft.com/office/officeart/2008/layout/VerticalCurvedList"/>
    <dgm:cxn modelId="{833160E1-F91A-418B-AAE9-25F0E6A8C0D5}" type="presParOf" srcId="{3418F16E-3F4F-431F-A698-E235CBC3F9B7}" destId="{DAA734AB-FB9F-4D32-A5FC-EE117EC0D0EC}" srcOrd="7" destOrd="0" presId="urn:microsoft.com/office/officeart/2008/layout/VerticalCurvedList"/>
    <dgm:cxn modelId="{7EB90024-E273-40E2-B409-1312A325062C}" type="presParOf" srcId="{3418F16E-3F4F-431F-A698-E235CBC3F9B7}" destId="{C65494EF-4928-4320-AC5E-93552F9666AC}" srcOrd="8" destOrd="0" presId="urn:microsoft.com/office/officeart/2008/layout/VerticalCurvedList"/>
    <dgm:cxn modelId="{C18C7952-6E43-4C23-8144-57BBA64A3D8D}" type="presParOf" srcId="{C65494EF-4928-4320-AC5E-93552F9666AC}" destId="{1499C97D-D7EE-40FB-A975-8D76D74C16F5}" srcOrd="0" destOrd="0" presId="urn:microsoft.com/office/officeart/2008/layout/VerticalCurvedList"/>
    <dgm:cxn modelId="{A35809C5-F711-4915-AEF0-33AE8EFE628D}" type="presParOf" srcId="{3418F16E-3F4F-431F-A698-E235CBC3F9B7}" destId="{BBC73E5D-F36E-434B-B65B-B1D2BA80FDF3}" srcOrd="9" destOrd="0" presId="urn:microsoft.com/office/officeart/2008/layout/VerticalCurvedList"/>
    <dgm:cxn modelId="{6A339A99-03CA-4784-B473-5D5E83DA84A6}" type="presParOf" srcId="{3418F16E-3F4F-431F-A698-E235CBC3F9B7}" destId="{18280F21-3212-4232-B816-3A153BF2CA55}" srcOrd="10" destOrd="0" presId="urn:microsoft.com/office/officeart/2008/layout/VerticalCurvedList"/>
    <dgm:cxn modelId="{47EEE30F-6759-4A73-8D0F-032E6D2F4D93}" type="presParOf" srcId="{18280F21-3212-4232-B816-3A153BF2CA55}" destId="{5BE7D2F7-8316-43C7-881D-F8A275D4B5C7}" srcOrd="0" destOrd="0" presId="urn:microsoft.com/office/officeart/2008/layout/VerticalCurvedList"/>
    <dgm:cxn modelId="{0C99E382-F02B-458A-8722-6B88ACF43A4F}" type="presParOf" srcId="{3418F16E-3F4F-431F-A698-E235CBC3F9B7}" destId="{6BB3FE94-A4D9-4DA3-83CB-8771E6F0B35A}" srcOrd="11" destOrd="0" presId="urn:microsoft.com/office/officeart/2008/layout/VerticalCurvedList"/>
    <dgm:cxn modelId="{B8C257A7-2BD7-4B54-A476-6E6F4A2475FA}" type="presParOf" srcId="{3418F16E-3F4F-431F-A698-E235CBC3F9B7}" destId="{06E00566-0B7E-4E7D-942F-A1D647CB6615}" srcOrd="12" destOrd="0" presId="urn:microsoft.com/office/officeart/2008/layout/VerticalCurvedList"/>
    <dgm:cxn modelId="{FA911FFE-07D2-46AC-ABDE-1E7ED6FBE9F0}" type="presParOf" srcId="{06E00566-0B7E-4E7D-942F-A1D647CB6615}" destId="{5B837977-2475-403D-BDB9-C7E44CA7EA9A}" srcOrd="0" destOrd="0" presId="urn:microsoft.com/office/officeart/2008/layout/VerticalCurvedList"/>
    <dgm:cxn modelId="{3759A2C5-C22D-4D7B-996A-4EF29CE0227F}" type="presParOf" srcId="{3418F16E-3F4F-431F-A698-E235CBC3F9B7}" destId="{2F80C70E-C749-42B6-A5EF-4DC99FE571E6}" srcOrd="13" destOrd="0" presId="urn:microsoft.com/office/officeart/2008/layout/VerticalCurvedList"/>
    <dgm:cxn modelId="{F604FAB5-4F49-4B70-A648-E4D7F01F1951}" type="presParOf" srcId="{3418F16E-3F4F-431F-A698-E235CBC3F9B7}" destId="{00826AA5-40F6-4CDB-85B1-549E73C2474C}" srcOrd="14" destOrd="0" presId="urn:microsoft.com/office/officeart/2008/layout/VerticalCurvedList"/>
    <dgm:cxn modelId="{31F7E4A5-232D-4C0A-BFF0-7F083037AD32}" type="presParOf" srcId="{00826AA5-40F6-4CDB-85B1-549E73C2474C}" destId="{F1078E84-5B22-4393-9CFB-7F97564815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F29160-F58A-495F-8DA5-A60FBDE2D5C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350790-8B1C-48E9-930D-AA988C9C6233}">
      <dgm:prSet phldrT="[Text]"/>
      <dgm:spPr/>
      <dgm:t>
        <a:bodyPr/>
        <a:lstStyle/>
        <a:p>
          <a:r>
            <a:rPr lang="en-US" dirty="0" smtClean="0"/>
            <a:t>8. </a:t>
          </a:r>
          <a:r>
            <a:rPr lang="en-US" dirty="0" err="1" smtClean="0"/>
            <a:t>Aturan</a:t>
          </a:r>
          <a:r>
            <a:rPr lang="en-US" dirty="0" smtClean="0"/>
            <a:t> yang Universal</a:t>
          </a:r>
          <a:endParaRPr lang="en-US" dirty="0"/>
        </a:p>
      </dgm:t>
    </dgm:pt>
    <dgm:pt modelId="{8B11EE8D-1F2B-42C0-A8A6-3393ED8766A6}" type="parTrans" cxnId="{B1D36CE5-1A0F-44BA-8291-DA0D1E2811E6}">
      <dgm:prSet/>
      <dgm:spPr/>
      <dgm:t>
        <a:bodyPr/>
        <a:lstStyle/>
        <a:p>
          <a:endParaRPr lang="en-US"/>
        </a:p>
      </dgm:t>
    </dgm:pt>
    <dgm:pt modelId="{2A2626BE-2867-4CF0-8AC8-C95EA960FEFF}" type="sibTrans" cxnId="{B1D36CE5-1A0F-44BA-8291-DA0D1E2811E6}">
      <dgm:prSet/>
      <dgm:spPr/>
      <dgm:t>
        <a:bodyPr/>
        <a:lstStyle/>
        <a:p>
          <a:endParaRPr lang="en-US"/>
        </a:p>
      </dgm:t>
    </dgm:pt>
    <dgm:pt modelId="{C1733769-4F7E-4A6B-8379-85DE68C62E74}">
      <dgm:prSet phldrT="[Text]"/>
      <dgm:spPr/>
      <dgm:t>
        <a:bodyPr/>
        <a:lstStyle/>
        <a:p>
          <a:r>
            <a:rPr lang="en-ID" dirty="0" smtClean="0"/>
            <a:t>9. </a:t>
          </a:r>
          <a:r>
            <a:rPr lang="en-ID" dirty="0" err="1" smtClean="0"/>
            <a:t>Produktif</a:t>
          </a:r>
          <a:endParaRPr lang="en-US" dirty="0"/>
        </a:p>
      </dgm:t>
    </dgm:pt>
    <dgm:pt modelId="{C1B5AB5F-A287-4F26-AC80-368BC9627561}" type="parTrans" cxnId="{C925185C-E02D-4FC0-9DCC-DB9D9C81736F}">
      <dgm:prSet/>
      <dgm:spPr/>
      <dgm:t>
        <a:bodyPr/>
        <a:lstStyle/>
        <a:p>
          <a:endParaRPr lang="en-US"/>
        </a:p>
      </dgm:t>
    </dgm:pt>
    <dgm:pt modelId="{80147C2B-773E-4846-A693-5D6804D7F387}" type="sibTrans" cxnId="{C925185C-E02D-4FC0-9DCC-DB9D9C81736F}">
      <dgm:prSet/>
      <dgm:spPr/>
      <dgm:t>
        <a:bodyPr/>
        <a:lstStyle/>
        <a:p>
          <a:endParaRPr lang="en-US"/>
        </a:p>
      </dgm:t>
    </dgm:pt>
    <dgm:pt modelId="{6E5E32EB-8FB2-4BAA-B00E-3A0606104780}">
      <dgm:prSet phldrT="[Text]"/>
      <dgm:spPr/>
      <dgm:t>
        <a:bodyPr/>
        <a:lstStyle/>
        <a:p>
          <a:r>
            <a:rPr lang="en-ID" dirty="0" smtClean="0"/>
            <a:t>10. </a:t>
          </a:r>
          <a:r>
            <a:rPr lang="en-ID" dirty="0" err="1" smtClean="0"/>
            <a:t>Bervariasi</a:t>
          </a:r>
          <a:endParaRPr lang="en-US" dirty="0"/>
        </a:p>
      </dgm:t>
    </dgm:pt>
    <dgm:pt modelId="{D1E9DD9B-534B-4687-B1A3-8E76282011B9}" type="parTrans" cxnId="{499E3E48-0F5D-4DBF-8533-28534DEA1A90}">
      <dgm:prSet/>
      <dgm:spPr/>
      <dgm:t>
        <a:bodyPr/>
        <a:lstStyle/>
        <a:p>
          <a:endParaRPr lang="en-US"/>
        </a:p>
      </dgm:t>
    </dgm:pt>
    <dgm:pt modelId="{4AD364A9-7492-42F3-BEB2-A1CB547C2F2F}" type="sibTrans" cxnId="{499E3E48-0F5D-4DBF-8533-28534DEA1A90}">
      <dgm:prSet/>
      <dgm:spPr/>
      <dgm:t>
        <a:bodyPr/>
        <a:lstStyle/>
        <a:p>
          <a:endParaRPr lang="en-US"/>
        </a:p>
      </dgm:t>
    </dgm:pt>
    <dgm:pt modelId="{BA0F917C-8B61-4B4F-9034-AF66B5DA9A27}">
      <dgm:prSet phldrT="[Text]"/>
      <dgm:spPr/>
      <dgm:t>
        <a:bodyPr/>
        <a:lstStyle/>
        <a:p>
          <a:r>
            <a:rPr lang="en-ID" dirty="0" smtClean="0"/>
            <a:t>11. </a:t>
          </a:r>
          <a:r>
            <a:rPr lang="en-ID" dirty="0" err="1" smtClean="0"/>
            <a:t>Dinamis</a:t>
          </a:r>
          <a:endParaRPr lang="en-US" dirty="0"/>
        </a:p>
      </dgm:t>
    </dgm:pt>
    <dgm:pt modelId="{ABE3732A-EA28-43EA-8068-7C41E073FDC2}" type="parTrans" cxnId="{5255F510-38C1-41AD-86BB-9BF195757483}">
      <dgm:prSet/>
      <dgm:spPr/>
      <dgm:t>
        <a:bodyPr/>
        <a:lstStyle/>
        <a:p>
          <a:endParaRPr lang="en-US"/>
        </a:p>
      </dgm:t>
    </dgm:pt>
    <dgm:pt modelId="{CABA46B9-4DAF-4D31-8F32-FB6C28CBEEE4}" type="sibTrans" cxnId="{5255F510-38C1-41AD-86BB-9BF195757483}">
      <dgm:prSet/>
      <dgm:spPr/>
      <dgm:t>
        <a:bodyPr/>
        <a:lstStyle/>
        <a:p>
          <a:endParaRPr lang="en-US"/>
        </a:p>
      </dgm:t>
    </dgm:pt>
    <dgm:pt modelId="{E340A240-234E-45A8-A551-9A4D1D3E69E5}">
      <dgm:prSet phldrT="[Text]"/>
      <dgm:spPr/>
      <dgm:t>
        <a:bodyPr/>
        <a:lstStyle/>
        <a:p>
          <a:r>
            <a:rPr lang="en-ID" dirty="0" smtClean="0"/>
            <a:t>12. </a:t>
          </a:r>
          <a:r>
            <a:rPr lang="en-ID" dirty="0" err="1" smtClean="0"/>
            <a:t>Interaksi</a:t>
          </a:r>
          <a:r>
            <a:rPr lang="en-ID" dirty="0" smtClean="0"/>
            <a:t> </a:t>
          </a:r>
          <a:r>
            <a:rPr lang="en-ID" dirty="0" err="1" smtClean="0"/>
            <a:t>Sosial</a:t>
          </a:r>
          <a:endParaRPr lang="en-US" dirty="0"/>
        </a:p>
      </dgm:t>
    </dgm:pt>
    <dgm:pt modelId="{070B12CD-6B0D-4B91-BFCD-413A2FBBEB77}" type="parTrans" cxnId="{9CA1DF35-77E7-4423-B17B-47987313A1FB}">
      <dgm:prSet/>
      <dgm:spPr/>
      <dgm:t>
        <a:bodyPr/>
        <a:lstStyle/>
        <a:p>
          <a:endParaRPr lang="en-US"/>
        </a:p>
      </dgm:t>
    </dgm:pt>
    <dgm:pt modelId="{38DD000F-A06F-427E-B278-25E7DC05D369}" type="sibTrans" cxnId="{9CA1DF35-77E7-4423-B17B-47987313A1FB}">
      <dgm:prSet/>
      <dgm:spPr/>
      <dgm:t>
        <a:bodyPr/>
        <a:lstStyle/>
        <a:p>
          <a:endParaRPr lang="en-US"/>
        </a:p>
      </dgm:t>
    </dgm:pt>
    <dgm:pt modelId="{225C4C10-4C2A-447A-AAD0-23B8CFE8CFED}">
      <dgm:prSet phldrT="[Text]"/>
      <dgm:spPr/>
      <dgm:t>
        <a:bodyPr/>
        <a:lstStyle/>
        <a:p>
          <a:r>
            <a:rPr lang="en-ID" dirty="0" smtClean="0"/>
            <a:t>13. </a:t>
          </a:r>
          <a:r>
            <a:rPr lang="en-ID" dirty="0" err="1" smtClean="0"/>
            <a:t>Identitas</a:t>
          </a:r>
          <a:r>
            <a:rPr lang="en-ID" dirty="0" smtClean="0"/>
            <a:t> </a:t>
          </a:r>
          <a:r>
            <a:rPr lang="en-ID" dirty="0" err="1" smtClean="0"/>
            <a:t>Penutur</a:t>
          </a:r>
          <a:endParaRPr lang="en-US" dirty="0"/>
        </a:p>
      </dgm:t>
    </dgm:pt>
    <dgm:pt modelId="{D967C1F9-4532-4579-B341-B11798C50000}" type="parTrans" cxnId="{25B4CA82-12E3-48F1-A9EF-4B0A55F5549F}">
      <dgm:prSet/>
      <dgm:spPr/>
      <dgm:t>
        <a:bodyPr/>
        <a:lstStyle/>
        <a:p>
          <a:endParaRPr lang="en-US"/>
        </a:p>
      </dgm:t>
    </dgm:pt>
    <dgm:pt modelId="{1B788816-D871-44B1-AA13-69B583E27874}" type="sibTrans" cxnId="{25B4CA82-12E3-48F1-A9EF-4B0A55F5549F}">
      <dgm:prSet/>
      <dgm:spPr/>
      <dgm:t>
        <a:bodyPr/>
        <a:lstStyle/>
        <a:p>
          <a:endParaRPr lang="en-US"/>
        </a:p>
      </dgm:t>
    </dgm:pt>
    <dgm:pt modelId="{D5BE684C-5048-46A2-AAFE-1AF1FE58E2C0}" type="pres">
      <dgm:prSet presAssocID="{9AF29160-F58A-495F-8DA5-A60FBDE2D5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56D8394-032D-4823-B841-4442D307D9B1}" type="pres">
      <dgm:prSet presAssocID="{9AF29160-F58A-495F-8DA5-A60FBDE2D5C8}" presName="Name1" presStyleCnt="0"/>
      <dgm:spPr/>
    </dgm:pt>
    <dgm:pt modelId="{C54827E9-E621-4B73-91AA-103999C5E55F}" type="pres">
      <dgm:prSet presAssocID="{9AF29160-F58A-495F-8DA5-A60FBDE2D5C8}" presName="cycle" presStyleCnt="0"/>
      <dgm:spPr/>
    </dgm:pt>
    <dgm:pt modelId="{D8E82B9C-36C4-4BC3-AE59-4125CA2CBF45}" type="pres">
      <dgm:prSet presAssocID="{9AF29160-F58A-495F-8DA5-A60FBDE2D5C8}" presName="srcNode" presStyleLbl="node1" presStyleIdx="0" presStyleCnt="6"/>
      <dgm:spPr/>
    </dgm:pt>
    <dgm:pt modelId="{FEB04D5F-0CA9-42FC-87EE-FDD0ECECCAB4}" type="pres">
      <dgm:prSet presAssocID="{9AF29160-F58A-495F-8DA5-A60FBDE2D5C8}" presName="conn" presStyleLbl="parChTrans1D2" presStyleIdx="0" presStyleCnt="1"/>
      <dgm:spPr/>
      <dgm:t>
        <a:bodyPr/>
        <a:lstStyle/>
        <a:p>
          <a:endParaRPr lang="en-US"/>
        </a:p>
      </dgm:t>
    </dgm:pt>
    <dgm:pt modelId="{3ADAEE31-C69D-4152-9A81-5167F43F46C9}" type="pres">
      <dgm:prSet presAssocID="{9AF29160-F58A-495F-8DA5-A60FBDE2D5C8}" presName="extraNode" presStyleLbl="node1" presStyleIdx="0" presStyleCnt="6"/>
      <dgm:spPr/>
    </dgm:pt>
    <dgm:pt modelId="{586F6328-7028-47F2-8D6E-A5819B222DE7}" type="pres">
      <dgm:prSet presAssocID="{9AF29160-F58A-495F-8DA5-A60FBDE2D5C8}" presName="dstNode" presStyleLbl="node1" presStyleIdx="0" presStyleCnt="6"/>
      <dgm:spPr/>
    </dgm:pt>
    <dgm:pt modelId="{AD98B4AD-1EDB-465B-952C-4B8E6CFFD144}" type="pres">
      <dgm:prSet presAssocID="{6E350790-8B1C-48E9-930D-AA988C9C623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7393C-9779-4C06-8235-7E01B6CD2B34}" type="pres">
      <dgm:prSet presAssocID="{6E350790-8B1C-48E9-930D-AA988C9C6233}" presName="accent_1" presStyleCnt="0"/>
      <dgm:spPr/>
    </dgm:pt>
    <dgm:pt modelId="{9C1DA99A-5699-4047-8AFA-C3448144840D}" type="pres">
      <dgm:prSet presAssocID="{6E350790-8B1C-48E9-930D-AA988C9C6233}" presName="accentRepeatNode" presStyleLbl="solidFgAcc1" presStyleIdx="0" presStyleCnt="6"/>
      <dgm:spPr/>
    </dgm:pt>
    <dgm:pt modelId="{AE40FBB6-AB95-401E-827C-33CEA43BE2D4}" type="pres">
      <dgm:prSet presAssocID="{C1733769-4F7E-4A6B-8379-85DE68C62E7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9EC53-C849-447B-9320-83E5CD3D2698}" type="pres">
      <dgm:prSet presAssocID="{C1733769-4F7E-4A6B-8379-85DE68C62E74}" presName="accent_2" presStyleCnt="0"/>
      <dgm:spPr/>
    </dgm:pt>
    <dgm:pt modelId="{57A97396-E933-4841-9B78-3FBA050C3F9F}" type="pres">
      <dgm:prSet presAssocID="{C1733769-4F7E-4A6B-8379-85DE68C62E74}" presName="accentRepeatNode" presStyleLbl="solidFgAcc1" presStyleIdx="1" presStyleCnt="6"/>
      <dgm:spPr/>
    </dgm:pt>
    <dgm:pt modelId="{F2C9BEE9-D72B-4CD7-9897-985A000FF5EB}" type="pres">
      <dgm:prSet presAssocID="{6E5E32EB-8FB2-4BAA-B00E-3A060610478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C6BBF-8B40-4761-8A99-0E54CED3B6FB}" type="pres">
      <dgm:prSet presAssocID="{6E5E32EB-8FB2-4BAA-B00E-3A0606104780}" presName="accent_3" presStyleCnt="0"/>
      <dgm:spPr/>
    </dgm:pt>
    <dgm:pt modelId="{DA6493E0-1FBF-494F-9903-2541E5AA450D}" type="pres">
      <dgm:prSet presAssocID="{6E5E32EB-8FB2-4BAA-B00E-3A0606104780}" presName="accentRepeatNode" presStyleLbl="solidFgAcc1" presStyleIdx="2" presStyleCnt="6"/>
      <dgm:spPr/>
    </dgm:pt>
    <dgm:pt modelId="{448EB1A9-5D7F-48CB-A378-985C688530D9}" type="pres">
      <dgm:prSet presAssocID="{BA0F917C-8B61-4B4F-9034-AF66B5DA9A2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5945A-B543-4011-9BB1-228BA125C933}" type="pres">
      <dgm:prSet presAssocID="{BA0F917C-8B61-4B4F-9034-AF66B5DA9A27}" presName="accent_4" presStyleCnt="0"/>
      <dgm:spPr/>
    </dgm:pt>
    <dgm:pt modelId="{C3C447FA-4B16-4C57-8393-064ED6F9DEF5}" type="pres">
      <dgm:prSet presAssocID="{BA0F917C-8B61-4B4F-9034-AF66B5DA9A27}" presName="accentRepeatNode" presStyleLbl="solidFgAcc1" presStyleIdx="3" presStyleCnt="6"/>
      <dgm:spPr/>
    </dgm:pt>
    <dgm:pt modelId="{5B421867-7AE5-494D-BC12-17CBDDE7E84F}" type="pres">
      <dgm:prSet presAssocID="{E340A240-234E-45A8-A551-9A4D1D3E69E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9BD2E-00B3-4C45-8C2A-C0A6D63B30ED}" type="pres">
      <dgm:prSet presAssocID="{E340A240-234E-45A8-A551-9A4D1D3E69E5}" presName="accent_5" presStyleCnt="0"/>
      <dgm:spPr/>
    </dgm:pt>
    <dgm:pt modelId="{A36E41CA-B738-4D98-A3A0-288FA40A99D3}" type="pres">
      <dgm:prSet presAssocID="{E340A240-234E-45A8-A551-9A4D1D3E69E5}" presName="accentRepeatNode" presStyleLbl="solidFgAcc1" presStyleIdx="4" presStyleCnt="6"/>
      <dgm:spPr/>
    </dgm:pt>
    <dgm:pt modelId="{CD69CDDB-6C68-4B3D-A173-55DC0FAE5B9D}" type="pres">
      <dgm:prSet presAssocID="{225C4C10-4C2A-447A-AAD0-23B8CFE8CFE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94638-A312-4A6D-BB8B-CB0A9B8C771D}" type="pres">
      <dgm:prSet presAssocID="{225C4C10-4C2A-447A-AAD0-23B8CFE8CFED}" presName="accent_6" presStyleCnt="0"/>
      <dgm:spPr/>
    </dgm:pt>
    <dgm:pt modelId="{80B40F78-2F7F-4F81-B4AB-9668CB89C2DF}" type="pres">
      <dgm:prSet presAssocID="{225C4C10-4C2A-447A-AAD0-23B8CFE8CFED}" presName="accentRepeatNode" presStyleLbl="solidFgAcc1" presStyleIdx="5" presStyleCnt="6"/>
      <dgm:spPr/>
    </dgm:pt>
  </dgm:ptLst>
  <dgm:cxnLst>
    <dgm:cxn modelId="{313E9B52-EC9D-4811-8746-19A57F1F39FB}" type="presOf" srcId="{C1733769-4F7E-4A6B-8379-85DE68C62E74}" destId="{AE40FBB6-AB95-401E-827C-33CEA43BE2D4}" srcOrd="0" destOrd="0" presId="urn:microsoft.com/office/officeart/2008/layout/VerticalCurvedList"/>
    <dgm:cxn modelId="{C0F5F8BE-6727-4A9A-B607-30BBAD0BF54F}" type="presOf" srcId="{9AF29160-F58A-495F-8DA5-A60FBDE2D5C8}" destId="{D5BE684C-5048-46A2-AAFE-1AF1FE58E2C0}" srcOrd="0" destOrd="0" presId="urn:microsoft.com/office/officeart/2008/layout/VerticalCurvedList"/>
    <dgm:cxn modelId="{20D3295C-8FBB-46F4-8C1C-0E545A84B8F8}" type="presOf" srcId="{2A2626BE-2867-4CF0-8AC8-C95EA960FEFF}" destId="{FEB04D5F-0CA9-42FC-87EE-FDD0ECECCAB4}" srcOrd="0" destOrd="0" presId="urn:microsoft.com/office/officeart/2008/layout/VerticalCurvedList"/>
    <dgm:cxn modelId="{30602DE2-2BDE-4522-B4FC-18D5C116591A}" type="presOf" srcId="{225C4C10-4C2A-447A-AAD0-23B8CFE8CFED}" destId="{CD69CDDB-6C68-4B3D-A173-55DC0FAE5B9D}" srcOrd="0" destOrd="0" presId="urn:microsoft.com/office/officeart/2008/layout/VerticalCurvedList"/>
    <dgm:cxn modelId="{499E3E48-0F5D-4DBF-8533-28534DEA1A90}" srcId="{9AF29160-F58A-495F-8DA5-A60FBDE2D5C8}" destId="{6E5E32EB-8FB2-4BAA-B00E-3A0606104780}" srcOrd="2" destOrd="0" parTransId="{D1E9DD9B-534B-4687-B1A3-8E76282011B9}" sibTransId="{4AD364A9-7492-42F3-BEB2-A1CB547C2F2F}"/>
    <dgm:cxn modelId="{DBDED9DA-DD9D-4F54-B4F1-1758DFE56323}" type="presOf" srcId="{BA0F917C-8B61-4B4F-9034-AF66B5DA9A27}" destId="{448EB1A9-5D7F-48CB-A378-985C688530D9}" srcOrd="0" destOrd="0" presId="urn:microsoft.com/office/officeart/2008/layout/VerticalCurvedList"/>
    <dgm:cxn modelId="{25B4CA82-12E3-48F1-A9EF-4B0A55F5549F}" srcId="{9AF29160-F58A-495F-8DA5-A60FBDE2D5C8}" destId="{225C4C10-4C2A-447A-AAD0-23B8CFE8CFED}" srcOrd="5" destOrd="0" parTransId="{D967C1F9-4532-4579-B341-B11798C50000}" sibTransId="{1B788816-D871-44B1-AA13-69B583E27874}"/>
    <dgm:cxn modelId="{9CA1DF35-77E7-4423-B17B-47987313A1FB}" srcId="{9AF29160-F58A-495F-8DA5-A60FBDE2D5C8}" destId="{E340A240-234E-45A8-A551-9A4D1D3E69E5}" srcOrd="4" destOrd="0" parTransId="{070B12CD-6B0D-4B91-BFCD-413A2FBBEB77}" sibTransId="{38DD000F-A06F-427E-B278-25E7DC05D369}"/>
    <dgm:cxn modelId="{6626FB35-8295-4BAE-AE08-AE4C4EA93F0F}" type="presOf" srcId="{6E5E32EB-8FB2-4BAA-B00E-3A0606104780}" destId="{F2C9BEE9-D72B-4CD7-9897-985A000FF5EB}" srcOrd="0" destOrd="0" presId="urn:microsoft.com/office/officeart/2008/layout/VerticalCurvedList"/>
    <dgm:cxn modelId="{C925185C-E02D-4FC0-9DCC-DB9D9C81736F}" srcId="{9AF29160-F58A-495F-8DA5-A60FBDE2D5C8}" destId="{C1733769-4F7E-4A6B-8379-85DE68C62E74}" srcOrd="1" destOrd="0" parTransId="{C1B5AB5F-A287-4F26-AC80-368BC9627561}" sibTransId="{80147C2B-773E-4846-A693-5D6804D7F387}"/>
    <dgm:cxn modelId="{6ABA37C2-D4C0-412D-A425-EC6E56E7C874}" type="presOf" srcId="{6E350790-8B1C-48E9-930D-AA988C9C6233}" destId="{AD98B4AD-1EDB-465B-952C-4B8E6CFFD144}" srcOrd="0" destOrd="0" presId="urn:microsoft.com/office/officeart/2008/layout/VerticalCurvedList"/>
    <dgm:cxn modelId="{60C1CE6F-FB59-447B-860B-486CB111DDED}" type="presOf" srcId="{E340A240-234E-45A8-A551-9A4D1D3E69E5}" destId="{5B421867-7AE5-494D-BC12-17CBDDE7E84F}" srcOrd="0" destOrd="0" presId="urn:microsoft.com/office/officeart/2008/layout/VerticalCurvedList"/>
    <dgm:cxn modelId="{5255F510-38C1-41AD-86BB-9BF195757483}" srcId="{9AF29160-F58A-495F-8DA5-A60FBDE2D5C8}" destId="{BA0F917C-8B61-4B4F-9034-AF66B5DA9A27}" srcOrd="3" destOrd="0" parTransId="{ABE3732A-EA28-43EA-8068-7C41E073FDC2}" sibTransId="{CABA46B9-4DAF-4D31-8F32-FB6C28CBEEE4}"/>
    <dgm:cxn modelId="{B1D36CE5-1A0F-44BA-8291-DA0D1E2811E6}" srcId="{9AF29160-F58A-495F-8DA5-A60FBDE2D5C8}" destId="{6E350790-8B1C-48E9-930D-AA988C9C6233}" srcOrd="0" destOrd="0" parTransId="{8B11EE8D-1F2B-42C0-A8A6-3393ED8766A6}" sibTransId="{2A2626BE-2867-4CF0-8AC8-C95EA960FEFF}"/>
    <dgm:cxn modelId="{AEC49F9C-6DA5-4AA9-BF5B-29BBCB0C2139}" type="presParOf" srcId="{D5BE684C-5048-46A2-AAFE-1AF1FE58E2C0}" destId="{256D8394-032D-4823-B841-4442D307D9B1}" srcOrd="0" destOrd="0" presId="urn:microsoft.com/office/officeart/2008/layout/VerticalCurvedList"/>
    <dgm:cxn modelId="{E7B6B046-6CCA-446C-9926-F16ECDD77C6B}" type="presParOf" srcId="{256D8394-032D-4823-B841-4442D307D9B1}" destId="{C54827E9-E621-4B73-91AA-103999C5E55F}" srcOrd="0" destOrd="0" presId="urn:microsoft.com/office/officeart/2008/layout/VerticalCurvedList"/>
    <dgm:cxn modelId="{0DCF4982-5A5C-469B-B81C-D8CFA8D29139}" type="presParOf" srcId="{C54827E9-E621-4B73-91AA-103999C5E55F}" destId="{D8E82B9C-36C4-4BC3-AE59-4125CA2CBF45}" srcOrd="0" destOrd="0" presId="urn:microsoft.com/office/officeart/2008/layout/VerticalCurvedList"/>
    <dgm:cxn modelId="{2EB739E4-D58E-4752-9B98-7F826D20AB0F}" type="presParOf" srcId="{C54827E9-E621-4B73-91AA-103999C5E55F}" destId="{FEB04D5F-0CA9-42FC-87EE-FDD0ECECCAB4}" srcOrd="1" destOrd="0" presId="urn:microsoft.com/office/officeart/2008/layout/VerticalCurvedList"/>
    <dgm:cxn modelId="{8B193E68-D145-418B-A4A8-118BA3D264B4}" type="presParOf" srcId="{C54827E9-E621-4B73-91AA-103999C5E55F}" destId="{3ADAEE31-C69D-4152-9A81-5167F43F46C9}" srcOrd="2" destOrd="0" presId="urn:microsoft.com/office/officeart/2008/layout/VerticalCurvedList"/>
    <dgm:cxn modelId="{F676EFE1-E627-4E6E-A4B2-687493F28F25}" type="presParOf" srcId="{C54827E9-E621-4B73-91AA-103999C5E55F}" destId="{586F6328-7028-47F2-8D6E-A5819B222DE7}" srcOrd="3" destOrd="0" presId="urn:microsoft.com/office/officeart/2008/layout/VerticalCurvedList"/>
    <dgm:cxn modelId="{A967DA4D-A568-4736-870B-85A4758A69BF}" type="presParOf" srcId="{256D8394-032D-4823-B841-4442D307D9B1}" destId="{AD98B4AD-1EDB-465B-952C-4B8E6CFFD144}" srcOrd="1" destOrd="0" presId="urn:microsoft.com/office/officeart/2008/layout/VerticalCurvedList"/>
    <dgm:cxn modelId="{54E1F427-BA06-45F1-A2CB-1930F7F12B40}" type="presParOf" srcId="{256D8394-032D-4823-B841-4442D307D9B1}" destId="{8047393C-9779-4C06-8235-7E01B6CD2B34}" srcOrd="2" destOrd="0" presId="urn:microsoft.com/office/officeart/2008/layout/VerticalCurvedList"/>
    <dgm:cxn modelId="{6997AA16-007F-4AA2-AB6D-B4548717AEB2}" type="presParOf" srcId="{8047393C-9779-4C06-8235-7E01B6CD2B34}" destId="{9C1DA99A-5699-4047-8AFA-C3448144840D}" srcOrd="0" destOrd="0" presId="urn:microsoft.com/office/officeart/2008/layout/VerticalCurvedList"/>
    <dgm:cxn modelId="{07A2C834-6B4A-40B7-A795-59A40D04978E}" type="presParOf" srcId="{256D8394-032D-4823-B841-4442D307D9B1}" destId="{AE40FBB6-AB95-401E-827C-33CEA43BE2D4}" srcOrd="3" destOrd="0" presId="urn:microsoft.com/office/officeart/2008/layout/VerticalCurvedList"/>
    <dgm:cxn modelId="{00E9930D-3C53-4E88-9717-18AD59CD8722}" type="presParOf" srcId="{256D8394-032D-4823-B841-4442D307D9B1}" destId="{5BB9EC53-C849-447B-9320-83E5CD3D2698}" srcOrd="4" destOrd="0" presId="urn:microsoft.com/office/officeart/2008/layout/VerticalCurvedList"/>
    <dgm:cxn modelId="{55806CE0-0E89-4EAD-AC1A-8F26FCEC7ADC}" type="presParOf" srcId="{5BB9EC53-C849-447B-9320-83E5CD3D2698}" destId="{57A97396-E933-4841-9B78-3FBA050C3F9F}" srcOrd="0" destOrd="0" presId="urn:microsoft.com/office/officeart/2008/layout/VerticalCurvedList"/>
    <dgm:cxn modelId="{82890396-BC87-4609-B583-578D26FD7948}" type="presParOf" srcId="{256D8394-032D-4823-B841-4442D307D9B1}" destId="{F2C9BEE9-D72B-4CD7-9897-985A000FF5EB}" srcOrd="5" destOrd="0" presId="urn:microsoft.com/office/officeart/2008/layout/VerticalCurvedList"/>
    <dgm:cxn modelId="{E75E7279-06EE-4394-AE3F-F98515B260A9}" type="presParOf" srcId="{256D8394-032D-4823-B841-4442D307D9B1}" destId="{E79C6BBF-8B40-4761-8A99-0E54CED3B6FB}" srcOrd="6" destOrd="0" presId="urn:microsoft.com/office/officeart/2008/layout/VerticalCurvedList"/>
    <dgm:cxn modelId="{4C376AB7-8991-408E-AD04-3DD6721B1F07}" type="presParOf" srcId="{E79C6BBF-8B40-4761-8A99-0E54CED3B6FB}" destId="{DA6493E0-1FBF-494F-9903-2541E5AA450D}" srcOrd="0" destOrd="0" presId="urn:microsoft.com/office/officeart/2008/layout/VerticalCurvedList"/>
    <dgm:cxn modelId="{F05BF1E4-ED43-4EDA-965E-F5F262AB0D2D}" type="presParOf" srcId="{256D8394-032D-4823-B841-4442D307D9B1}" destId="{448EB1A9-5D7F-48CB-A378-985C688530D9}" srcOrd="7" destOrd="0" presId="urn:microsoft.com/office/officeart/2008/layout/VerticalCurvedList"/>
    <dgm:cxn modelId="{33174E09-FF4A-4512-B0FE-63F39B7C890B}" type="presParOf" srcId="{256D8394-032D-4823-B841-4442D307D9B1}" destId="{5775945A-B543-4011-9BB1-228BA125C933}" srcOrd="8" destOrd="0" presId="urn:microsoft.com/office/officeart/2008/layout/VerticalCurvedList"/>
    <dgm:cxn modelId="{9F9B5FCE-E15F-4FE0-8C14-48C526071E7D}" type="presParOf" srcId="{5775945A-B543-4011-9BB1-228BA125C933}" destId="{C3C447FA-4B16-4C57-8393-064ED6F9DEF5}" srcOrd="0" destOrd="0" presId="urn:microsoft.com/office/officeart/2008/layout/VerticalCurvedList"/>
    <dgm:cxn modelId="{51079794-5437-4817-B409-00C01C6EB201}" type="presParOf" srcId="{256D8394-032D-4823-B841-4442D307D9B1}" destId="{5B421867-7AE5-494D-BC12-17CBDDE7E84F}" srcOrd="9" destOrd="0" presId="urn:microsoft.com/office/officeart/2008/layout/VerticalCurvedList"/>
    <dgm:cxn modelId="{7BF291FE-E4BD-4A8C-9CE3-9223F25D5081}" type="presParOf" srcId="{256D8394-032D-4823-B841-4442D307D9B1}" destId="{DB99BD2E-00B3-4C45-8C2A-C0A6D63B30ED}" srcOrd="10" destOrd="0" presId="urn:microsoft.com/office/officeart/2008/layout/VerticalCurvedList"/>
    <dgm:cxn modelId="{66EA62FA-6F39-4687-9291-58C5DA1D8724}" type="presParOf" srcId="{DB99BD2E-00B3-4C45-8C2A-C0A6D63B30ED}" destId="{A36E41CA-B738-4D98-A3A0-288FA40A99D3}" srcOrd="0" destOrd="0" presId="urn:microsoft.com/office/officeart/2008/layout/VerticalCurvedList"/>
    <dgm:cxn modelId="{67BB23F3-495E-46BF-89A4-FDB293C400E0}" type="presParOf" srcId="{256D8394-032D-4823-B841-4442D307D9B1}" destId="{CD69CDDB-6C68-4B3D-A173-55DC0FAE5B9D}" srcOrd="11" destOrd="0" presId="urn:microsoft.com/office/officeart/2008/layout/VerticalCurvedList"/>
    <dgm:cxn modelId="{E3E48F8A-2FB6-469E-9737-76D2625E9268}" type="presParOf" srcId="{256D8394-032D-4823-B841-4442D307D9B1}" destId="{4B394638-A312-4A6D-BB8B-CB0A9B8C771D}" srcOrd="12" destOrd="0" presId="urn:microsoft.com/office/officeart/2008/layout/VerticalCurvedList"/>
    <dgm:cxn modelId="{CDB97F97-A357-4EBE-B16C-EFE1C5C1EEA7}" type="presParOf" srcId="{4B394638-A312-4A6D-BB8B-CB0A9B8C771D}" destId="{80B40F78-2F7F-4F81-B4AB-9668CB89C2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6D854-ACE4-4A3A-A956-94EB94B32F31}">
      <dsp:nvSpPr>
        <dsp:cNvPr id="0" name=""/>
        <dsp:cNvSpPr/>
      </dsp:nvSpPr>
      <dsp:spPr>
        <a:xfrm rot="5400000">
          <a:off x="617319" y="2300422"/>
          <a:ext cx="1610201" cy="18331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ECC0-A085-467D-93EE-5979BC6E813C}">
      <dsp:nvSpPr>
        <dsp:cNvPr id="0" name=""/>
        <dsp:cNvSpPr/>
      </dsp:nvSpPr>
      <dsp:spPr>
        <a:xfrm>
          <a:off x="1470" y="847860"/>
          <a:ext cx="3089116" cy="12325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Bahasa Melayu </a:t>
          </a:r>
          <a:endParaRPr lang="id-ID" sz="28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61651" y="908041"/>
        <a:ext cx="2968754" cy="1112234"/>
      </dsp:txXfrm>
    </dsp:sp>
    <dsp:sp modelId="{94573EFA-0C65-48A0-B24A-42ACC4BE4404}">
      <dsp:nvSpPr>
        <dsp:cNvPr id="0" name=""/>
        <dsp:cNvSpPr/>
      </dsp:nvSpPr>
      <dsp:spPr>
        <a:xfrm>
          <a:off x="3062130" y="597173"/>
          <a:ext cx="5610168" cy="1533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Austronesia</a:t>
          </a:r>
          <a:endParaRPr lang="id-ID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Lingua franca-bahasa perhubungan </a:t>
          </a:r>
          <a:endParaRPr lang="id-ID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Melayu Pasar </a:t>
          </a:r>
          <a:endParaRPr lang="id-ID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2130" y="597173"/>
        <a:ext cx="5610168" cy="1533525"/>
      </dsp:txXfrm>
    </dsp:sp>
    <dsp:sp modelId="{93254A8A-12DE-4DF7-9853-9C0512E0C912}">
      <dsp:nvSpPr>
        <dsp:cNvPr id="0" name=""/>
        <dsp:cNvSpPr/>
      </dsp:nvSpPr>
      <dsp:spPr>
        <a:xfrm>
          <a:off x="2487499" y="2819405"/>
          <a:ext cx="2565856" cy="140132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Bahasa Indonesia </a:t>
          </a:r>
          <a:endParaRPr lang="id-ID" sz="28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555919" y="2887825"/>
        <a:ext cx="2429016" cy="1264488"/>
      </dsp:txXfrm>
    </dsp:sp>
    <dsp:sp modelId="{A1D250E2-6BB4-41C6-973F-873E2D29FC60}">
      <dsp:nvSpPr>
        <dsp:cNvPr id="0" name=""/>
        <dsp:cNvSpPr/>
      </dsp:nvSpPr>
      <dsp:spPr>
        <a:xfrm>
          <a:off x="5003113" y="2646836"/>
          <a:ext cx="3667714" cy="1533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28 Oktober 1928</a:t>
          </a:r>
          <a:endParaRPr lang="id-ID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Bahasa Melayu Riau</a:t>
          </a:r>
          <a:endParaRPr lang="id-ID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Bahasa yang paling sedikit terkena pengaruh bahasa lain </a:t>
          </a:r>
          <a:endParaRPr lang="id-ID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3113" y="2646836"/>
        <a:ext cx="3667714" cy="1533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9C21C-8FAF-4FF6-AC1B-B81CF7341220}">
      <dsp:nvSpPr>
        <dsp:cNvPr id="0" name=""/>
        <dsp:cNvSpPr/>
      </dsp:nvSpPr>
      <dsp:spPr>
        <a:xfrm>
          <a:off x="-5941129" y="-909741"/>
          <a:ext cx="7077283" cy="7077283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81F56-4477-4F6E-A202-669BD6EDBF4E}">
      <dsp:nvSpPr>
        <dsp:cNvPr id="0" name=""/>
        <dsp:cNvSpPr/>
      </dsp:nvSpPr>
      <dsp:spPr>
        <a:xfrm>
          <a:off x="368834" y="239019"/>
          <a:ext cx="7866773" cy="4778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2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1. </a:t>
          </a:r>
          <a:r>
            <a:rPr lang="en-US" sz="2500" kern="1200" dirty="0" err="1" smtClean="0"/>
            <a:t>Sistem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Lambang</a:t>
          </a:r>
          <a:r>
            <a:rPr lang="en-US" sz="2500" kern="1200" dirty="0" smtClean="0"/>
            <a:t> yang </a:t>
          </a:r>
          <a:r>
            <a:rPr lang="en-US" sz="2500" kern="1200" dirty="0" err="1" smtClean="0"/>
            <a:t>Bermakna</a:t>
          </a:r>
          <a:endParaRPr lang="en-US" sz="2500" kern="1200" dirty="0"/>
        </a:p>
      </dsp:txBody>
      <dsp:txXfrm>
        <a:off x="368834" y="239019"/>
        <a:ext cx="7866773" cy="477828"/>
      </dsp:txXfrm>
    </dsp:sp>
    <dsp:sp modelId="{1932AD34-1B54-4EC2-BF77-CD97CC1B7E3A}">
      <dsp:nvSpPr>
        <dsp:cNvPr id="0" name=""/>
        <dsp:cNvSpPr/>
      </dsp:nvSpPr>
      <dsp:spPr>
        <a:xfrm>
          <a:off x="70191" y="179290"/>
          <a:ext cx="597286" cy="597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A981F-9159-4554-8FCB-21EBE69DB5BB}">
      <dsp:nvSpPr>
        <dsp:cNvPr id="0" name=""/>
        <dsp:cNvSpPr/>
      </dsp:nvSpPr>
      <dsp:spPr>
        <a:xfrm>
          <a:off x="801551" y="956183"/>
          <a:ext cx="7434056" cy="477828"/>
        </a:xfrm>
        <a:prstGeom prst="rect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2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2. </a:t>
          </a:r>
          <a:r>
            <a:rPr lang="en-US" sz="2500" kern="1200" dirty="0" err="1" smtClean="0"/>
            <a:t>Berwujud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Lambang</a:t>
          </a:r>
          <a:endParaRPr lang="en-US" sz="2500" kern="1200" dirty="0"/>
        </a:p>
      </dsp:txBody>
      <dsp:txXfrm>
        <a:off x="801551" y="956183"/>
        <a:ext cx="7434056" cy="477828"/>
      </dsp:txXfrm>
    </dsp:sp>
    <dsp:sp modelId="{41ABC981-EAB1-46CF-8594-51CA3922B60A}">
      <dsp:nvSpPr>
        <dsp:cNvPr id="0" name=""/>
        <dsp:cNvSpPr/>
      </dsp:nvSpPr>
      <dsp:spPr>
        <a:xfrm>
          <a:off x="502908" y="896454"/>
          <a:ext cx="597286" cy="597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0DD0B-D7E5-4754-A3E1-D44927406851}">
      <dsp:nvSpPr>
        <dsp:cNvPr id="0" name=""/>
        <dsp:cNvSpPr/>
      </dsp:nvSpPr>
      <dsp:spPr>
        <a:xfrm>
          <a:off x="1038678" y="1672821"/>
          <a:ext cx="7196929" cy="477828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2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smtClean="0"/>
            <a:t>3. </a:t>
          </a:r>
          <a:r>
            <a:rPr lang="en-ID" sz="2500" kern="1200" dirty="0" err="1" smtClean="0"/>
            <a:t>Bunyi</a:t>
          </a:r>
          <a:endParaRPr lang="en-US" sz="2500" kern="1200" dirty="0"/>
        </a:p>
      </dsp:txBody>
      <dsp:txXfrm>
        <a:off x="1038678" y="1672821"/>
        <a:ext cx="7196929" cy="477828"/>
      </dsp:txXfrm>
    </dsp:sp>
    <dsp:sp modelId="{60051CD6-AD46-472E-8FE3-AED03A1F85EA}">
      <dsp:nvSpPr>
        <dsp:cNvPr id="0" name=""/>
        <dsp:cNvSpPr/>
      </dsp:nvSpPr>
      <dsp:spPr>
        <a:xfrm>
          <a:off x="740035" y="1613093"/>
          <a:ext cx="597286" cy="597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734AB-FB9F-4D32-A5FC-EE117EC0D0EC}">
      <dsp:nvSpPr>
        <dsp:cNvPr id="0" name=""/>
        <dsp:cNvSpPr/>
      </dsp:nvSpPr>
      <dsp:spPr>
        <a:xfrm>
          <a:off x="1114390" y="2389985"/>
          <a:ext cx="7121217" cy="477828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2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4. </a:t>
          </a:r>
          <a:r>
            <a:rPr lang="en-US" sz="2500" kern="1200" dirty="0" err="1" smtClean="0"/>
            <a:t>Bersifat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Arbitrer</a:t>
          </a:r>
          <a:endParaRPr lang="en-US" sz="2500" kern="1200" dirty="0"/>
        </a:p>
      </dsp:txBody>
      <dsp:txXfrm>
        <a:off x="1114390" y="2389985"/>
        <a:ext cx="7121217" cy="477828"/>
      </dsp:txXfrm>
    </dsp:sp>
    <dsp:sp modelId="{1499C97D-D7EE-40FB-A975-8D76D74C16F5}">
      <dsp:nvSpPr>
        <dsp:cNvPr id="0" name=""/>
        <dsp:cNvSpPr/>
      </dsp:nvSpPr>
      <dsp:spPr>
        <a:xfrm>
          <a:off x="815747" y="2330256"/>
          <a:ext cx="597286" cy="597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73E5D-F36E-434B-B65B-B1D2BA80FDF3}">
      <dsp:nvSpPr>
        <dsp:cNvPr id="0" name=""/>
        <dsp:cNvSpPr/>
      </dsp:nvSpPr>
      <dsp:spPr>
        <a:xfrm>
          <a:off x="1038678" y="3107149"/>
          <a:ext cx="7196929" cy="477828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2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smtClean="0"/>
            <a:t>5. </a:t>
          </a:r>
          <a:r>
            <a:rPr lang="en-ID" sz="2500" kern="1200" dirty="0" err="1" smtClean="0"/>
            <a:t>Bermakna</a:t>
          </a:r>
          <a:endParaRPr lang="en-US" sz="2500" kern="1200" dirty="0"/>
        </a:p>
      </dsp:txBody>
      <dsp:txXfrm>
        <a:off x="1038678" y="3107149"/>
        <a:ext cx="7196929" cy="477828"/>
      </dsp:txXfrm>
    </dsp:sp>
    <dsp:sp modelId="{5BE7D2F7-8316-43C7-881D-F8A275D4B5C7}">
      <dsp:nvSpPr>
        <dsp:cNvPr id="0" name=""/>
        <dsp:cNvSpPr/>
      </dsp:nvSpPr>
      <dsp:spPr>
        <a:xfrm>
          <a:off x="740035" y="3047420"/>
          <a:ext cx="597286" cy="597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3FE94-A4D9-4DA3-83CB-8771E6F0B35A}">
      <dsp:nvSpPr>
        <dsp:cNvPr id="0" name=""/>
        <dsp:cNvSpPr/>
      </dsp:nvSpPr>
      <dsp:spPr>
        <a:xfrm>
          <a:off x="801551" y="3823787"/>
          <a:ext cx="7434056" cy="477828"/>
        </a:xfrm>
        <a:prstGeom prst="rect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2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smtClean="0"/>
            <a:t>6. </a:t>
          </a:r>
          <a:r>
            <a:rPr lang="en-ID" sz="2500" kern="1200" dirty="0" err="1" smtClean="0"/>
            <a:t>Konvensional</a:t>
          </a:r>
          <a:endParaRPr lang="en-US" sz="2500" kern="1200" dirty="0"/>
        </a:p>
      </dsp:txBody>
      <dsp:txXfrm>
        <a:off x="801551" y="3823787"/>
        <a:ext cx="7434056" cy="477828"/>
      </dsp:txXfrm>
    </dsp:sp>
    <dsp:sp modelId="{5B837977-2475-403D-BDB9-C7E44CA7EA9A}">
      <dsp:nvSpPr>
        <dsp:cNvPr id="0" name=""/>
        <dsp:cNvSpPr/>
      </dsp:nvSpPr>
      <dsp:spPr>
        <a:xfrm>
          <a:off x="502908" y="3764059"/>
          <a:ext cx="597286" cy="597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0C70E-C749-42B6-A5EF-4DC99FE571E6}">
      <dsp:nvSpPr>
        <dsp:cNvPr id="0" name=""/>
        <dsp:cNvSpPr/>
      </dsp:nvSpPr>
      <dsp:spPr>
        <a:xfrm>
          <a:off x="368834" y="4540951"/>
          <a:ext cx="7866773" cy="477828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2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smtClean="0"/>
            <a:t>7. </a:t>
          </a:r>
          <a:r>
            <a:rPr lang="en-ID" sz="2500" kern="1200" dirty="0" err="1" smtClean="0"/>
            <a:t>Unik</a:t>
          </a:r>
          <a:endParaRPr lang="en-US" sz="2500" kern="1200" dirty="0"/>
        </a:p>
      </dsp:txBody>
      <dsp:txXfrm>
        <a:off x="368834" y="4540951"/>
        <a:ext cx="7866773" cy="477828"/>
      </dsp:txXfrm>
    </dsp:sp>
    <dsp:sp modelId="{F1078E84-5B22-4393-9CFB-7F975648158F}">
      <dsp:nvSpPr>
        <dsp:cNvPr id="0" name=""/>
        <dsp:cNvSpPr/>
      </dsp:nvSpPr>
      <dsp:spPr>
        <a:xfrm>
          <a:off x="70191" y="4481222"/>
          <a:ext cx="597286" cy="597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04D5F-0CA9-42FC-87EE-FDD0ECECCAB4}">
      <dsp:nvSpPr>
        <dsp:cNvPr id="0" name=""/>
        <dsp:cNvSpPr/>
      </dsp:nvSpPr>
      <dsp:spPr>
        <a:xfrm>
          <a:off x="-5571397" y="-852947"/>
          <a:ext cx="6633494" cy="6633494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8B4AD-1EDB-465B-952C-4B8E6CFFD144}">
      <dsp:nvSpPr>
        <dsp:cNvPr id="0" name=""/>
        <dsp:cNvSpPr/>
      </dsp:nvSpPr>
      <dsp:spPr>
        <a:xfrm>
          <a:off x="395846" y="259487"/>
          <a:ext cx="7993527" cy="5187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78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8. </a:t>
          </a:r>
          <a:r>
            <a:rPr lang="en-US" sz="2700" kern="1200" dirty="0" err="1" smtClean="0"/>
            <a:t>Aturan</a:t>
          </a:r>
          <a:r>
            <a:rPr lang="en-US" sz="2700" kern="1200" dirty="0" smtClean="0"/>
            <a:t> yang Universal</a:t>
          </a:r>
          <a:endParaRPr lang="en-US" sz="2700" kern="1200" dirty="0"/>
        </a:p>
      </dsp:txBody>
      <dsp:txXfrm>
        <a:off x="395846" y="259487"/>
        <a:ext cx="7993527" cy="518777"/>
      </dsp:txXfrm>
    </dsp:sp>
    <dsp:sp modelId="{9C1DA99A-5699-4047-8AFA-C3448144840D}">
      <dsp:nvSpPr>
        <dsp:cNvPr id="0" name=""/>
        <dsp:cNvSpPr/>
      </dsp:nvSpPr>
      <dsp:spPr>
        <a:xfrm>
          <a:off x="71610" y="194640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0FBB6-AB95-401E-827C-33CEA43BE2D4}">
      <dsp:nvSpPr>
        <dsp:cNvPr id="0" name=""/>
        <dsp:cNvSpPr/>
      </dsp:nvSpPr>
      <dsp:spPr>
        <a:xfrm>
          <a:off x="822576" y="1037555"/>
          <a:ext cx="7566797" cy="5187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78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700" kern="1200" dirty="0" smtClean="0"/>
            <a:t>9. </a:t>
          </a:r>
          <a:r>
            <a:rPr lang="en-ID" sz="2700" kern="1200" dirty="0" err="1" smtClean="0"/>
            <a:t>Produktif</a:t>
          </a:r>
          <a:endParaRPr lang="en-US" sz="2700" kern="1200" dirty="0"/>
        </a:p>
      </dsp:txBody>
      <dsp:txXfrm>
        <a:off x="822576" y="1037555"/>
        <a:ext cx="7566797" cy="518777"/>
      </dsp:txXfrm>
    </dsp:sp>
    <dsp:sp modelId="{57A97396-E933-4841-9B78-3FBA050C3F9F}">
      <dsp:nvSpPr>
        <dsp:cNvPr id="0" name=""/>
        <dsp:cNvSpPr/>
      </dsp:nvSpPr>
      <dsp:spPr>
        <a:xfrm>
          <a:off x="498340" y="972708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9BEE9-D72B-4CD7-9897-985A000FF5EB}">
      <dsp:nvSpPr>
        <dsp:cNvPr id="0" name=""/>
        <dsp:cNvSpPr/>
      </dsp:nvSpPr>
      <dsp:spPr>
        <a:xfrm>
          <a:off x="1017709" y="1815623"/>
          <a:ext cx="7371664" cy="5187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78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700" kern="1200" dirty="0" smtClean="0"/>
            <a:t>10. </a:t>
          </a:r>
          <a:r>
            <a:rPr lang="en-ID" sz="2700" kern="1200" dirty="0" err="1" smtClean="0"/>
            <a:t>Bervariasi</a:t>
          </a:r>
          <a:endParaRPr lang="en-US" sz="2700" kern="1200" dirty="0"/>
        </a:p>
      </dsp:txBody>
      <dsp:txXfrm>
        <a:off x="1017709" y="1815623"/>
        <a:ext cx="7371664" cy="518777"/>
      </dsp:txXfrm>
    </dsp:sp>
    <dsp:sp modelId="{DA6493E0-1FBF-494F-9903-2541E5AA450D}">
      <dsp:nvSpPr>
        <dsp:cNvPr id="0" name=""/>
        <dsp:cNvSpPr/>
      </dsp:nvSpPr>
      <dsp:spPr>
        <a:xfrm>
          <a:off x="693473" y="1750776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EB1A9-5D7F-48CB-A378-985C688530D9}">
      <dsp:nvSpPr>
        <dsp:cNvPr id="0" name=""/>
        <dsp:cNvSpPr/>
      </dsp:nvSpPr>
      <dsp:spPr>
        <a:xfrm>
          <a:off x="1017709" y="2593198"/>
          <a:ext cx="7371664" cy="5187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78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700" kern="1200" dirty="0" smtClean="0"/>
            <a:t>11. </a:t>
          </a:r>
          <a:r>
            <a:rPr lang="en-ID" sz="2700" kern="1200" dirty="0" err="1" smtClean="0"/>
            <a:t>Dinamis</a:t>
          </a:r>
          <a:endParaRPr lang="en-US" sz="2700" kern="1200" dirty="0"/>
        </a:p>
      </dsp:txBody>
      <dsp:txXfrm>
        <a:off x="1017709" y="2593198"/>
        <a:ext cx="7371664" cy="518777"/>
      </dsp:txXfrm>
    </dsp:sp>
    <dsp:sp modelId="{C3C447FA-4B16-4C57-8393-064ED6F9DEF5}">
      <dsp:nvSpPr>
        <dsp:cNvPr id="0" name=""/>
        <dsp:cNvSpPr/>
      </dsp:nvSpPr>
      <dsp:spPr>
        <a:xfrm>
          <a:off x="693473" y="2528351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21867-7AE5-494D-BC12-17CBDDE7E84F}">
      <dsp:nvSpPr>
        <dsp:cNvPr id="0" name=""/>
        <dsp:cNvSpPr/>
      </dsp:nvSpPr>
      <dsp:spPr>
        <a:xfrm>
          <a:off x="822576" y="3371266"/>
          <a:ext cx="7566797" cy="5187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78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700" kern="1200" dirty="0" smtClean="0"/>
            <a:t>12. </a:t>
          </a:r>
          <a:r>
            <a:rPr lang="en-ID" sz="2700" kern="1200" dirty="0" err="1" smtClean="0"/>
            <a:t>Interaksi</a:t>
          </a:r>
          <a:r>
            <a:rPr lang="en-ID" sz="2700" kern="1200" dirty="0" smtClean="0"/>
            <a:t> </a:t>
          </a:r>
          <a:r>
            <a:rPr lang="en-ID" sz="2700" kern="1200" dirty="0" err="1" smtClean="0"/>
            <a:t>Sosial</a:t>
          </a:r>
          <a:endParaRPr lang="en-US" sz="2700" kern="1200" dirty="0"/>
        </a:p>
      </dsp:txBody>
      <dsp:txXfrm>
        <a:off x="822576" y="3371266"/>
        <a:ext cx="7566797" cy="518777"/>
      </dsp:txXfrm>
    </dsp:sp>
    <dsp:sp modelId="{A36E41CA-B738-4D98-A3A0-288FA40A99D3}">
      <dsp:nvSpPr>
        <dsp:cNvPr id="0" name=""/>
        <dsp:cNvSpPr/>
      </dsp:nvSpPr>
      <dsp:spPr>
        <a:xfrm>
          <a:off x="498340" y="3306419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9CDDB-6C68-4B3D-A173-55DC0FAE5B9D}">
      <dsp:nvSpPr>
        <dsp:cNvPr id="0" name=""/>
        <dsp:cNvSpPr/>
      </dsp:nvSpPr>
      <dsp:spPr>
        <a:xfrm>
          <a:off x="395846" y="4149334"/>
          <a:ext cx="7993527" cy="5187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78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700" kern="1200" dirty="0" smtClean="0"/>
            <a:t>13. </a:t>
          </a:r>
          <a:r>
            <a:rPr lang="en-ID" sz="2700" kern="1200" dirty="0" err="1" smtClean="0"/>
            <a:t>Identitas</a:t>
          </a:r>
          <a:r>
            <a:rPr lang="en-ID" sz="2700" kern="1200" dirty="0" smtClean="0"/>
            <a:t> </a:t>
          </a:r>
          <a:r>
            <a:rPr lang="en-ID" sz="2700" kern="1200" dirty="0" err="1" smtClean="0"/>
            <a:t>Penutur</a:t>
          </a:r>
          <a:endParaRPr lang="en-US" sz="2700" kern="1200" dirty="0"/>
        </a:p>
      </dsp:txBody>
      <dsp:txXfrm>
        <a:off x="395846" y="4149334"/>
        <a:ext cx="7993527" cy="518777"/>
      </dsp:txXfrm>
    </dsp:sp>
    <dsp:sp modelId="{80B40F78-2F7F-4F81-B4AB-9668CB89C2DF}">
      <dsp:nvSpPr>
        <dsp:cNvPr id="0" name=""/>
        <dsp:cNvSpPr/>
      </dsp:nvSpPr>
      <dsp:spPr>
        <a:xfrm>
          <a:off x="71610" y="4084487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779B18-C298-41FD-BF10-62F1FB98C5AB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E467FD-003A-461A-BCDF-1CA154CF2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4589D6-671E-4C25-80F4-209FCB98524F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0CF5-9601-403B-BAD2-AEF74A759C84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4268-345B-45A9-802D-BD5188DDA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58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E944-03F8-463E-9DCF-90AA1039AA93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0F69-64E7-4C0B-9F9E-F98E4BD7B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3602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59FE-AFBA-482A-B182-0823211F2F08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9D814-0A0E-4FD3-BEF4-A752D7645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525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Freeform 4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 rot="21420000">
            <a:off x="-171450" y="212725"/>
            <a:ext cx="8480425" cy="5746750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8"/>
          <p:cNvSpPr/>
          <p:nvPr/>
        </p:nvSpPr>
        <p:spPr>
          <a:xfrm rot="21420000">
            <a:off x="3122613" y="5057775"/>
            <a:ext cx="514350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8713" y="4714875"/>
            <a:ext cx="4608512" cy="941388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A04CE39-17A1-4B2B-93A1-999C2C1E3325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700" y="4954588"/>
            <a:ext cx="2987675" cy="919162"/>
          </a:xfrm>
        </p:spPr>
        <p:txBody>
          <a:bodyPr/>
          <a:lstStyle>
            <a:lvl1pPr algn="r">
              <a:defRPr lang="en-US" sz="4200"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0925" y="3819525"/>
            <a:ext cx="681038" cy="498475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DACC1DBD-C68E-4C53-A23D-C9CA990CB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92710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98F1B-2858-4DB6-86EF-76042ECF2522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C51BF-8F35-422B-A9C1-4D6796969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91090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5CA5-B692-4594-A308-9471AB687E6B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757F-3CEC-4389-865B-DB1AE4BF4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2528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1B14-70B3-4C7D-A00E-8B27074AB342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4DC3D-1A91-4392-BC98-6779BCBBB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69402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2874-FAE6-4FA8-A7DF-FFAB301DA73C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C5B7-58A8-4474-818B-F6E010C4B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16410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E7FF0-DDD4-4C85-9C96-DB3D9FD4477D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8CB64-B52C-456F-BA66-BA9AACC34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77018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F17CB-3817-4037-92DA-6FE98680906E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03A74-47E5-479E-A1A4-4DE6C71F2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07201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9D0EA-64DC-4C51-82F4-51442CA71FC4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5E7F4-31BE-4C18-8118-EDFB7CED3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274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44D5-8277-4F29-B618-B05FA36E6AB7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C45D7-0DB9-4130-A7BF-5037D3661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46297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734B4-B651-4E98-96D5-ABE60A99B688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6BBD-7DBB-4FF4-98FC-B88D68843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4075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E3EA8-0557-4749-B217-1EBA73E55E59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C6BD-06AF-41E6-B6D5-06C03F6E6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0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1DEF-24F1-460D-B3A9-0440BCD3E78C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834F3-06F9-4242-9F25-C8833813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35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813" y="8874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7813" y="290671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1EA68-3CCE-4DCD-8E29-C81F45998302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0B45-B3FB-4C07-9F1E-E980B894F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08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B5C3C-8362-429E-A16B-FE41A6639E70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FA70D-9B60-41AF-B4FF-621B9917A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8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F1375-BA93-4AAF-80A1-77BB1AF4544D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E986-DEB8-444C-93E6-13B415B6E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75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C6DC5-2B5E-420D-A2BE-9A75AC20F37F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0B4F9-0371-4B22-ADD2-0EEE5BEB5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73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1A69-91F8-4E17-A8AD-C99B15F0FD0B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3855-3513-45F9-8D2F-C14189E38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7812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621E-6726-4401-89C6-3824A890D3D7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CCF02-1980-4C85-BB17-69EE6FA01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72230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65150" y="744538"/>
            <a:ext cx="8005763" cy="5349875"/>
            <a:chOff x="564643" y="744469"/>
            <a:chExt cx="8005589" cy="534967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>
                <a:gd name="T0" fmla="*/ 2147483646 w 10000"/>
                <a:gd name="T1" fmla="*/ 0 h 10000"/>
                <a:gd name="T2" fmla="*/ 2147483646 w 10000"/>
                <a:gd name="T3" fmla="*/ 0 h 10000"/>
                <a:gd name="T4" fmla="*/ 2147483646 w 10000"/>
                <a:gd name="T5" fmla="*/ 2147483646 h 10000"/>
                <a:gd name="T6" fmla="*/ 0 w 10000"/>
                <a:gd name="T7" fmla="*/ 2147483646 h 10000"/>
                <a:gd name="T8" fmla="*/ 0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>
                <a:gd name="T0" fmla="*/ 2147483646 w 10001"/>
                <a:gd name="T1" fmla="*/ 0 h 10000"/>
                <a:gd name="T2" fmla="*/ 2147483646 w 10001"/>
                <a:gd name="T3" fmla="*/ 0 h 10000"/>
                <a:gd name="T4" fmla="*/ 2147483646 w 10001"/>
                <a:gd name="T5" fmla="*/ 2147483646 h 10000"/>
                <a:gd name="T6" fmla="*/ 2147483646 w 10001"/>
                <a:gd name="T7" fmla="*/ 2147483646 h 10000"/>
                <a:gd name="T8" fmla="*/ 2147483646 w 10001"/>
                <a:gd name="T9" fmla="*/ 2147483646 h 10000"/>
                <a:gd name="T10" fmla="*/ 2147483646 w 10001"/>
                <a:gd name="T11" fmla="*/ 2147483646 h 10000"/>
                <a:gd name="T12" fmla="*/ 2147483646 w 10001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65150" y="6453188"/>
            <a:ext cx="120491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379AA6-F135-413A-B30C-D36113ABA2E3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E590DA-DE10-40E5-8F37-AFD31AD5D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5395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50257-4805-41BB-9C03-F12679F04CE3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CEA38-988E-4C19-B7F1-709EE680F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47692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F4E1B-F3F7-48B7-99B2-866F6DEC2212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6574C-3435-4ACC-9386-8B96DE57E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19001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/>
          </p:cNvSpPr>
          <p:nvPr/>
        </p:nvSpPr>
        <p:spPr bwMode="auto">
          <a:xfrm>
            <a:off x="6113463" y="1685925"/>
            <a:ext cx="2457450" cy="4408488"/>
          </a:xfrm>
          <a:custGeom>
            <a:avLst/>
            <a:gdLst>
              <a:gd name="T0" fmla="*/ 2147483646 w 4125"/>
              <a:gd name="T1" fmla="*/ 0 h 5554"/>
              <a:gd name="T2" fmla="*/ 2147483646 w 4125"/>
              <a:gd name="T3" fmla="*/ 0 h 5554"/>
              <a:gd name="T4" fmla="*/ 2147483646 w 4125"/>
              <a:gd name="T5" fmla="*/ 2147483646 h 5554"/>
              <a:gd name="T6" fmla="*/ 0 w 4125"/>
              <a:gd name="T7" fmla="*/ 2147483646 h 5554"/>
              <a:gd name="T8" fmla="*/ 0 w 4125"/>
              <a:gd name="T9" fmla="*/ 2147483646 h 5554"/>
              <a:gd name="T10" fmla="*/ 2147483646 w 4125"/>
              <a:gd name="T11" fmla="*/ 2147483646 h 5554"/>
              <a:gd name="T12" fmla="*/ 2147483646 w 4125"/>
              <a:gd name="T13" fmla="*/ 0 h 55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4" title="Crop Mark"/>
          <p:cNvSpPr/>
          <p:nvPr/>
        </p:nvSpPr>
        <p:spPr bwMode="auto">
          <a:xfrm>
            <a:off x="6113463" y="1685925"/>
            <a:ext cx="245745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54038" y="6453188"/>
            <a:ext cx="1217612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74611D-0170-4F76-81FE-DCBE320F40F2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AD00C5-108E-43CC-BB12-66BF2BF42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06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2FDD-EC62-46C6-8750-494D9D17FA6D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E362D-8CAB-489D-A6FA-8181F8DA1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09131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EF5F0-7D2C-4FB0-A542-102945A6232B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D876-111A-4E3E-B4EE-D256743AD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93006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A2D91-A516-480A-97EC-12E8A1C55849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8DCD-1356-44AD-B0C6-474779A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0308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1843-9FF1-4B13-92C1-362EA7249223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E6263-6974-4D96-BE8E-687441666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27578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/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D56227-5F48-4835-83E3-F57076A2BD9F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3FA6BC-887B-4B62-9D00-8BA285CB4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0159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/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3D12F97-BA5C-4EE0-B5E3-DAE4A31E7756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A34557-FD06-479A-9A29-AEF96F97D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84829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5A0C-759C-45DD-9926-A2350E2D1ED2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A85EE-67A0-4129-8FC6-A257D9D1C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28647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71BCA-F495-4847-B8C6-D35857C2D893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4950-7488-4A22-9E00-0B367CADF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449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10B96-BF48-4306-978B-A1B83931BC43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35DF-A187-497E-B529-023280B81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46085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65150" y="744538"/>
            <a:ext cx="8005763" cy="5349875"/>
            <a:chOff x="564643" y="744469"/>
            <a:chExt cx="8005589" cy="534967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>
                <a:gd name="T0" fmla="*/ 2147483646 w 10000"/>
                <a:gd name="T1" fmla="*/ 0 h 10000"/>
                <a:gd name="T2" fmla="*/ 2147483646 w 10000"/>
                <a:gd name="T3" fmla="*/ 0 h 10000"/>
                <a:gd name="T4" fmla="*/ 2147483646 w 10000"/>
                <a:gd name="T5" fmla="*/ 2147483646 h 10000"/>
                <a:gd name="T6" fmla="*/ 0 w 10000"/>
                <a:gd name="T7" fmla="*/ 2147483646 h 10000"/>
                <a:gd name="T8" fmla="*/ 0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>
                <a:gd name="T0" fmla="*/ 2147483646 w 10001"/>
                <a:gd name="T1" fmla="*/ 0 h 10000"/>
                <a:gd name="T2" fmla="*/ 2147483646 w 10001"/>
                <a:gd name="T3" fmla="*/ 0 h 10000"/>
                <a:gd name="T4" fmla="*/ 2147483646 w 10001"/>
                <a:gd name="T5" fmla="*/ 2147483646 h 10000"/>
                <a:gd name="T6" fmla="*/ 2147483646 w 10001"/>
                <a:gd name="T7" fmla="*/ 2147483646 h 10000"/>
                <a:gd name="T8" fmla="*/ 2147483646 w 10001"/>
                <a:gd name="T9" fmla="*/ 2147483646 h 10000"/>
                <a:gd name="T10" fmla="*/ 2147483646 w 10001"/>
                <a:gd name="T11" fmla="*/ 2147483646 h 10000"/>
                <a:gd name="T12" fmla="*/ 2147483646 w 10001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65150" y="6453188"/>
            <a:ext cx="120491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535B3C-EE01-4933-9870-72DD2D62736F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49CA65-78CE-460C-A419-FE6F12DD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03576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84CA-E8FA-4A22-BC01-D2E2A69E5A6A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62AE-EF56-46BA-BBD7-C1303FC15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63280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/>
          </p:cNvSpPr>
          <p:nvPr/>
        </p:nvSpPr>
        <p:spPr bwMode="auto">
          <a:xfrm>
            <a:off x="6113463" y="1685925"/>
            <a:ext cx="2457450" cy="4408488"/>
          </a:xfrm>
          <a:custGeom>
            <a:avLst/>
            <a:gdLst>
              <a:gd name="T0" fmla="*/ 2147483646 w 4125"/>
              <a:gd name="T1" fmla="*/ 0 h 5554"/>
              <a:gd name="T2" fmla="*/ 2147483646 w 4125"/>
              <a:gd name="T3" fmla="*/ 0 h 5554"/>
              <a:gd name="T4" fmla="*/ 2147483646 w 4125"/>
              <a:gd name="T5" fmla="*/ 2147483646 h 5554"/>
              <a:gd name="T6" fmla="*/ 0 w 4125"/>
              <a:gd name="T7" fmla="*/ 2147483646 h 5554"/>
              <a:gd name="T8" fmla="*/ 0 w 4125"/>
              <a:gd name="T9" fmla="*/ 2147483646 h 5554"/>
              <a:gd name="T10" fmla="*/ 2147483646 w 4125"/>
              <a:gd name="T11" fmla="*/ 2147483646 h 5554"/>
              <a:gd name="T12" fmla="*/ 2147483646 w 4125"/>
              <a:gd name="T13" fmla="*/ 0 h 55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4" title="Crop Mark"/>
          <p:cNvSpPr/>
          <p:nvPr/>
        </p:nvSpPr>
        <p:spPr bwMode="auto">
          <a:xfrm>
            <a:off x="6113463" y="1685925"/>
            <a:ext cx="245745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54038" y="6453188"/>
            <a:ext cx="1217612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D15235B-5CED-4428-AA2E-E2D6F2E97C48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25800D9-007E-46F0-BFBA-1619AB258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63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1327-9074-4D0F-B636-FDBE3276519C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10BFF-37FA-4DCE-8CDA-8808C4B42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30249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FE4E4-4C0E-492A-A7E6-155D9236D06C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D8C15-3189-4EBC-9B6C-CEE2FBBAC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2457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0978-D64A-4BC0-A2B3-99D4CFD5AA30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2D64A-2473-4215-B74A-F585C5CAA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75237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A65C-D979-4EB7-A935-790BE1DE8CF7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99B55-B04A-433E-96DF-A14153C78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45293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/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5F99E5-6F31-4066-BE6F-8D19F0F48319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74778FD-95DC-40B9-A338-1314FD07C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7543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/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D4FF98-82D0-4705-A7F4-932AD09449C1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5B401D6-4EC8-4E44-A985-9B81D1751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76070"/>
      </p:ext>
    </p:extLst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9B63-D13C-473F-9C32-523129E6CAB5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5AB1-3F88-40EB-9EB1-991D3B33F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2138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87413-3BB9-47CA-8F4B-8672949F1AF7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FC62-0426-4307-A2F8-8820B3591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76472"/>
      </p:ext>
    </p:extLst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51C0C-3A3E-4C1D-9B1B-20A6C4C65663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DB243-A91A-4F51-AB75-015502D1C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78005"/>
      </p:ext>
    </p:extLst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8D7410-D6D3-47A1-B82A-1A7683474B0D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5A9EBA-B27D-4651-8DB5-C950C359B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1323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73A09-0739-46F4-AE55-239A4E594461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2720C-7265-4C39-AF5A-A1E1AECFC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89520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041A-65BC-40EE-A40C-E53521F89B6B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EE97-BD7F-4A42-B574-812CB7730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01969"/>
      </p:ext>
    </p:extLst>
  </p:cSld>
  <p:clrMapOvr>
    <a:masterClrMapping/>
  </p:clrMapOvr>
  <p:transition spd="slow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1C6DA-FC8F-42F6-9583-3B6278034609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A614C-1613-4E7B-9EA1-E440D5A6E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23326"/>
      </p:ext>
    </p:extLst>
  </p:cSld>
  <p:clrMapOvr>
    <a:masterClrMapping/>
  </p:clrMapOvr>
  <p:transition spd="slow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EC93-0212-44D8-8AFC-ECF8FE1BD722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D93C4-532F-4C17-A8A3-2BD78B652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45784"/>
      </p:ext>
    </p:extLst>
  </p:cSld>
  <p:clrMapOvr>
    <a:masterClrMapping/>
  </p:clrMapOvr>
  <p:transition spd="slow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C5541-F60F-4279-A5F9-85AFAA1212EA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C6CC-B9E2-428B-9A51-781C9B2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35461"/>
      </p:ext>
    </p:extLst>
  </p:cSld>
  <p:clrMapOvr>
    <a:masterClrMapping/>
  </p:clrMapOvr>
  <p:transition spd="slow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6FD8-05FB-4B23-90E8-BF0BA9B59981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4E5F-31E6-4C4F-B9BC-85515D510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18518"/>
      </p:ext>
    </p:extLst>
  </p:cSld>
  <p:clrMapOvr>
    <a:masterClrMapping/>
  </p:clrMapOvr>
  <p:transition spd="slow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71516-BA5C-4074-A30A-7D88A022BDC5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BFE6B-C207-44E2-AB00-89C174687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79990"/>
      </p:ext>
    </p:extLst>
  </p:cSld>
  <p:clrMapOvr>
    <a:masterClrMapping/>
  </p:clrMapOvr>
  <p:transition spd="slow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C04E-61D5-433E-B9C4-02C5D5E0ED7C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0924-4768-4F74-9602-CAEDC71B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8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88AF-5011-47E9-8A00-F51945C02599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11C9-D1B4-497E-A036-5C15E66AB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24462"/>
      </p:ext>
    </p:extLst>
  </p:cSld>
  <p:clrMapOvr>
    <a:masterClrMapping/>
  </p:clrMapOvr>
  <p:transition spd="slow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AEE2-F747-4BB9-BCBB-2C4E21BAD7A0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11A60-305C-40D6-90E5-D7340F956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39901"/>
      </p:ext>
    </p:extLst>
  </p:cSld>
  <p:clrMapOvr>
    <a:masterClrMapping/>
  </p:clrMapOvr>
  <p:transition spd="slow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22E87-9232-4CC8-BA7E-FD29C1B4668A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F69A2-5454-45EC-9211-C41D591EB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6883"/>
      </p:ext>
    </p:extLst>
  </p:cSld>
  <p:clrMapOvr>
    <a:masterClrMapping/>
  </p:clrMapOvr>
  <p:transition spd="slow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DCCD-0B3C-4703-AF96-9EB9192E6F9E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FCF45-CB14-4F7B-88BC-C1FAC3815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25738"/>
      </p:ext>
    </p:extLst>
  </p:cSld>
  <p:clrMapOvr>
    <a:masterClrMapping/>
  </p:clrMapOvr>
  <p:transition spd="slow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EDAE-1C0A-4F1A-9ECA-E564E2BB2EBF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22774-218B-4CBC-8DB9-370CFEDFF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80308"/>
      </p:ext>
    </p:extLst>
  </p:cSld>
  <p:clrMapOvr>
    <a:masterClrMapping/>
  </p:clrMapOvr>
  <p:transition spd="slow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4DA75-24A5-4876-9CA1-056DD8DD28E4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74643-D430-4507-A7DE-917550366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29911"/>
      </p:ext>
    </p:extLst>
  </p:cSld>
  <p:clrMapOvr>
    <a:masterClrMapping/>
  </p:clrMapOvr>
  <p:transition spd="slow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A9B1-C6EE-4C5F-9412-DD8A6C8D6423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55967-0018-4FEA-8198-E2025F490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64759"/>
      </p:ext>
    </p:extLst>
  </p:cSld>
  <p:clrMapOvr>
    <a:masterClrMapping/>
  </p:clrMapOvr>
  <p:transition spd="slow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63EF-8571-44CD-9C16-121E03E55AE2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2A2D-90DE-4D53-A301-27F4A412D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08379"/>
      </p:ext>
    </p:extLst>
  </p:cSld>
  <p:clrMapOvr>
    <a:masterClrMapping/>
  </p:clrMapOvr>
  <p:transition spd="slow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06A3-FD39-45BF-8257-AF08B4CA9320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AD9D-33D2-4225-AFF4-EABC859A5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43788"/>
      </p:ext>
    </p:extLst>
  </p:cSld>
  <p:clrMapOvr>
    <a:masterClrMapping/>
  </p:clrMapOvr>
  <p:transition spd="slow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F272E-04A1-41B1-B55A-FFF9ACF04651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2DBDF-2BD8-4077-93EA-7DC7B18E7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82140"/>
      </p:ext>
    </p:extLst>
  </p:cSld>
  <p:clrMapOvr>
    <a:masterClrMapping/>
  </p:clrMapOvr>
  <p:transition spd="slow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2A7D9-D201-4976-9C0A-B0349F1D650E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AB18-9202-4327-8DA3-F43031187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4133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BBB5-62DE-4C3A-A88D-3AE3D1E0C313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D2F58-1541-43D7-9406-475BFD88D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21595"/>
      </p:ext>
    </p:extLst>
  </p:cSld>
  <p:clrMapOvr>
    <a:masterClrMapping/>
  </p:clrMapOvr>
  <p:transition spd="slow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400F-BBE0-40CC-8CB5-44E04E3054B0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F7C3B-8F3A-447E-8F79-E47B848A9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60237"/>
      </p:ext>
    </p:extLst>
  </p:cSld>
  <p:clrMapOvr>
    <a:masterClrMapping/>
  </p:clrMapOvr>
  <p:transition spd="slow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68EEC-0563-447B-A503-730A3D734E57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884DE-EF9C-4129-A176-2EF2E796A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304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6FF4B-74A1-47DC-8A31-F8E0F7CCF3D3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EE5AF-C49A-4E79-9103-9173AAEF6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564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7173A-C868-435C-901A-4219B55D4FD2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49C4-F6D4-43BE-A8F8-6E37F35D1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888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C10-258D-4E49-87AE-F12010EC5AE1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0D13-DBAF-4D9C-BA76-247C18873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992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60A2C-813C-419A-90BC-6F127BC490A2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CCE5B-BF32-4D9D-A2C2-89A6A103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384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36826-ADF4-41A2-B158-BD530C1EE42E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A78D7-6114-41F1-A46C-9342C7574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506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24D6-4ABF-44FF-82D1-D5847E8A0CEE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BAC27-6969-4F2F-8478-4A3396A4A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7571"/>
      </p:ext>
    </p:extLst>
  </p:cSld>
  <p:clrMapOvr>
    <a:masterClrMapping/>
  </p:clrMapOvr>
  <p:transition spd="slow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DB196-7ABC-4B59-A826-0049D91B2802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E9ACA-BC18-41FE-B031-ACE7FF6AF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38214"/>
      </p:ext>
    </p:extLst>
  </p:cSld>
  <p:clrMapOvr>
    <a:masterClrMapping/>
  </p:clrMapOvr>
  <p:transition spd="slow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DBEA6-D819-473E-B36C-BCF8F762EF48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341D4-7772-48BB-AF75-22C0CA62F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862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2B3B-0FF4-4A80-BC91-7CB993BE450E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E63BD-202F-4729-B48E-9912D4F09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68847"/>
      </p:ext>
    </p:extLst>
  </p:cSld>
  <p:clrMapOvr>
    <a:masterClrMapping/>
  </p:clrMapOvr>
  <p:transition spd="slow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610C-0088-43F5-ABF3-824A292E869E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A01F-5EBD-4D82-9EEB-68B5156E7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56664"/>
      </p:ext>
    </p:extLst>
  </p:cSld>
  <p:clrMapOvr>
    <a:masterClrMapping/>
  </p:clrMapOvr>
  <p:transition spd="slow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FF77-368A-4090-A74E-F9C619BF168C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50882-838C-446C-B13E-76CABE277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35950"/>
      </p:ext>
    </p:extLst>
  </p:cSld>
  <p:clrMapOvr>
    <a:masterClrMapping/>
  </p:clrMapOvr>
  <p:transition spd="slow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0C86C-C4FE-486A-8353-BD9BCD248F92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D13D0-D549-414D-8386-BFC8F0EBA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73215"/>
      </p:ext>
    </p:extLst>
  </p:cSld>
  <p:clrMapOvr>
    <a:masterClrMapping/>
  </p:clrMapOvr>
  <p:transition spd="slow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CB2C9-FF37-4FF8-B8FE-AF3F7F241AE0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D990-746C-4E8C-B79D-D3F40AEC0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34296"/>
      </p:ext>
    </p:extLst>
  </p:cSld>
  <p:clrMapOvr>
    <a:masterClrMapping/>
  </p:clrMapOvr>
  <p:transition spd="slow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5CCC-54A4-4FCE-9083-49D98AD7883A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33DCE-6AA5-4243-B322-3CB59E60C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66235"/>
      </p:ext>
    </p:extLst>
  </p:cSld>
  <p:clrMapOvr>
    <a:masterClrMapping/>
  </p:clrMapOvr>
  <p:transition spd="slow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56EA-D58B-4E27-8C05-AFC5E1208AE5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2013D-59A8-4926-9933-3F1437B69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70292"/>
      </p:ext>
    </p:extLst>
  </p:cSld>
  <p:clrMapOvr>
    <a:masterClrMapping/>
  </p:clrMapOvr>
  <p:transition spd="slow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C2296-DBF8-491E-B6B8-F446EC934A5D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BB7A-23E8-490E-88CC-DEB80F8B5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79968"/>
      </p:ext>
    </p:extLst>
  </p:cSld>
  <p:clrMapOvr>
    <a:masterClrMapping/>
  </p:clrMapOvr>
  <p:transition spd="slow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F18FB-729F-4597-A42A-4D4213EFA2B3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F5F6-ACD3-4404-BD18-59E540863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19852"/>
      </p:ext>
    </p:extLst>
  </p:cSld>
  <p:clrMapOvr>
    <a:masterClrMapping/>
  </p:clrMapOvr>
  <p:transition spd="slow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38C32-3ECB-4A3D-833C-7F0CB376B365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365D-65BE-448F-B0B0-1ECA1038C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443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2D4C-72A4-4187-BE4E-16D2D7C5B670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4631D-EE6E-4C3D-9961-081F9102D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3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F6DD-002B-438B-8931-998A40945760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783A7-1220-4E12-B226-B5ADAE93F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07312"/>
      </p:ext>
    </p:extLst>
  </p:cSld>
  <p:clrMapOvr>
    <a:masterClrMapping/>
  </p:clrMapOvr>
  <p:transition spd="slow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72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C534A-DC2D-4C7E-B5C5-3C51D7D75995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6EA6-EE23-47A0-93DD-8D2F4DD0E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915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7EEA-4907-43F7-8A81-527642C5C3CD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D8DDD-7E07-405D-9F38-CCB1FFAA1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666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80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B97CC-7D83-4C32-A55F-E869EA2FE6E8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4A43A-ADB3-42FF-ABCC-590E3942E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558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3A57-DBF4-46C5-9908-489F339A1082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4E0DB-0712-471A-8995-8677B8FE7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144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3FBC9-03A9-4C98-BD1B-312C0D6D4DF1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DC24A-36F0-469C-A76E-D4976F901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1649"/>
      </p:ext>
    </p:extLst>
  </p:cSld>
  <p:clrMapOvr>
    <a:masterClrMapping/>
  </p:clrMapOvr>
  <p:transition spd="slow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1DCED-BF2D-433D-889D-9E071BB5FCC7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93B4C-390A-4BDC-97E4-145603131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17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id-ID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id-ID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0DF087-31DB-4FF0-A3DF-66522E0A1836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DEACCF-9F64-4D8F-AD7E-91FDAC2A3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-19050" y="0"/>
            <a:ext cx="9004300" cy="6643688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2524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063750"/>
            <a:ext cx="7797800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700" y="5757863"/>
            <a:ext cx="28384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1AC124E-7C85-49AC-B492-92F5F2F8C5AA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5757863"/>
            <a:ext cx="4124325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4875" y="5757863"/>
            <a:ext cx="681038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BBD42B8-BBC3-47C1-AB9D-90FB32CAF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  <p:sldLayoutId id="2147484452" r:id="rId12"/>
    <p:sldLayoutId id="2147484419" r:id="rId13"/>
    <p:sldLayoutId id="2147484420" r:id="rId14"/>
    <p:sldLayoutId id="2147484421" r:id="rId15"/>
    <p:sldLayoutId id="2147484422" r:id="rId16"/>
    <p:sldLayoutId id="2147484423" r:id="rId17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D40E29-7010-43FA-9667-E96EC710382D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13" y="6453188"/>
            <a:ext cx="471011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3445E8-6437-467B-A06F-6FDC4B269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24" r:id="rId2"/>
    <p:sldLayoutId id="2147484454" r:id="rId3"/>
    <p:sldLayoutId id="2147484425" r:id="rId4"/>
    <p:sldLayoutId id="2147484426" r:id="rId5"/>
    <p:sldLayoutId id="2147484427" r:id="rId6"/>
    <p:sldLayoutId id="2147484428" r:id="rId7"/>
    <p:sldLayoutId id="2147484455" r:id="rId8"/>
    <p:sldLayoutId id="2147484456" r:id="rId9"/>
    <p:sldLayoutId id="2147484429" r:id="rId10"/>
    <p:sldLayoutId id="2147484430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2pPr>
      <a:lvl3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3pPr>
      <a:lvl4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4pPr>
      <a:lvl5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5pPr>
      <a:lvl6pPr marL="4572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6pPr>
      <a:lvl7pPr marL="9144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7pPr>
      <a:lvl8pPr marL="13716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8pPr>
      <a:lvl9pPr marL="18288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9pPr>
    </p:titleStyle>
    <p:bodyStyle>
      <a:lvl1pPr marL="382588" indent="-382588" algn="l" defTabSz="685800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7D509B2-D64E-4E5E-AA40-0178AAFDEA21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13" y="6453188"/>
            <a:ext cx="471011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29F2A5-0A04-4662-9827-7A4A5BC3D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31" r:id="rId2"/>
    <p:sldLayoutId id="2147484458" r:id="rId3"/>
    <p:sldLayoutId id="2147484432" r:id="rId4"/>
    <p:sldLayoutId id="2147484433" r:id="rId5"/>
    <p:sldLayoutId id="2147484434" r:id="rId6"/>
    <p:sldLayoutId id="2147484435" r:id="rId7"/>
    <p:sldLayoutId id="2147484459" r:id="rId8"/>
    <p:sldLayoutId id="2147484460" r:id="rId9"/>
    <p:sldLayoutId id="2147484436" r:id="rId10"/>
    <p:sldLayoutId id="2147484437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2pPr>
      <a:lvl3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3pPr>
      <a:lvl4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4pPr>
      <a:lvl5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5pPr>
      <a:lvl6pPr marL="4572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6pPr>
      <a:lvl7pPr marL="9144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7pPr>
      <a:lvl8pPr marL="13716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8pPr>
      <a:lvl9pPr marL="18288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9pPr>
    </p:titleStyle>
    <p:bodyStyle>
      <a:lvl1pPr marL="382588" indent="-382588" algn="l" defTabSz="685800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D346A1A-CBA0-4FE2-A9B3-5E94D6548334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DF02C5B-9873-4996-B1EB-FA605103A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38" r:id="rId2"/>
    <p:sldLayoutId id="2147484462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89C0DA2-992A-4035-99B7-0D72C219C777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7C5434-CFB1-4206-B6C7-B0DC240F5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  <p:sldLayoutId id="2147484474" r:id="rId12"/>
    <p:sldLayoutId id="2147484475" r:id="rId13"/>
    <p:sldLayoutId id="2147484476" r:id="rId14"/>
    <p:sldLayoutId id="2147484477" r:id="rId15"/>
    <p:sldLayoutId id="2147484478" r:id="rId16"/>
    <p:sldLayoutId id="2147484479" r:id="rId17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7176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180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C6F6C99-C009-47F1-BA9D-5F5D1748451B}" type="datetimeFigureOut">
              <a:rPr lang="en-US"/>
              <a:pPr>
                <a:defRPr/>
              </a:pPr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12AABF8-516D-4B81-8C18-320F260E7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0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47" r:id="rId7"/>
    <p:sldLayoutId id="2147484486" r:id="rId8"/>
    <p:sldLayoutId id="2147484448" r:id="rId9"/>
    <p:sldLayoutId id="2147484449" r:id="rId10"/>
    <p:sldLayoutId id="2147484487" r:id="rId11"/>
    <p:sldLayoutId id="2147484488" r:id="rId12"/>
    <p:sldLayoutId id="2147484450" r:id="rId13"/>
    <p:sldLayoutId id="2147484489" r:id="rId14"/>
    <p:sldLayoutId id="2147484490" r:id="rId15"/>
    <p:sldLayoutId id="2147484491" r:id="rId16"/>
    <p:sldLayoutId id="2147484492" r:id="rId17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desylingupi.dl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55638" y="16764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6000" b="1" smtClean="0">
                <a:latin typeface="Aharoni" panose="02010803020104030203" pitchFamily="2" charset="-79"/>
                <a:cs typeface="Aharoni" panose="02010803020104030203" pitchFamily="2" charset="-79"/>
              </a:rPr>
              <a:t>SELAMAT DATANG</a:t>
            </a:r>
            <a:br>
              <a:rPr lang="en-US" altLang="en-US" sz="6000" b="1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sz="6000" b="1" smtClean="0">
                <a:latin typeface="Lucida Console" panose="020B0609040504020204" pitchFamily="49" charset="0"/>
                <a:cs typeface="Aharoni" panose="02010803020104030203" pitchFamily="2" charset="-79"/>
              </a:rPr>
              <a:t>Bahasa Indonesia</a:t>
            </a:r>
          </a:p>
        </p:txBody>
      </p:sp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>
          <a:xfrm>
            <a:off x="1341438" y="36576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Keterampilan Menulis Untuk Mahasiswa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28650" y="914400"/>
          <a:ext cx="7981950" cy="58007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9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46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Ejaan Van Ophuijsen 1896</a:t>
                      </a:r>
                    </a:p>
                    <a:p>
                      <a:endParaRPr lang="id-ID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lvl="0"/>
                      <a:r>
                        <a:rPr lang="id-ID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Belanda</a:t>
                      </a:r>
                    </a:p>
                    <a:p>
                      <a:pPr lvl="0"/>
                      <a:r>
                        <a:rPr lang="id-ID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Charles Van Ophusyen (Belanda</a:t>
                      </a:r>
                    </a:p>
                    <a:p>
                      <a:pPr lvl="0"/>
                      <a:r>
                        <a:rPr lang="id-ID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Huruf J Menulskannya Y : jang, sajang</a:t>
                      </a:r>
                    </a:p>
                    <a:p>
                      <a:pPr lvl="0"/>
                      <a:r>
                        <a:rPr lang="id-ID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Huruf O Menuliskannya Oe : untoek, soemoer</a:t>
                      </a:r>
                    </a:p>
                    <a:p>
                      <a:endParaRPr lang="id-ID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7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Ejaan Soewandi. 1947</a:t>
                      </a:r>
                    </a:p>
                    <a:p>
                      <a:endParaRPr lang="id-ID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lvl="0"/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Indonesia</a:t>
                      </a:r>
                    </a:p>
                    <a:p>
                      <a:pPr lvl="0"/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Soewandi </a:t>
                      </a:r>
                    </a:p>
                    <a:p>
                      <a:pPr lvl="0"/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Mengganti Oe menjadi u</a:t>
                      </a:r>
                    </a:p>
                    <a:p>
                      <a:pPr lvl="0"/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Kata ulang boleh ditulis :main2</a:t>
                      </a:r>
                    </a:p>
                    <a:p>
                      <a:endParaRPr lang="id-ID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31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Ejaan Pembaharuan 1957</a:t>
                      </a:r>
                    </a:p>
                    <a:p>
                      <a:endParaRPr lang="id-ID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lvl="0"/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Paway</a:t>
                      </a:r>
                    </a:p>
                    <a:p>
                      <a:pPr lvl="0"/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Kalaw</a:t>
                      </a:r>
                    </a:p>
                    <a:p>
                      <a:pPr lvl="0"/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Tomboy</a:t>
                      </a:r>
                      <a:endParaRPr lang="id-ID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52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Ejaan</a:t>
                      </a:r>
                      <a:r>
                        <a:rPr lang="id-ID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Disempurnakan 1972 (EYD)</a:t>
                      </a:r>
                      <a:endParaRPr lang="id-ID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Jarum</a:t>
                      </a:r>
                    </a:p>
                    <a:p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kata depan</a:t>
                      </a:r>
                      <a:r>
                        <a:rPr lang="id-ID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di Imbuhan berbeda</a:t>
                      </a:r>
                      <a:endParaRPr lang="id-ID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919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Ejaan</a:t>
                      </a:r>
                      <a:r>
                        <a:rPr lang="id-ID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Bahasa Indonesia 2016 (PUEBI) </a:t>
                      </a:r>
                      <a:endParaRPr lang="id-ID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Alquran, azan, gawai,</a:t>
                      </a:r>
                      <a:r>
                        <a:rPr lang="id-ID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swafoto, laman, posel, warganet, Luring, Daring, Salin rekat, narahubung, sangkil dan mangkus, dll. </a:t>
                      </a:r>
                      <a:endParaRPr lang="id-ID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00200" y="304800"/>
            <a:ext cx="5257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SEJARAH EJAAN BAHASA INDONESIA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id-ID" altLang="en-US" smtClean="0">
                <a:latin typeface="Arial Rounded MT Bold" pitchFamily="34" charset="0"/>
              </a:rPr>
              <a:t>Mengapa Bahasa Indonesia? 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657225" y="1219200"/>
            <a:ext cx="7886700" cy="5532438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pPr algn="just"/>
            <a:endParaRPr lang="id-ID" altLang="en-US" sz="2800" smtClean="0">
              <a:latin typeface="Arial Narrow" panose="020B0606020202030204" pitchFamily="34" charset="0"/>
            </a:endParaRPr>
          </a:p>
          <a:p>
            <a:pPr algn="just"/>
            <a:endParaRPr lang="id-ID" altLang="en-US" sz="2800" smtClean="0">
              <a:latin typeface="Arial Narrow" panose="020B0606020202030204" pitchFamily="34" charset="0"/>
            </a:endParaRPr>
          </a:p>
          <a:p>
            <a:pPr algn="just"/>
            <a:r>
              <a:rPr lang="id-ID" altLang="en-US" sz="2800" smtClean="0">
                <a:latin typeface="Goudy Old Style" pitchFamily="18" charset="0"/>
              </a:rPr>
              <a:t>B</a:t>
            </a:r>
            <a:r>
              <a:rPr lang="it-IT" altLang="en-US" sz="2800" smtClean="0">
                <a:latin typeface="Goudy Old Style" pitchFamily="18" charset="0"/>
              </a:rPr>
              <a:t>ahasa Indonesia dijadikan bahasa resmi kedua di Vietnam</a:t>
            </a:r>
            <a:endParaRPr lang="id-ID" altLang="en-US" sz="2800" smtClean="0">
              <a:latin typeface="Goudy Old Style" pitchFamily="18" charset="0"/>
            </a:endParaRPr>
          </a:p>
          <a:p>
            <a:pPr algn="just"/>
            <a:r>
              <a:rPr lang="id-ID" altLang="en-US" sz="2800" smtClean="0">
                <a:latin typeface="Goudy Old Style" pitchFamily="18" charset="0"/>
              </a:rPr>
              <a:t>Saat ini ada 45 negara yang ada mengajarkan bahasa Indonesia, seperti Australia, Amerika, Kanada, Vietnam, dan banyak negara lainnya</a:t>
            </a:r>
          </a:p>
          <a:p>
            <a:pPr algn="just"/>
            <a:r>
              <a:rPr lang="id-ID" altLang="en-US" sz="2800" smtClean="0">
                <a:latin typeface="Goudy Old Style" pitchFamily="18" charset="0"/>
              </a:rPr>
              <a:t>Australia bahasa Indonesia menjadi bahasa populer keempat</a:t>
            </a:r>
          </a:p>
          <a:p>
            <a:pPr algn="just"/>
            <a:r>
              <a:rPr lang="id-ID" altLang="en-US" sz="2800" smtClean="0">
                <a:latin typeface="Goudy Old Style" pitchFamily="18" charset="0"/>
              </a:rPr>
              <a:t>Bahasa Indonesia bahasa ketiga yang paling banyak digunakan pada wordpress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6200"/>
            <a:ext cx="7886700" cy="1325563"/>
          </a:xfrm>
        </p:spPr>
        <p:txBody>
          <a:bodyPr/>
          <a:lstStyle/>
          <a:p>
            <a:pPr algn="ctr"/>
            <a:r>
              <a:rPr lang="en-ID" altLang="en-US" b="1" smtClean="0">
                <a:latin typeface="Bookman Old Style" panose="02050604050505020204" pitchFamily="18" charset="0"/>
              </a:rPr>
              <a:t>Ciri-ciri Bahasa</a:t>
            </a:r>
            <a:endParaRPr lang="en-US" altLang="en-US" b="1" smtClean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1143000"/>
          <a:ext cx="8305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914400"/>
          <a:ext cx="84582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8513"/>
            <a:ext cx="7797800" cy="8651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FUNGSI BAHASA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750"/>
            <a:ext cx="7796213" cy="3311525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				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	</a:t>
            </a:r>
            <a:endParaRPr lang="en-US" sz="2625" dirty="0">
              <a:latin typeface="Arial Rounded MT Bold" panose="020F0704030504030204" pitchFamily="34" charset="0"/>
            </a:endParaRPr>
          </a:p>
        </p:txBody>
      </p:sp>
      <p:pic>
        <p:nvPicPr>
          <p:cNvPr id="655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108200"/>
            <a:ext cx="252095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2235200"/>
            <a:ext cx="31527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914400" y="4581525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 Rounded MT Bold" pitchFamily="34" charset="0"/>
              </a:rPr>
              <a:t>Alat integrasi </a:t>
            </a:r>
            <a:r>
              <a:rPr lang="en-US" altLang="en-US" sz="2800">
                <a:solidFill>
                  <a:schemeClr val="tx2"/>
                </a:solidFill>
                <a:latin typeface="Arial Rounded MT Bold" pitchFamily="34" charset="0"/>
              </a:rPr>
              <a:t>			</a:t>
            </a:r>
            <a:r>
              <a:rPr lang="en-US" altLang="en-US" sz="2800">
                <a:latin typeface="Arial Rounded MT Bold" pitchFamily="34" charset="0"/>
              </a:rPr>
              <a:t>Alat adaptasi diri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97800" cy="863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FUNGSI BAHASA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14350" y="1944688"/>
            <a:ext cx="7796213" cy="2943225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	</a:t>
            </a:r>
            <a:r>
              <a:rPr lang="en-US" sz="3600" dirty="0" smtClean="0">
                <a:latin typeface="Arial Rounded MT Bold" panose="020F0704030504030204" pitchFamily="34" charset="0"/>
              </a:rPr>
              <a:t>		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smtClean="0">
                <a:latin typeface="Arial Rounded MT Bold" panose="020F0704030504030204" pitchFamily="34" charset="0"/>
              </a:rPr>
              <a:t>  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Alat</a:t>
            </a: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Komunikasi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936750"/>
            <a:ext cx="28575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97800" cy="863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FUNGSI BAHASA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750"/>
            <a:ext cx="7796213" cy="331152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					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675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2108200"/>
            <a:ext cx="3294062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995488"/>
            <a:ext cx="22574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Rectangle 3"/>
          <p:cNvSpPr>
            <a:spLocks noChangeArrowheads="1"/>
          </p:cNvSpPr>
          <p:nvPr/>
        </p:nvSpPr>
        <p:spPr bwMode="auto">
          <a:xfrm>
            <a:off x="1905000" y="4419600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Arial Rounded MT Bold" pitchFamily="34" charset="0"/>
              </a:rPr>
              <a:t>Alat Ekspresi Diri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97800" cy="863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FUNGSI BAHASA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743200" lvl="8" indent="0">
              <a:buFont typeface="Arial" panose="020B0604020202020204" pitchFamily="34" charset="0"/>
              <a:buNone/>
              <a:defRPr/>
            </a:pPr>
            <a:endParaRPr lang="en-US" sz="3000" dirty="0">
              <a:latin typeface="Arial Rounded MT Bold" panose="020F0704030504030204" pitchFamily="34" charset="0"/>
            </a:endParaRPr>
          </a:p>
          <a:p>
            <a:pPr marL="2743200" lvl="8" indent="0">
              <a:buFont typeface="Arial" panose="020B0604020202020204" pitchFamily="34" charset="0"/>
              <a:buNone/>
              <a:defRPr/>
            </a:pPr>
            <a:endParaRPr lang="en-US" sz="3000" dirty="0">
              <a:latin typeface="Arial Rounded MT Bold" panose="020F0704030504030204" pitchFamily="34" charset="0"/>
            </a:endParaRPr>
          </a:p>
        </p:txBody>
      </p:sp>
      <p:pic>
        <p:nvPicPr>
          <p:cNvPr id="686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405063"/>
            <a:ext cx="26003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2338388"/>
            <a:ext cx="21939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2338388"/>
            <a:ext cx="160813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Box 9"/>
          <p:cNvSpPr txBox="1">
            <a:spLocks noChangeArrowheads="1"/>
          </p:cNvSpPr>
          <p:nvPr/>
        </p:nvSpPr>
        <p:spPr bwMode="auto">
          <a:xfrm>
            <a:off x="2540000" y="4310063"/>
            <a:ext cx="3743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ID" altLang="en-US" sz="3600">
                <a:latin typeface="Arial" panose="020B0604020202020204" pitchFamily="34" charset="0"/>
              </a:rPr>
              <a:t>Alat Kontrol Sosial</a:t>
            </a:r>
            <a:endParaRPr lang="en-US" altLang="en-US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smtClean="0">
                <a:latin typeface="Lucida Calligraphy" panose="03010101010101010101" pitchFamily="66" charset="0"/>
              </a:rPr>
              <a:t>Fungsi Bahasa</a:t>
            </a:r>
          </a:p>
        </p:txBody>
      </p:sp>
      <p:sp>
        <p:nvSpPr>
          <p:cNvPr id="69635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7886700" cy="5105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4" eaLnBrk="1" hangingPunct="1"/>
            <a:endParaRPr lang="id-ID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eaLnBrk="1" hangingPunct="1"/>
            <a:endParaRPr lang="id-ID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eaLnBrk="1" hangingPunct="1"/>
            <a:r>
              <a:rPr lang="en-US" alt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 </a:t>
            </a:r>
            <a:r>
              <a:rPr lang="id-ID" alt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</a:t>
            </a:r>
            <a:r>
              <a:rPr lang="en-US" alt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 </a:t>
            </a:r>
            <a:r>
              <a:rPr lang="id-ID" alt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</a:t>
            </a:r>
            <a:endParaRPr lang="id-ID" altLang="en-US" sz="4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eaLnBrk="1" hangingPunct="1"/>
            <a:r>
              <a:rPr lang="en-US" alt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 </a:t>
            </a:r>
            <a:r>
              <a:rPr lang="id-ID" alt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omunikasi </a:t>
            </a:r>
            <a:endParaRPr lang="id-ID" altLang="en-US" sz="4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eaLnBrk="1" hangingPunct="1"/>
            <a:r>
              <a:rPr lang="en-US" alt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Integrasi &amp; Adaptasi diri </a:t>
            </a:r>
            <a:endParaRPr lang="id-ID" altLang="en-US" sz="4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eaLnBrk="1" hangingPunct="1"/>
            <a:r>
              <a:rPr lang="en-US" alt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 sosial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id-ID" alt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Bahasa Indonesia yang Baik dan Benar? 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8305800" cy="43513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d-ID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“Apakah Bang Becak bersedia mengantar saya ke Pasar Tanah Abang dan berapa biaya ongkosnya?”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id-ID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d-ID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“Ke Pasar Tanah Abang, Bang. Berapa?”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id-ID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d-ID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Dosen		: “Doni, Apakah tugas sudah dikumpulkan di meja saya?”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d-ID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Mahasiswa	: “Sudah Bu, sudah saya simpan di meja Ibu.”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743200"/>
            <a:ext cx="4331759" cy="3248819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825625"/>
            <a:ext cx="5029200" cy="435133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ID" altLang="en-US" b="1" smtClean="0">
                <a:latin typeface="Bookman Old Style" panose="02050604050505020204" pitchFamily="18" charset="0"/>
              </a:rPr>
              <a:t>DESY LISTYANINGRUM, M.Hum.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D" altLang="en-US" smtClean="0">
                <a:latin typeface="Bookman Old Style" panose="02050604050505020204" pitchFamily="18" charset="0"/>
              </a:rPr>
              <a:t>(DESY)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D" altLang="en-US" smtClean="0">
                <a:latin typeface="Bookman Old Style" panose="02050604050505020204" pitchFamily="18" charset="0"/>
                <a:hlinkClick r:id="rId4"/>
              </a:rPr>
              <a:t>desylingupi.dl@gmail.com</a:t>
            </a:r>
            <a:endParaRPr lang="en-ID" altLang="en-US" smtClean="0">
              <a:latin typeface="Bookman Old Style" panose="0205060405050502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D" altLang="en-US" smtClean="0">
                <a:latin typeface="Bookman Old Style" panose="02050604050505020204" pitchFamily="18" charset="0"/>
              </a:rPr>
              <a:t>@listyaningrumdesy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D" altLang="en-US" smtClean="0">
                <a:latin typeface="Bookman Old Style" panose="02050604050505020204" pitchFamily="18" charset="0"/>
              </a:rPr>
              <a:t>082299272721</a:t>
            </a:r>
            <a:endParaRPr lang="en-US" altLang="en-US" smtClean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>
                <a:latin typeface="Lucida Calligraphy" panose="03010101010101010101" pitchFamily="66" charset="0"/>
              </a:rPr>
              <a:t>Ragam &amp; Laras Bahasa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id-ID" b="1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id-ID" b="1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id-ID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1819275"/>
          <a:ext cx="7010400" cy="1006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6475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Ragam Bahasa</a:t>
                      </a:r>
                      <a:endParaRPr lang="id-ID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Variasi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bahasa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terjadi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karena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pemakaian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bahasa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3429000"/>
          <a:ext cx="6934200" cy="1554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4163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Arial Narrow" panose="020B0606020202030204" pitchFamily="34" charset="0"/>
                        </a:rPr>
                        <a:t>Laras Bahasa</a:t>
                      </a:r>
                      <a:endParaRPr lang="id-ID" sz="2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effectLst/>
                          <a:latin typeface="Arial Narrow" panose="020B0606020202030204" pitchFamily="34" charset="0"/>
                        </a:rPr>
                        <a:t>Ragam bahasa yang digunakan untuk suatu tujuan atau pada konteks sosial tertentu</a:t>
                      </a:r>
                      <a:endParaRPr lang="id-ID" sz="2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634" marB="456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>
          <a:xfrm>
            <a:off x="655638" y="228600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Ragam &amp; Laras Bahasa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2400" dirty="0" err="1" smtClean="0">
                <a:latin typeface="Arial Rounded MT Bold" panose="020F0704030504030204" pitchFamily="34" charset="0"/>
              </a:rPr>
              <a:t>Ragam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Bahasa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dibedakan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menjadi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</a:p>
          <a:p>
            <a:pPr lvl="1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Berdasar</a:t>
            </a:r>
            <a:r>
              <a:rPr lang="en-US" sz="2400" dirty="0">
                <a:latin typeface="Arial Rounded MT Bold" panose="020F0704030504030204" pitchFamily="34" charset="0"/>
              </a:rPr>
              <a:t> media </a:t>
            </a:r>
            <a:r>
              <a:rPr lang="en-US" sz="2400" dirty="0" err="1">
                <a:latin typeface="Arial Rounded MT Bold" panose="020F0704030504030204" pitchFamily="34" charset="0"/>
              </a:rPr>
              <a:t>pengantarnya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</a:p>
          <a:p>
            <a:pPr marL="301943" lvl="1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sz="2400" dirty="0">
                <a:latin typeface="Arial Rounded MT Bold" panose="020F0704030504030204" pitchFamily="34" charset="0"/>
              </a:rPr>
              <a:t>	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Ragam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lisan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</a:p>
          <a:p>
            <a:pPr marL="301943" lvl="1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sz="2400" dirty="0">
                <a:latin typeface="Arial Rounded MT Bold" panose="020F0704030504030204" pitchFamily="34" charset="0"/>
              </a:rPr>
              <a:t>	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Ragam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tulisan</a:t>
            </a:r>
            <a:r>
              <a:rPr lang="en-US" sz="2400" dirty="0" smtClean="0">
                <a:latin typeface="Arial Rounded MT Bold" panose="020F0704030504030204" pitchFamily="34" charset="0"/>
              </a:rPr>
              <a:t>  </a:t>
            </a:r>
            <a:endParaRPr lang="id-ID" sz="2400" dirty="0" smtClean="0">
              <a:latin typeface="Arial Rounded MT Bold" panose="020F0704030504030204" pitchFamily="34" charset="0"/>
            </a:endParaRPr>
          </a:p>
          <a:p>
            <a:pPr marL="301943" lvl="1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sz="2400" dirty="0">
              <a:latin typeface="Arial Rounded MT Bold" panose="020F0704030504030204" pitchFamily="34" charset="0"/>
            </a:endParaRPr>
          </a:p>
          <a:p>
            <a:pPr lvl="1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latin typeface="Arial Rounded MT Bold" panose="020F0704030504030204" pitchFamily="34" charset="0"/>
              </a:rPr>
              <a:t>Berdasar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situasi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pemakaiannya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sz="2400" dirty="0" smtClean="0">
                <a:latin typeface="Arial Rounded MT Bold" panose="020F0704030504030204" pitchFamily="34" charset="0"/>
              </a:rPr>
              <a:t>	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Ragam</a:t>
            </a:r>
            <a:r>
              <a:rPr lang="en-US" sz="2400" dirty="0" smtClean="0">
                <a:latin typeface="Arial Rounded MT Bold" panose="020F0704030504030204" pitchFamily="34" charset="0"/>
              </a:rPr>
              <a:t> formal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sz="2400" dirty="0">
                <a:latin typeface="Arial Rounded MT Bold" panose="020F0704030504030204" pitchFamily="34" charset="0"/>
              </a:rPr>
              <a:t>	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Ragam</a:t>
            </a:r>
            <a:r>
              <a:rPr lang="en-US" sz="2400" dirty="0" smtClean="0">
                <a:latin typeface="Arial Rounded MT Bold" panose="020F0704030504030204" pitchFamily="34" charset="0"/>
              </a:rPr>
              <a:t> semiformal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sz="2400" dirty="0">
                <a:latin typeface="Arial Rounded MT Bold" panose="020F0704030504030204" pitchFamily="34" charset="0"/>
              </a:rPr>
              <a:t>	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Ragam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nonformal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Ragam Lisan &amp; Ragam Tulis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86000"/>
            <a:ext cx="3889375" cy="40386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Ragam</a:t>
            </a:r>
            <a:r>
              <a:rPr lang="en-US" b="1" dirty="0" smtClean="0"/>
              <a:t> </a:t>
            </a:r>
            <a:r>
              <a:rPr lang="en-US" b="1" dirty="0" err="1" smtClean="0"/>
              <a:t>lisan</a:t>
            </a: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smtClean="0"/>
              <a:t>Ada </a:t>
            </a:r>
            <a:r>
              <a:rPr lang="en-US" dirty="0" err="1" smtClean="0"/>
              <a:t>lawan</a:t>
            </a:r>
            <a:r>
              <a:rPr lang="en-US" dirty="0" smtClean="0"/>
              <a:t> </a:t>
            </a:r>
            <a:r>
              <a:rPr lang="en-US" dirty="0" err="1" smtClean="0"/>
              <a:t>bicara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smtClean="0"/>
              <a:t>S – P – O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mimik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,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nada </a:t>
            </a:r>
            <a:r>
              <a:rPr lang="en-US" dirty="0" err="1" smtClean="0"/>
              <a:t>suara</a:t>
            </a:r>
            <a:r>
              <a:rPr lang="en-US" dirty="0" smtClean="0"/>
              <a:t> 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286000"/>
            <a:ext cx="4041775" cy="41148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Ragam</a:t>
            </a:r>
            <a:r>
              <a:rPr lang="en-US" b="1" dirty="0" smtClean="0"/>
              <a:t> </a:t>
            </a:r>
            <a:r>
              <a:rPr lang="en-US" b="1" dirty="0" err="1" smtClean="0"/>
              <a:t>tulisan</a:t>
            </a:r>
            <a:r>
              <a:rPr lang="en-US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lawan</a:t>
            </a:r>
            <a:r>
              <a:rPr lang="en-US" dirty="0" smtClean="0"/>
              <a:t> </a:t>
            </a:r>
            <a:r>
              <a:rPr lang="en-US" dirty="0" err="1" smtClean="0"/>
              <a:t>bicara</a:t>
            </a:r>
            <a:r>
              <a:rPr lang="en-US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smtClean="0"/>
              <a:t>S – P -  O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kata-kata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,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baca</a:t>
            </a:r>
            <a:r>
              <a:rPr lang="en-US" dirty="0" smtClean="0"/>
              <a:t>.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81400" y="457200"/>
            <a:ext cx="2362200" cy="1981200"/>
            <a:chOff x="4953000" y="2590800"/>
            <a:chExt cx="2362200" cy="19812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4953000" y="2590800"/>
              <a:ext cx="2362200" cy="1981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TextBox 9"/>
            <p:cNvSpPr txBox="1">
              <a:spLocks noChangeArrowheads="1"/>
            </p:cNvSpPr>
            <p:nvPr/>
          </p:nvSpPr>
          <p:spPr bwMode="auto">
            <a:xfrm>
              <a:off x="5410200" y="3038475"/>
              <a:ext cx="1600200" cy="646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3.Faktor </a:t>
              </a:r>
              <a:r>
                <a:rPr lang="en-US" dirty="0" err="1">
                  <a:solidFill>
                    <a:schemeClr val="bg1"/>
                  </a:solidFill>
                </a:rPr>
                <a:t>kejelasan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" y="609600"/>
            <a:ext cx="2362200" cy="1981200"/>
            <a:chOff x="1600200" y="2743200"/>
            <a:chExt cx="2362200" cy="19812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1" name="Oval 20"/>
            <p:cNvSpPr/>
            <p:nvPr/>
          </p:nvSpPr>
          <p:spPr>
            <a:xfrm>
              <a:off x="1600200" y="2743200"/>
              <a:ext cx="2362200" cy="1981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1981200" y="3200400"/>
              <a:ext cx="1676400" cy="923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1.Dapat </a:t>
              </a:r>
              <a:r>
                <a:rPr lang="en-US" dirty="0" err="1">
                  <a:solidFill>
                    <a:schemeClr val="bg1"/>
                  </a:solidFill>
                </a:rPr>
                <a:t>disesuaikan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dengan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situasi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4756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58F3AB7-8D80-4576-8EF2-17812D814175}" type="slidenum">
              <a:rPr lang="en-US" altLang="en-US" sz="1000" smtClean="0">
                <a:solidFill>
                  <a:srgbClr val="BCBCBC"/>
                </a:solidFill>
                <a:latin typeface="Verdan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000" smtClean="0">
              <a:solidFill>
                <a:srgbClr val="BCBCBC"/>
              </a:solidFill>
              <a:latin typeface="Verdana" panose="020B0604030504040204" pitchFamily="34" charset="0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257800" y="4572000"/>
            <a:ext cx="2438400" cy="2057400"/>
            <a:chOff x="3505200" y="3581400"/>
            <a:chExt cx="2438400" cy="20574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" name="Oval 8"/>
            <p:cNvSpPr/>
            <p:nvPr/>
          </p:nvSpPr>
          <p:spPr>
            <a:xfrm>
              <a:off x="3505200" y="3581400"/>
              <a:ext cx="2438400" cy="2057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3657600" y="4191001"/>
              <a:ext cx="2209800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5.Lebih </a:t>
              </a:r>
              <a:r>
                <a:rPr lang="en-US" dirty="0" err="1">
                  <a:solidFill>
                    <a:schemeClr val="bg1"/>
                  </a:solidFill>
                </a:rPr>
                <a:t>bebas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bentuknya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3352800" y="3733800"/>
            <a:ext cx="2362200" cy="1981200"/>
            <a:chOff x="1600200" y="2743200"/>
            <a:chExt cx="2362200" cy="1981200"/>
          </a:xfrm>
        </p:grpSpPr>
        <p:sp>
          <p:nvSpPr>
            <p:cNvPr id="12" name="Oval 11"/>
            <p:cNvSpPr/>
            <p:nvPr/>
          </p:nvSpPr>
          <p:spPr>
            <a:xfrm>
              <a:off x="1600200" y="2743200"/>
              <a:ext cx="2362200" cy="1981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765" name="TextBox 11"/>
            <p:cNvSpPr txBox="1">
              <a:spLocks noChangeArrowheads="1"/>
            </p:cNvSpPr>
            <p:nvPr/>
          </p:nvSpPr>
          <p:spPr bwMode="auto">
            <a:xfrm>
              <a:off x="1828800" y="320040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4.Faktor kecepatan</a:t>
              </a:r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2133600" y="76200"/>
            <a:ext cx="2438400" cy="2057400"/>
            <a:chOff x="3505200" y="3581400"/>
            <a:chExt cx="2438400" cy="20574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3505200" y="3581400"/>
              <a:ext cx="2438400" cy="2057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3657600" y="4257674"/>
              <a:ext cx="2209800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2. </a:t>
              </a:r>
              <a:r>
                <a:rPr lang="en-US" dirty="0" err="1">
                  <a:solidFill>
                    <a:schemeClr val="bg1"/>
                  </a:solidFill>
                </a:rPr>
                <a:t>Faktor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efisiensi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6705600" y="3581400"/>
            <a:ext cx="2362200" cy="1981200"/>
            <a:chOff x="4953000" y="2590800"/>
            <a:chExt cx="2362200" cy="19812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" name="Oval 5"/>
            <p:cNvSpPr/>
            <p:nvPr/>
          </p:nvSpPr>
          <p:spPr>
            <a:xfrm>
              <a:off x="4953000" y="2590800"/>
              <a:ext cx="2362200" cy="1981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5105400" y="3038475"/>
              <a:ext cx="1981200" cy="923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6.berdasarkan </a:t>
              </a:r>
              <a:r>
                <a:rPr lang="en-US" dirty="0" err="1">
                  <a:solidFill>
                    <a:schemeClr val="bg1"/>
                  </a:solidFill>
                </a:rPr>
                <a:t>pengetahuan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penafsiran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914400" y="2590800"/>
            <a:ext cx="7543800" cy="838200"/>
            <a:chOff x="914400" y="2590800"/>
            <a:chExt cx="7543800" cy="838200"/>
          </a:xfrm>
        </p:grpSpPr>
        <p:sp>
          <p:nvSpPr>
            <p:cNvPr id="23" name="Right Arrow 22"/>
            <p:cNvSpPr/>
            <p:nvPr/>
          </p:nvSpPr>
          <p:spPr>
            <a:xfrm>
              <a:off x="914400" y="2590800"/>
              <a:ext cx="7543800" cy="83820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763" name="TextBox 23"/>
            <p:cNvSpPr txBox="1">
              <a:spLocks noChangeArrowheads="1"/>
            </p:cNvSpPr>
            <p:nvPr/>
          </p:nvSpPr>
          <p:spPr bwMode="auto">
            <a:xfrm>
              <a:off x="1676400" y="2819400"/>
              <a:ext cx="5867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Verdana" panose="020B0604030504040204" pitchFamily="34" charset="0"/>
                </a:rPr>
                <a:t>Kelebihan Ragam Bahasa Lisan</a:t>
              </a:r>
            </a:p>
          </p:txBody>
        </p:sp>
      </p:grp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8E6950A0-6D11-420E-8C05-73E5CFFA9E8D}" type="slidenum">
              <a:rPr lang="en-US" altLang="en-US" sz="1000" smtClean="0">
                <a:solidFill>
                  <a:srgbClr val="BCBCBC"/>
                </a:solidFill>
                <a:latin typeface="Verdan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000" smtClean="0">
              <a:solidFill>
                <a:srgbClr val="BCBCBC"/>
              </a:solidFill>
              <a:latin typeface="Verdana" panose="020B0604030504040204" pitchFamily="34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124200" y="381000"/>
            <a:ext cx="2590800" cy="990600"/>
            <a:chOff x="3124200" y="381049"/>
            <a:chExt cx="2590800" cy="989962"/>
          </a:xfrm>
        </p:grpSpPr>
        <p:sp>
          <p:nvSpPr>
            <p:cNvPr id="6" name="Rectangle 5"/>
            <p:cNvSpPr/>
            <p:nvPr/>
          </p:nvSpPr>
          <p:spPr>
            <a:xfrm>
              <a:off x="3124200" y="457200"/>
              <a:ext cx="2590800" cy="913811"/>
            </a:xfrm>
            <a:prstGeom prst="rect">
              <a:avLst/>
            </a:prstGeom>
            <a:solidFill>
              <a:srgbClr val="00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798" name="TextBox 23"/>
            <p:cNvSpPr txBox="1">
              <a:spLocks noChangeArrowheads="1"/>
            </p:cNvSpPr>
            <p:nvPr/>
          </p:nvSpPr>
          <p:spPr bwMode="auto">
            <a:xfrm>
              <a:off x="3276600" y="381049"/>
              <a:ext cx="2362200" cy="95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latin typeface="Snap ITC" panose="04040A07060A02020202" pitchFamily="82" charset="0"/>
                </a:rPr>
                <a:t>Kelemahan Ragam Bahasa Lisan</a:t>
              </a:r>
            </a:p>
          </p:txBody>
        </p:sp>
      </p:grpSp>
      <p:sp>
        <p:nvSpPr>
          <p:cNvPr id="8" name="Curved Right Arrow 7"/>
          <p:cNvSpPr/>
          <p:nvPr/>
        </p:nvSpPr>
        <p:spPr>
          <a:xfrm rot="1112313">
            <a:off x="1706563" y="533400"/>
            <a:ext cx="914400" cy="1295400"/>
          </a:xfrm>
          <a:prstGeom prst="curvedRightArrow">
            <a:avLst>
              <a:gd name="adj1" fmla="val 1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rot="20316314">
            <a:off x="6319838" y="541338"/>
            <a:ext cx="838200" cy="1295400"/>
          </a:xfrm>
          <a:prstGeom prst="curvedLeftArrow">
            <a:avLst>
              <a:gd name="adj1" fmla="val 0"/>
              <a:gd name="adj2" fmla="val 50000"/>
              <a:gd name="adj3" fmla="val 4433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09600" y="2057400"/>
            <a:ext cx="2667000" cy="914400"/>
            <a:chOff x="609600" y="2057400"/>
            <a:chExt cx="2667000" cy="914400"/>
          </a:xfrm>
        </p:grpSpPr>
        <p:sp>
          <p:nvSpPr>
            <p:cNvPr id="11" name="Rectangle 10"/>
            <p:cNvSpPr/>
            <p:nvPr/>
          </p:nvSpPr>
          <p:spPr>
            <a:xfrm>
              <a:off x="609600" y="2057400"/>
              <a:ext cx="2590800" cy="914400"/>
            </a:xfrm>
            <a:prstGeom prst="rect">
              <a:avLst/>
            </a:prstGeom>
            <a:solidFill>
              <a:srgbClr val="99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796" name="TextBox 24"/>
            <p:cNvSpPr txBox="1">
              <a:spLocks noChangeArrowheads="1"/>
            </p:cNvSpPr>
            <p:nvPr/>
          </p:nvSpPr>
          <p:spPr bwMode="auto">
            <a:xfrm>
              <a:off x="685800" y="2133600"/>
              <a:ext cx="2590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Verdana" panose="020B0604030504040204" pitchFamily="34" charset="0"/>
                </a:rPr>
                <a:t>1.Beberapa Kalimat yang Tidak Lengkap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791200" y="2057400"/>
            <a:ext cx="2590800" cy="914400"/>
            <a:chOff x="5791200" y="2057400"/>
            <a:chExt cx="2590800" cy="914400"/>
          </a:xfrm>
        </p:grpSpPr>
        <p:sp>
          <p:nvSpPr>
            <p:cNvPr id="14" name="Rectangle 13"/>
            <p:cNvSpPr/>
            <p:nvPr/>
          </p:nvSpPr>
          <p:spPr>
            <a:xfrm>
              <a:off x="5791200" y="2057400"/>
              <a:ext cx="2590800" cy="914400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794" name="TextBox 25"/>
            <p:cNvSpPr txBox="1">
              <a:spLocks noChangeArrowheads="1"/>
            </p:cNvSpPr>
            <p:nvPr/>
          </p:nvSpPr>
          <p:spPr bwMode="auto">
            <a:xfrm>
              <a:off x="5943600" y="2173069"/>
              <a:ext cx="2362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Verdana" panose="020B0604030504040204" pitchFamily="34" charset="0"/>
                </a:rPr>
                <a:t>4.Mengulangi Beberapa Kalimat</a:t>
              </a:r>
            </a:p>
          </p:txBody>
        </p:sp>
      </p:grpSp>
      <p:sp>
        <p:nvSpPr>
          <p:cNvPr id="16" name="Curved Right Arrow 15"/>
          <p:cNvSpPr/>
          <p:nvPr/>
        </p:nvSpPr>
        <p:spPr>
          <a:xfrm>
            <a:off x="233363" y="3327400"/>
            <a:ext cx="904875" cy="1381125"/>
          </a:xfrm>
          <a:prstGeom prst="curvedRightArrow">
            <a:avLst>
              <a:gd name="adj1" fmla="val 1"/>
              <a:gd name="adj2" fmla="val 50000"/>
              <a:gd name="adj3" fmla="val 25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295400" y="4038600"/>
            <a:ext cx="2590800" cy="914400"/>
            <a:chOff x="1295400" y="4038600"/>
            <a:chExt cx="2590800" cy="914400"/>
          </a:xfrm>
        </p:grpSpPr>
        <p:sp>
          <p:nvSpPr>
            <p:cNvPr id="18" name="Rectangle 17"/>
            <p:cNvSpPr/>
            <p:nvPr/>
          </p:nvSpPr>
          <p:spPr>
            <a:xfrm>
              <a:off x="1295400" y="4038600"/>
              <a:ext cx="2590800" cy="914400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792" name="TextBox 26"/>
            <p:cNvSpPr txBox="1">
              <a:spLocks noChangeArrowheads="1"/>
            </p:cNvSpPr>
            <p:nvPr/>
          </p:nvSpPr>
          <p:spPr bwMode="auto">
            <a:xfrm>
              <a:off x="1295400" y="4191000"/>
              <a:ext cx="2514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Verdana" panose="020B0604030504040204" pitchFamily="34" charset="0"/>
                </a:rPr>
                <a:t>2.Tidak Semua Orang Bisa Melakukan</a:t>
              </a:r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5029200" y="4038600"/>
            <a:ext cx="2590800" cy="914400"/>
            <a:chOff x="5029200" y="4038600"/>
            <a:chExt cx="2590800" cy="914400"/>
          </a:xfrm>
        </p:grpSpPr>
        <p:sp>
          <p:nvSpPr>
            <p:cNvPr id="21" name="Rectangle 20"/>
            <p:cNvSpPr/>
            <p:nvPr/>
          </p:nvSpPr>
          <p:spPr>
            <a:xfrm>
              <a:off x="5029200" y="4038600"/>
              <a:ext cx="2590800" cy="914400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790" name="TextBox 27"/>
            <p:cNvSpPr txBox="1">
              <a:spLocks noChangeArrowheads="1"/>
            </p:cNvSpPr>
            <p:nvPr/>
          </p:nvSpPr>
          <p:spPr bwMode="auto">
            <a:xfrm>
              <a:off x="5334000" y="4267200"/>
              <a:ext cx="2057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Verdana" panose="020B0604030504040204" pitchFamily="34" charset="0"/>
                </a:rPr>
                <a:t>3.Tidak Formal</a:t>
              </a:r>
            </a:p>
          </p:txBody>
        </p:sp>
      </p:grpSp>
      <p:sp>
        <p:nvSpPr>
          <p:cNvPr id="23" name="Curved Left Arrow 22"/>
          <p:cNvSpPr/>
          <p:nvPr/>
        </p:nvSpPr>
        <p:spPr>
          <a:xfrm>
            <a:off x="7869238" y="3352800"/>
            <a:ext cx="838200" cy="1295400"/>
          </a:xfrm>
          <a:prstGeom prst="curvedLeftArrow">
            <a:avLst>
              <a:gd name="adj1" fmla="val 0"/>
              <a:gd name="adj2" fmla="val 50000"/>
              <a:gd name="adj3" fmla="val 4433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>
            <a:off x="3657600" y="5105400"/>
            <a:ext cx="1828800" cy="838200"/>
          </a:xfrm>
          <a:prstGeom prst="curvedUpArrow">
            <a:avLst>
              <a:gd name="adj1" fmla="val 0"/>
              <a:gd name="adj2" fmla="val 50000"/>
              <a:gd name="adj3" fmla="val 25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" y="609600"/>
            <a:ext cx="2362200" cy="1981200"/>
            <a:chOff x="1600200" y="2743200"/>
            <a:chExt cx="2362200" cy="1981200"/>
          </a:xfrm>
        </p:grpSpPr>
        <p:sp>
          <p:nvSpPr>
            <p:cNvPr id="21" name="Oval 20"/>
            <p:cNvSpPr/>
            <p:nvPr/>
          </p:nvSpPr>
          <p:spPr>
            <a:xfrm>
              <a:off x="1600200" y="2743200"/>
              <a:ext cx="2362200" cy="1981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1905000" y="3200400"/>
              <a:ext cx="1752600" cy="923925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4.Informasi yang </a:t>
              </a:r>
              <a:r>
                <a:rPr lang="en-US" dirty="0" err="1"/>
                <a:t>disajikan</a:t>
              </a:r>
              <a:r>
                <a:rPr lang="en-US" dirty="0"/>
                <a:t> </a:t>
              </a:r>
              <a:r>
                <a:rPr lang="en-US" dirty="0" err="1"/>
                <a:t>bisa</a:t>
              </a:r>
              <a:r>
                <a:rPr lang="en-US" dirty="0"/>
                <a:t> </a:t>
              </a:r>
              <a:r>
                <a:rPr lang="en-US" dirty="0" err="1"/>
                <a:t>dipilih</a:t>
              </a:r>
              <a:endParaRPr lang="en-US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76803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2B76AE88-FBCC-4BF6-8ED2-093EDAD1497B}" type="slidenum">
              <a:rPr lang="en-US" altLang="en-US" sz="1000" smtClean="0">
                <a:solidFill>
                  <a:srgbClr val="BCBCBC"/>
                </a:solidFill>
                <a:latin typeface="Verdan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000" smtClean="0">
              <a:solidFill>
                <a:srgbClr val="BCBCBC"/>
              </a:solidFill>
              <a:latin typeface="Verdana" panose="020B0604030504040204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257800" y="4572000"/>
            <a:ext cx="2438400" cy="2057400"/>
            <a:chOff x="3505200" y="3581400"/>
            <a:chExt cx="2438400" cy="2057400"/>
          </a:xfrm>
          <a:solidFill>
            <a:srgbClr val="FFCCFF"/>
          </a:solidFill>
        </p:grpSpPr>
        <p:sp>
          <p:nvSpPr>
            <p:cNvPr id="9" name="Oval 8"/>
            <p:cNvSpPr/>
            <p:nvPr/>
          </p:nvSpPr>
          <p:spPr>
            <a:xfrm>
              <a:off x="3505200" y="3581400"/>
              <a:ext cx="2438400" cy="2057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3810000" y="3886200"/>
              <a:ext cx="1828800" cy="14773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2.Dapat </a:t>
              </a:r>
              <a:r>
                <a:rPr lang="en-US" dirty="0" err="1"/>
                <a:t>digunakan</a:t>
              </a:r>
              <a:r>
                <a:rPr lang="en-US" dirty="0"/>
                <a:t> </a:t>
              </a:r>
              <a:r>
                <a:rPr lang="en-US" dirty="0" err="1"/>
                <a:t>untuk</a:t>
              </a:r>
              <a:r>
                <a:rPr lang="en-US" dirty="0"/>
                <a:t> </a:t>
              </a:r>
              <a:r>
                <a:rPr lang="en-US" dirty="0" err="1"/>
                <a:t>menyampaikan</a:t>
              </a:r>
              <a:r>
                <a:rPr lang="en-US" dirty="0"/>
                <a:t> </a:t>
              </a:r>
              <a:r>
                <a:rPr lang="en-US" dirty="0" err="1"/>
                <a:t>maksud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133600" y="76200"/>
            <a:ext cx="2438400" cy="2057400"/>
            <a:chOff x="3505200" y="3581400"/>
            <a:chExt cx="2438400" cy="2057400"/>
          </a:xfrm>
          <a:solidFill>
            <a:srgbClr val="FFCCFF"/>
          </a:solidFill>
        </p:grpSpPr>
        <p:sp>
          <p:nvSpPr>
            <p:cNvPr id="18" name="Oval 17"/>
            <p:cNvSpPr/>
            <p:nvPr/>
          </p:nvSpPr>
          <p:spPr>
            <a:xfrm>
              <a:off x="3505200" y="3581400"/>
              <a:ext cx="2438400" cy="2057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3657600" y="4114800"/>
              <a:ext cx="2209800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3. </a:t>
              </a:r>
              <a:r>
                <a:rPr lang="en-US" dirty="0" err="1"/>
                <a:t>Memiliki</a:t>
              </a:r>
              <a:r>
                <a:rPr lang="en-US" dirty="0"/>
                <a:t> </a:t>
              </a:r>
              <a:r>
                <a:rPr lang="en-US" dirty="0" err="1"/>
                <a:t>kedekatan</a:t>
              </a:r>
              <a:r>
                <a:rPr lang="en-US" dirty="0"/>
                <a:t> </a:t>
              </a:r>
              <a:r>
                <a:rPr lang="en-US" dirty="0" err="1"/>
                <a:t>budaya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6705600" y="3581400"/>
            <a:ext cx="2362200" cy="1981200"/>
            <a:chOff x="4953000" y="2590800"/>
            <a:chExt cx="2362200" cy="1981200"/>
          </a:xfrm>
          <a:solidFill>
            <a:srgbClr val="FFCCFF"/>
          </a:solidFill>
        </p:grpSpPr>
        <p:sp>
          <p:nvSpPr>
            <p:cNvPr id="6" name="Oval 5"/>
            <p:cNvSpPr/>
            <p:nvPr/>
          </p:nvSpPr>
          <p:spPr>
            <a:xfrm>
              <a:off x="4953000" y="2590800"/>
              <a:ext cx="2362200" cy="1981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5105400" y="3038475"/>
              <a:ext cx="1981200" cy="923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1. </a:t>
              </a:r>
              <a:r>
                <a:rPr lang="en-US" dirty="0" err="1"/>
                <a:t>Sarana</a:t>
              </a:r>
              <a:r>
                <a:rPr lang="en-US" dirty="0"/>
                <a:t> </a:t>
              </a:r>
              <a:r>
                <a:rPr lang="en-US" dirty="0" err="1"/>
                <a:t>memperkaya</a:t>
              </a:r>
              <a:r>
                <a:rPr lang="en-US" dirty="0"/>
                <a:t> </a:t>
              </a:r>
              <a:r>
                <a:rPr lang="en-US" dirty="0" err="1"/>
                <a:t>kosakata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914400" y="2590800"/>
            <a:ext cx="7543800" cy="838200"/>
          </a:xfrm>
          <a:prstGeom prst="rightArrow">
            <a:avLst/>
          </a:prstGeom>
          <a:solidFill>
            <a:srgbClr val="FF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08" name="TextBox 23"/>
          <p:cNvSpPr txBox="1">
            <a:spLocks noChangeArrowheads="1"/>
          </p:cNvSpPr>
          <p:nvPr/>
        </p:nvSpPr>
        <p:spPr bwMode="auto">
          <a:xfrm>
            <a:off x="1676400" y="2819400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Verdana" panose="020B0604030504040204" pitchFamily="34" charset="0"/>
              </a:rPr>
              <a:t>Kelebihan Ragam Bahasa Tulis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895F6AA-BB9E-4304-A65E-9E3D82E77B18}" type="slidenum">
              <a:rPr lang="en-US" altLang="en-US" sz="1000" smtClean="0">
                <a:solidFill>
                  <a:srgbClr val="BCBCBC"/>
                </a:solidFill>
                <a:latin typeface="Verdan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000" smtClean="0">
              <a:solidFill>
                <a:srgbClr val="BCBCBC"/>
              </a:solidFill>
              <a:latin typeface="Verdana" panose="020B0604030504040204" pitchFamily="34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124200" y="457200"/>
            <a:ext cx="2590800" cy="914400"/>
            <a:chOff x="3124200" y="457200"/>
            <a:chExt cx="2590800" cy="913811"/>
          </a:xfrm>
        </p:grpSpPr>
        <p:sp>
          <p:nvSpPr>
            <p:cNvPr id="6" name="Rectangle 5"/>
            <p:cNvSpPr/>
            <p:nvPr/>
          </p:nvSpPr>
          <p:spPr>
            <a:xfrm>
              <a:off x="3124200" y="457200"/>
              <a:ext cx="2590800" cy="913811"/>
            </a:xfrm>
            <a:prstGeom prst="rect">
              <a:avLst/>
            </a:prstGeom>
            <a:solidFill>
              <a:srgbClr val="00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866" name="TextBox 23"/>
            <p:cNvSpPr txBox="1">
              <a:spLocks noChangeArrowheads="1"/>
            </p:cNvSpPr>
            <p:nvPr/>
          </p:nvSpPr>
          <p:spPr bwMode="auto">
            <a:xfrm>
              <a:off x="3352800" y="457200"/>
              <a:ext cx="2362200" cy="83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Snap ITC" panose="04040A07060A02020202" pitchFamily="82" charset="0"/>
                </a:rPr>
                <a:t>Kelemahan Ragam Bahasa Tulis</a:t>
              </a:r>
            </a:p>
          </p:txBody>
        </p:sp>
      </p:grpSp>
      <p:sp>
        <p:nvSpPr>
          <p:cNvPr id="8" name="Curved Right Arrow 7"/>
          <p:cNvSpPr/>
          <p:nvPr/>
        </p:nvSpPr>
        <p:spPr>
          <a:xfrm rot="1112313">
            <a:off x="1706563" y="533400"/>
            <a:ext cx="914400" cy="1295400"/>
          </a:xfrm>
          <a:prstGeom prst="curvedRightArrow">
            <a:avLst>
              <a:gd name="adj1" fmla="val 1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rot="20316314">
            <a:off x="6319838" y="541338"/>
            <a:ext cx="838200" cy="1295400"/>
          </a:xfrm>
          <a:prstGeom prst="curvedLeftArrow">
            <a:avLst>
              <a:gd name="adj1" fmla="val 0"/>
              <a:gd name="adj2" fmla="val 50000"/>
              <a:gd name="adj3" fmla="val 4433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09600" y="2057400"/>
            <a:ext cx="2667000" cy="923925"/>
            <a:chOff x="609600" y="2057400"/>
            <a:chExt cx="2667000" cy="923330"/>
          </a:xfrm>
        </p:grpSpPr>
        <p:sp>
          <p:nvSpPr>
            <p:cNvPr id="11" name="Rectangle 10"/>
            <p:cNvSpPr/>
            <p:nvPr/>
          </p:nvSpPr>
          <p:spPr>
            <a:xfrm>
              <a:off x="609600" y="2057400"/>
              <a:ext cx="2590800" cy="913811"/>
            </a:xfrm>
            <a:prstGeom prst="rect">
              <a:avLst/>
            </a:prstGeom>
            <a:solidFill>
              <a:srgbClr val="99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864" name="TextBox 24"/>
            <p:cNvSpPr txBox="1">
              <a:spLocks noChangeArrowheads="1"/>
            </p:cNvSpPr>
            <p:nvPr/>
          </p:nvSpPr>
          <p:spPr bwMode="auto">
            <a:xfrm>
              <a:off x="685800" y="2057400"/>
              <a:ext cx="25908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Verdana" panose="020B0604030504040204" pitchFamily="34" charset="0"/>
                </a:rPr>
                <a:t>1.Alat yang memperjelas pengertian tidak ada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791200" y="2057400"/>
            <a:ext cx="2667000" cy="914400"/>
            <a:chOff x="5791200" y="2057400"/>
            <a:chExt cx="2667000" cy="914400"/>
          </a:xfrm>
        </p:grpSpPr>
        <p:sp>
          <p:nvSpPr>
            <p:cNvPr id="14" name="Rectangle 13"/>
            <p:cNvSpPr/>
            <p:nvPr/>
          </p:nvSpPr>
          <p:spPr>
            <a:xfrm>
              <a:off x="5791200" y="2057400"/>
              <a:ext cx="2590800" cy="914400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862" name="TextBox 25"/>
            <p:cNvSpPr txBox="1">
              <a:spLocks noChangeArrowheads="1"/>
            </p:cNvSpPr>
            <p:nvPr/>
          </p:nvSpPr>
          <p:spPr bwMode="auto">
            <a:xfrm>
              <a:off x="5791200" y="2156936"/>
              <a:ext cx="26670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Verdana" panose="020B0604030504040204" pitchFamily="34" charset="0"/>
                </a:rPr>
                <a:t>2. Tidak mampu menyajikan berita secara lugas, jernih dan jujur</a:t>
              </a:r>
            </a:p>
          </p:txBody>
        </p:sp>
      </p:grpSp>
      <p:sp>
        <p:nvSpPr>
          <p:cNvPr id="16" name="Curved Right Arrow 15"/>
          <p:cNvSpPr/>
          <p:nvPr/>
        </p:nvSpPr>
        <p:spPr>
          <a:xfrm>
            <a:off x="1914525" y="3327400"/>
            <a:ext cx="904875" cy="1381125"/>
          </a:xfrm>
          <a:prstGeom prst="curvedRightArrow">
            <a:avLst>
              <a:gd name="adj1" fmla="val 1"/>
              <a:gd name="adj2" fmla="val 50000"/>
              <a:gd name="adj3" fmla="val 25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124200" y="4038600"/>
            <a:ext cx="2590800" cy="914400"/>
            <a:chOff x="5029200" y="4038600"/>
            <a:chExt cx="2590800" cy="914400"/>
          </a:xfrm>
        </p:grpSpPr>
        <p:sp>
          <p:nvSpPr>
            <p:cNvPr id="21" name="Rectangle 20"/>
            <p:cNvSpPr/>
            <p:nvPr/>
          </p:nvSpPr>
          <p:spPr>
            <a:xfrm>
              <a:off x="5029200" y="4038600"/>
              <a:ext cx="2590800" cy="914400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860" name="TextBox 27"/>
            <p:cNvSpPr txBox="1">
              <a:spLocks noChangeArrowheads="1"/>
            </p:cNvSpPr>
            <p:nvPr/>
          </p:nvSpPr>
          <p:spPr bwMode="auto">
            <a:xfrm>
              <a:off x="5029200" y="4138136"/>
              <a:ext cx="25908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Verdana" panose="020B0604030504040204" pitchFamily="34" charset="0"/>
                </a:rPr>
                <a:t>3.bahasa tulisan diperlukan ketelitian yang lebih besar</a:t>
              </a:r>
            </a:p>
          </p:txBody>
        </p:sp>
      </p:grpSp>
      <p:sp>
        <p:nvSpPr>
          <p:cNvPr id="23" name="Curved Left Arrow 22"/>
          <p:cNvSpPr/>
          <p:nvPr/>
        </p:nvSpPr>
        <p:spPr>
          <a:xfrm>
            <a:off x="6019800" y="3352800"/>
            <a:ext cx="838200" cy="1295400"/>
          </a:xfrm>
          <a:prstGeom prst="curvedLeftArrow">
            <a:avLst>
              <a:gd name="adj1" fmla="val 0"/>
              <a:gd name="adj2" fmla="val 50000"/>
              <a:gd name="adj3" fmla="val 4433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Ragam Berdasarkan Situasi Pemakainya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362200"/>
            <a:ext cx="7594600" cy="3763963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Ragam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formal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Saya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Saudara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Bapak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Ibu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Ragam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semiformal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Aku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Kamu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Mas,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Mbak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Ragam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nonformal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gue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situ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dong,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lho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kale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Laras Bahasa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Laras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bahasa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id-ID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Kesesuaian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bahasa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dipakai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fungsi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pemakai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Bahasa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ciri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tertentu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keperluan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tertentu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900" name="Content Placeholder 1"/>
          <p:cNvSpPr txBox="1">
            <a:spLocks/>
          </p:cNvSpPr>
          <p:nvPr/>
        </p:nvSpPr>
        <p:spPr bwMode="auto">
          <a:xfrm>
            <a:off x="1524000" y="3856038"/>
            <a:ext cx="5453063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514350" indent="-171450" defTabSz="6858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857250" indent="-171450" defTabSz="6858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200150" indent="-171450" defTabSz="6858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1543050" indent="-171450" defTabSz="6858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</a:pPr>
            <a:r>
              <a:rPr lang="en-US" altLang="en-US" sz="2100">
                <a:solidFill>
                  <a:schemeClr val="tx1"/>
                </a:solidFill>
                <a:latin typeface="Calibri" panose="020F0502020204030204" pitchFamily="34" charset="0"/>
              </a:rPr>
              <a:t>Laras ilmiah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</a:pPr>
            <a:r>
              <a:rPr lang="en-US" altLang="en-US" sz="2100">
                <a:solidFill>
                  <a:schemeClr val="tx1"/>
                </a:solidFill>
                <a:latin typeface="Calibri" panose="020F0502020204030204" pitchFamily="34" charset="0"/>
              </a:rPr>
              <a:t>Laras sastra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</a:pPr>
            <a:r>
              <a:rPr lang="en-US" altLang="en-US" sz="2100">
                <a:solidFill>
                  <a:schemeClr val="tx1"/>
                </a:solidFill>
                <a:latin typeface="Calibri" panose="020F0502020204030204" pitchFamily="34" charset="0"/>
              </a:rPr>
              <a:t>Laras jurnalistik 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</a:pPr>
            <a:r>
              <a:rPr lang="en-US" altLang="en-US" sz="2100">
                <a:solidFill>
                  <a:schemeClr val="tx1"/>
                </a:solidFill>
                <a:latin typeface="Calibri" panose="020F0502020204030204" pitchFamily="34" charset="0"/>
              </a:rPr>
              <a:t>Laras kedokteran 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</a:pPr>
            <a:r>
              <a:rPr lang="en-US" altLang="en-US" sz="2100">
                <a:solidFill>
                  <a:schemeClr val="tx1"/>
                </a:solidFill>
                <a:latin typeface="Calibri" panose="020F0502020204030204" pitchFamily="34" charset="0"/>
              </a:rPr>
              <a:t>Laras hukum 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</a:pPr>
            <a:r>
              <a:rPr lang="en-US" altLang="en-US" sz="2100">
                <a:solidFill>
                  <a:schemeClr val="tx1"/>
                </a:solidFill>
                <a:latin typeface="Calibri" panose="020F0502020204030204" pitchFamily="34" charset="0"/>
              </a:rPr>
              <a:t>Laras iklan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Macam-macam laras bahasa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743200"/>
            <a:ext cx="8077200" cy="368776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Penelitian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merupakan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penelitian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kualitatif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menggunakan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metode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wawancara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mendalam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Hipertensi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adalah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jenis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penyakit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kronis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dihukum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karena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melakukan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tindak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pidana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title"/>
          </p:nvPr>
        </p:nvSpPr>
        <p:spPr>
          <a:xfrm>
            <a:off x="928688" y="-20638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Aharoni" panose="02010803020104030203" pitchFamily="2" charset="-79"/>
                <a:cs typeface="Aharoni" panose="02010803020104030203" pitchFamily="2" charset="-79"/>
              </a:rPr>
              <a:t>Mata Kuliah Bahasa Indonesia</a:t>
            </a:r>
          </a:p>
        </p:txBody>
      </p:sp>
      <p:sp>
        <p:nvSpPr>
          <p:cNvPr id="54275" name="Content Placeholder 1"/>
          <p:cNvSpPr>
            <a:spLocks noGrp="1"/>
          </p:cNvSpPr>
          <p:nvPr>
            <p:ph idx="1"/>
          </p:nvPr>
        </p:nvSpPr>
        <p:spPr>
          <a:xfrm>
            <a:off x="909638" y="1295400"/>
            <a:ext cx="8496300" cy="4648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smtClean="0">
                <a:latin typeface="Calisto MT" pitchFamily="18" charset="0"/>
                <a:cs typeface="Arial" panose="020B0604020202020204" pitchFamily="34" charset="0"/>
              </a:rPr>
              <a:t>Kode Mata Kuliah 	</a:t>
            </a:r>
            <a:r>
              <a:rPr lang="id-ID" altLang="en-US" sz="2400" smtClean="0">
                <a:latin typeface="Calisto MT" pitchFamily="18" charset="0"/>
                <a:cs typeface="Arial" panose="020B0604020202020204" pitchFamily="34" charset="0"/>
              </a:rPr>
              <a:t>	</a:t>
            </a:r>
            <a:r>
              <a:rPr lang="en-ID" altLang="en-US" sz="2400" smtClean="0">
                <a:latin typeface="Calisto MT" pitchFamily="18" charset="0"/>
                <a:cs typeface="Arial" panose="020B0604020202020204" pitchFamily="34" charset="0"/>
              </a:rPr>
              <a:t>	</a:t>
            </a:r>
            <a:r>
              <a:rPr lang="en-US" altLang="en-US" sz="2400" smtClean="0">
                <a:latin typeface="Calisto MT" pitchFamily="18" charset="0"/>
                <a:cs typeface="Arial" panose="020B0604020202020204" pitchFamily="34" charset="0"/>
              </a:rPr>
              <a:t>: GNR 101</a:t>
            </a:r>
            <a:endParaRPr lang="id-ID" altLang="en-US" sz="2400" smtClean="0">
              <a:latin typeface="Calisto MT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altLang="en-US" sz="2400" smtClean="0">
                <a:latin typeface="Calisto MT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smtClean="0">
                <a:latin typeface="Calisto MT" pitchFamily="18" charset="0"/>
                <a:cs typeface="Arial" panose="020B0604020202020204" pitchFamily="34" charset="0"/>
              </a:rPr>
              <a:t>Semester/Tahun Ajaran 		: </a:t>
            </a:r>
            <a:r>
              <a:rPr lang="id-ID" altLang="en-US" sz="2400" smtClean="0">
                <a:latin typeface="Calisto MT" pitchFamily="18" charset="0"/>
                <a:cs typeface="Arial" panose="020B0604020202020204" pitchFamily="34" charset="0"/>
              </a:rPr>
              <a:t>I</a:t>
            </a:r>
            <a:r>
              <a:rPr lang="en-US" altLang="en-US" sz="2400" smtClean="0">
                <a:latin typeface="Calisto MT" pitchFamily="18" charset="0"/>
                <a:cs typeface="Arial" panose="020B0604020202020204" pitchFamily="34" charset="0"/>
              </a:rPr>
              <a:t> 201</a:t>
            </a:r>
            <a:r>
              <a:rPr lang="en-ID" altLang="en-US" sz="2400" smtClean="0">
                <a:latin typeface="Calisto MT" pitchFamily="18" charset="0"/>
                <a:cs typeface="Arial" panose="020B0604020202020204" pitchFamily="34" charset="0"/>
              </a:rPr>
              <a:t>8</a:t>
            </a:r>
            <a:r>
              <a:rPr lang="en-US" altLang="en-US" sz="2400" smtClean="0">
                <a:latin typeface="Calisto MT" pitchFamily="18" charset="0"/>
                <a:cs typeface="Arial" panose="020B0604020202020204" pitchFamily="34" charset="0"/>
              </a:rPr>
              <a:t>/201</a:t>
            </a:r>
            <a:r>
              <a:rPr lang="en-ID" altLang="en-US" sz="2400" smtClean="0">
                <a:latin typeface="Calisto MT" pitchFamily="18" charset="0"/>
                <a:cs typeface="Arial" panose="020B0604020202020204" pitchFamily="34" charset="0"/>
              </a:rPr>
              <a:t>9</a:t>
            </a:r>
            <a:endParaRPr lang="id-ID" altLang="en-US" sz="2400" smtClean="0">
              <a:latin typeface="Calisto MT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altLang="en-US" sz="2400" smtClean="0">
                <a:latin typeface="Calisto MT" pitchFamily="18" charset="0"/>
                <a:cs typeface="Arial" panose="020B0604020202020204" pitchFamily="34" charset="0"/>
              </a:rPr>
              <a:t> J</a:t>
            </a:r>
            <a:r>
              <a:rPr lang="en-US" altLang="en-US" sz="2400" smtClean="0">
                <a:latin typeface="Calisto MT" pitchFamily="18" charset="0"/>
                <a:cs typeface="Arial" panose="020B0604020202020204" pitchFamily="34" charset="0"/>
              </a:rPr>
              <a:t>umlah SKS 			</a:t>
            </a:r>
            <a:r>
              <a:rPr lang="id-ID" altLang="en-US" sz="2400" smtClean="0">
                <a:latin typeface="Calisto MT" pitchFamily="18" charset="0"/>
                <a:cs typeface="Arial" panose="020B0604020202020204" pitchFamily="34" charset="0"/>
              </a:rPr>
              <a:t>	</a:t>
            </a:r>
            <a:r>
              <a:rPr lang="en-US" altLang="en-US" sz="2400" smtClean="0">
                <a:latin typeface="Calisto MT" pitchFamily="18" charset="0"/>
                <a:cs typeface="Arial" panose="020B0604020202020204" pitchFamily="34" charset="0"/>
              </a:rPr>
              <a:t>: 2 SKS</a:t>
            </a:r>
            <a:endParaRPr lang="id-ID" altLang="en-US" sz="2400" smtClean="0">
              <a:latin typeface="Calisto MT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altLang="en-US" sz="2400" smtClean="0">
                <a:latin typeface="Calisto MT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smtClean="0">
                <a:latin typeface="Calisto MT" pitchFamily="18" charset="0"/>
                <a:cs typeface="Arial" panose="020B0604020202020204" pitchFamily="34" charset="0"/>
              </a:rPr>
              <a:t>Waktu Pertemuan 		</a:t>
            </a:r>
            <a:r>
              <a:rPr lang="id-ID" altLang="en-US" sz="2400" smtClean="0">
                <a:latin typeface="Calisto MT" pitchFamily="18" charset="0"/>
                <a:cs typeface="Arial" panose="020B0604020202020204" pitchFamily="34" charset="0"/>
              </a:rPr>
              <a:t>	</a:t>
            </a:r>
            <a:r>
              <a:rPr lang="en-US" altLang="en-US" sz="2400" smtClean="0">
                <a:latin typeface="Calisto MT" pitchFamily="18" charset="0"/>
                <a:cs typeface="Arial" panose="020B0604020202020204" pitchFamily="34" charset="0"/>
              </a:rPr>
              <a:t>: 100 menit </a:t>
            </a:r>
            <a:endParaRPr lang="id-ID" altLang="en-US" sz="2400" smtClean="0">
              <a:latin typeface="Calisto MT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altLang="en-US" sz="2400" smtClean="0">
                <a:latin typeface="Calisto MT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smtClean="0">
                <a:latin typeface="Calisto MT" pitchFamily="18" charset="0"/>
                <a:cs typeface="Arial" panose="020B0604020202020204" pitchFamily="34" charset="0"/>
              </a:rPr>
              <a:t>Dosen Pengampu 		</a:t>
            </a:r>
            <a:r>
              <a:rPr lang="id-ID" altLang="en-US" sz="2400" smtClean="0">
                <a:latin typeface="Calisto MT" pitchFamily="18" charset="0"/>
                <a:cs typeface="Arial" panose="020B0604020202020204" pitchFamily="34" charset="0"/>
              </a:rPr>
              <a:t>	</a:t>
            </a:r>
            <a:r>
              <a:rPr lang="en-US" altLang="en-US" sz="2400" smtClean="0">
                <a:latin typeface="Calisto MT" pitchFamily="18" charset="0"/>
                <a:cs typeface="Arial" panose="020B0604020202020204" pitchFamily="34" charset="0"/>
              </a:rPr>
              <a:t>: </a:t>
            </a:r>
            <a:r>
              <a:rPr lang="en-ID" altLang="en-US" sz="2400" smtClean="0">
                <a:latin typeface="Calisto MT" pitchFamily="18" charset="0"/>
                <a:cs typeface="Arial" panose="020B0604020202020204" pitchFamily="34" charset="0"/>
              </a:rPr>
              <a:t>Desy Listyaningrum, M.Hum.</a:t>
            </a:r>
            <a:endParaRPr lang="id-ID" altLang="en-US" sz="2400" smtClean="0">
              <a:latin typeface="Calisto MT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Ragam &amp; Laras Bahasa dalam Penulisan Karangan Ilmiah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Ragam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Tulisan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formal,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menggunakan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kalimat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efektif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lugas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Laras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Sesuai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bidang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keahlian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b="1" smtClean="0">
                <a:solidFill>
                  <a:schemeClr val="bg1"/>
                </a:solidFill>
              </a:rPr>
              <a:t>Mengapa</a:t>
            </a:r>
            <a:r>
              <a:rPr lang="en-US" altLang="en-US" b="1" smtClean="0">
                <a:solidFill>
                  <a:schemeClr val="bg1"/>
                </a:solidFill>
              </a:rPr>
              <a:t> Harus Menulis?</a:t>
            </a:r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71800" y="1828800"/>
            <a:ext cx="4352925" cy="4351338"/>
          </a:xfrm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smtClean="0">
                <a:latin typeface="Arial Rounded MT Bold" pitchFamily="34" charset="0"/>
              </a:rPr>
              <a:t>M</a:t>
            </a:r>
            <a:r>
              <a:rPr lang="en-US" altLang="en-US" smtClean="0">
                <a:latin typeface="Arial Rounded MT Bold" pitchFamily="34" charset="0"/>
              </a:rPr>
              <a:t>en</a:t>
            </a:r>
            <a:r>
              <a:rPr lang="id-ID" altLang="en-US" smtClean="0">
                <a:latin typeface="Arial Rounded MT Bold" pitchFamily="34" charset="0"/>
              </a:rPr>
              <a:t>g</a:t>
            </a:r>
            <a:r>
              <a:rPr lang="en-US" altLang="en-US" smtClean="0">
                <a:latin typeface="Arial Rounded MT Bold" pitchFamily="34" charset="0"/>
              </a:rPr>
              <a:t>apa Harus Menulis?</a:t>
            </a:r>
          </a:p>
        </p:txBody>
      </p:sp>
      <p:sp>
        <p:nvSpPr>
          <p:cNvPr id="8499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altLang="en-US" smtClean="0"/>
          </a:p>
        </p:txBody>
      </p:sp>
      <p:pic>
        <p:nvPicPr>
          <p:cNvPr id="84996" name="Picture 6" descr="https://encrypted-tbn2.gstatic.com/images?q=tbn:ANd9GcSJCQm9H5fgzWgTetGFZB3WhrMYsX0XjlsU--DxgovQjSUubc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79575"/>
            <a:ext cx="78867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05800" cy="5888038"/>
          </a:xfrm>
          <a:blipFill>
            <a:blip r:embed="rId2"/>
            <a:stretch>
              <a:fillRect/>
            </a:stretch>
          </a:blip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sz="3100" dirty="0" smtClean="0">
                <a:latin typeface="Arial Narrow" panose="020B0606020202030204" pitchFamily="34" charset="0"/>
              </a:rPr>
              <a:t>Orang boleh pandai setinggi langit, tapi selama ia tdak menulis, ia akan hilang dalam masyarakat dan sejarah. Menulis adalah bekerja untuk keabadian.”</a:t>
            </a:r>
            <a:br>
              <a:rPr lang="id-ID" sz="3100" dirty="0" smtClean="0">
                <a:latin typeface="Arial Narrow" panose="020B0606020202030204" pitchFamily="34" charset="0"/>
              </a:rPr>
            </a:br>
            <a:r>
              <a:rPr lang="id-ID" sz="3100" dirty="0" smtClean="0">
                <a:latin typeface="Arial Narrow" panose="020B0606020202030204" pitchFamily="34" charset="0"/>
              </a:rPr>
              <a:t>( Pramoedya Ananta Toer )</a:t>
            </a:r>
            <a:br>
              <a:rPr lang="id-ID" sz="3100" dirty="0" smtClean="0">
                <a:latin typeface="Arial Narrow" panose="020B0606020202030204" pitchFamily="34" charset="0"/>
              </a:rPr>
            </a:br>
            <a:endParaRPr lang="id-ID" sz="3100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657600"/>
            <a:ext cx="701040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atin typeface="Goudy Old Style" panose="02020502050305020303" pitchFamily="18" charset="0"/>
                <a:cs typeface="+mn-cs"/>
              </a:rPr>
              <a:t>Membaca</a:t>
            </a:r>
            <a:r>
              <a:rPr lang="en-US" sz="4000" b="1" dirty="0">
                <a:latin typeface="Goudy Old Style" panose="02020502050305020303" pitchFamily="18" charset="0"/>
                <a:cs typeface="+mn-cs"/>
              </a:rPr>
              <a:t> </a:t>
            </a:r>
            <a:r>
              <a:rPr lang="en-US" sz="4000" b="1" dirty="0" err="1">
                <a:latin typeface="Goudy Old Style" panose="02020502050305020303" pitchFamily="18" charset="0"/>
                <a:cs typeface="+mn-cs"/>
              </a:rPr>
              <a:t>membuat</a:t>
            </a:r>
            <a:r>
              <a:rPr lang="en-US" sz="4000" b="1" dirty="0">
                <a:latin typeface="Goudy Old Style" panose="02020502050305020303" pitchFamily="18" charset="0"/>
                <a:cs typeface="+mn-cs"/>
              </a:rPr>
              <a:t> </a:t>
            </a:r>
            <a:r>
              <a:rPr lang="en-US" sz="4000" b="1" dirty="0" err="1">
                <a:latin typeface="Goudy Old Style" panose="02020502050305020303" pitchFamily="18" charset="0"/>
                <a:cs typeface="+mn-cs"/>
              </a:rPr>
              <a:t>kita</a:t>
            </a:r>
            <a:r>
              <a:rPr lang="en-US" sz="4000" b="1" dirty="0">
                <a:latin typeface="Goudy Old Style" panose="02020502050305020303" pitchFamily="18" charset="0"/>
                <a:cs typeface="+mn-cs"/>
              </a:rPr>
              <a:t> </a:t>
            </a:r>
            <a:br>
              <a:rPr lang="en-US" sz="4000" b="1" dirty="0">
                <a:latin typeface="Goudy Old Style" panose="02020502050305020303" pitchFamily="18" charset="0"/>
                <a:cs typeface="+mn-cs"/>
              </a:rPr>
            </a:br>
            <a:r>
              <a:rPr lang="en-US" sz="4000" b="1" dirty="0" err="1">
                <a:latin typeface="Goudy Old Style" panose="02020502050305020303" pitchFamily="18" charset="0"/>
                <a:cs typeface="+mn-cs"/>
              </a:rPr>
              <a:t>mengenal</a:t>
            </a:r>
            <a:r>
              <a:rPr lang="en-US" sz="4000" b="1" dirty="0">
                <a:latin typeface="Goudy Old Style" panose="02020502050305020303" pitchFamily="18" charset="0"/>
                <a:cs typeface="+mn-cs"/>
              </a:rPr>
              <a:t> </a:t>
            </a:r>
            <a:r>
              <a:rPr lang="en-US" sz="4000" b="1" dirty="0" err="1">
                <a:latin typeface="Goudy Old Style" panose="02020502050305020303" pitchFamily="18" charset="0"/>
                <a:cs typeface="+mn-cs"/>
              </a:rPr>
              <a:t>dunia</a:t>
            </a:r>
            <a:r>
              <a:rPr lang="en-US" sz="4000" b="1" dirty="0">
                <a:latin typeface="Goudy Old Style" panose="02020502050305020303" pitchFamily="18" charset="0"/>
                <a:cs typeface="+mn-cs"/>
              </a:rPr>
              <a:t>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Goudy Old Style" panose="02020502050305020303" pitchFamily="18" charset="0"/>
                <a:cs typeface="+mn-cs"/>
              </a:rPr>
              <a:t/>
            </a:r>
            <a:br>
              <a:rPr lang="en-US" sz="4000" b="1" dirty="0">
                <a:latin typeface="Goudy Old Style" panose="02020502050305020303" pitchFamily="18" charset="0"/>
                <a:cs typeface="+mn-cs"/>
              </a:rPr>
            </a:br>
            <a:r>
              <a:rPr lang="en-US" sz="4000" b="1" dirty="0" err="1">
                <a:latin typeface="Goudy Old Style" panose="02020502050305020303" pitchFamily="18" charset="0"/>
                <a:cs typeface="+mn-cs"/>
              </a:rPr>
              <a:t>Menulis</a:t>
            </a:r>
            <a:r>
              <a:rPr lang="en-US" sz="4000" b="1" dirty="0">
                <a:latin typeface="Goudy Old Style" panose="02020502050305020303" pitchFamily="18" charset="0"/>
                <a:cs typeface="+mn-cs"/>
              </a:rPr>
              <a:t> </a:t>
            </a:r>
            <a:r>
              <a:rPr lang="en-US" sz="4000" b="1" dirty="0" err="1">
                <a:latin typeface="Goudy Old Style" panose="02020502050305020303" pitchFamily="18" charset="0"/>
                <a:cs typeface="+mn-cs"/>
              </a:rPr>
              <a:t>membuat</a:t>
            </a:r>
            <a:r>
              <a:rPr lang="en-US" sz="4000" b="1" dirty="0">
                <a:latin typeface="Goudy Old Style" panose="02020502050305020303" pitchFamily="18" charset="0"/>
                <a:cs typeface="+mn-cs"/>
              </a:rPr>
              <a:t> </a:t>
            </a:r>
            <a:r>
              <a:rPr lang="en-US" sz="4000" b="1" dirty="0" err="1">
                <a:latin typeface="Goudy Old Style" panose="02020502050305020303" pitchFamily="18" charset="0"/>
                <a:cs typeface="+mn-cs"/>
              </a:rPr>
              <a:t>dunia</a:t>
            </a:r>
            <a:r>
              <a:rPr lang="en-US" sz="4000" b="1" dirty="0">
                <a:latin typeface="Goudy Old Style" panose="02020502050305020303" pitchFamily="18" charset="0"/>
                <a:cs typeface="+mn-cs"/>
              </a:rPr>
              <a:t> </a:t>
            </a:r>
            <a:br>
              <a:rPr lang="en-US" sz="4000" b="1" dirty="0">
                <a:latin typeface="Goudy Old Style" panose="02020502050305020303" pitchFamily="18" charset="0"/>
                <a:cs typeface="+mn-cs"/>
              </a:rPr>
            </a:br>
            <a:r>
              <a:rPr lang="en-US" sz="4000" b="1" dirty="0" err="1">
                <a:latin typeface="Goudy Old Style" panose="02020502050305020303" pitchFamily="18" charset="0"/>
                <a:cs typeface="+mn-cs"/>
              </a:rPr>
              <a:t>mengenal</a:t>
            </a:r>
            <a:r>
              <a:rPr lang="en-US" sz="4000" b="1" dirty="0">
                <a:latin typeface="Goudy Old Style" panose="02020502050305020303" pitchFamily="18" charset="0"/>
                <a:cs typeface="+mn-cs"/>
              </a:rPr>
              <a:t> </a:t>
            </a:r>
            <a:r>
              <a:rPr lang="en-US" sz="4000" b="1" dirty="0" err="1">
                <a:latin typeface="Goudy Old Style" panose="02020502050305020303" pitchFamily="18" charset="0"/>
                <a:cs typeface="+mn-cs"/>
              </a:rPr>
              <a:t>kita</a:t>
            </a:r>
            <a:r>
              <a:rPr lang="en-US" sz="4000" b="1" dirty="0">
                <a:latin typeface="Goudy Old Style" panose="02020502050305020303" pitchFamily="18" charset="0"/>
                <a:cs typeface="+mn-cs"/>
              </a:rPr>
              <a:t>.</a:t>
            </a:r>
            <a:endParaRPr lang="en-US" sz="4000" dirty="0">
              <a:latin typeface="Goudy Old Style" panose="02020502050305020303" pitchFamily="18" charset="0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7200" b="1" smtClean="0"/>
              <a:t>Tugas</a:t>
            </a:r>
          </a:p>
        </p:txBody>
      </p:sp>
      <p:sp>
        <p:nvSpPr>
          <p:cNvPr id="88067" name="Content Placeholder 1"/>
          <p:cNvSpPr>
            <a:spLocks noGrp="1"/>
          </p:cNvSpPr>
          <p:nvPr>
            <p:ph idx="1"/>
          </p:nvPr>
        </p:nvSpPr>
        <p:spPr>
          <a:xfrm>
            <a:off x="1524000" y="1828800"/>
            <a:ext cx="7620000" cy="2819400"/>
          </a:xfrm>
        </p:spPr>
        <p:txBody>
          <a:bodyPr/>
          <a:lstStyle/>
          <a:p>
            <a:pPr marL="457200" indent="-457200" eaLnBrk="1" hangingPunct="1">
              <a:buFont typeface="Candara" panose="020E0502030303020204" pitchFamily="34" charset="0"/>
              <a:buAutoNum type="arabicPeriod"/>
              <a:defRPr/>
            </a:pPr>
            <a:r>
              <a:rPr lang="en-US" altLang="en-US" sz="3200" dirty="0" err="1" smtClean="0">
                <a:latin typeface="Arial Rounded MT Bold" pitchFamily="34" charset="0"/>
              </a:rPr>
              <a:t>Membuat</a:t>
            </a:r>
            <a:r>
              <a:rPr lang="en-US" altLang="en-US" sz="3200" dirty="0" smtClean="0">
                <a:latin typeface="Arial Rounded MT Bold" pitchFamily="34" charset="0"/>
              </a:rPr>
              <a:t> blog </a:t>
            </a:r>
          </a:p>
          <a:p>
            <a:pPr marL="457200" indent="-457200" eaLnBrk="1" hangingPunct="1">
              <a:buFont typeface="Candara" panose="020E0502030303020204" pitchFamily="34" charset="0"/>
              <a:buAutoNum type="arabicPeriod"/>
              <a:defRPr/>
            </a:pPr>
            <a:r>
              <a:rPr lang="en-US" altLang="en-US" sz="3200" dirty="0" err="1" smtClean="0">
                <a:latin typeface="Arial Rounded MT Bold" pitchFamily="34" charset="0"/>
              </a:rPr>
              <a:t>Membuat</a:t>
            </a:r>
            <a:r>
              <a:rPr lang="en-US" altLang="en-US" sz="3200" dirty="0" smtClean="0">
                <a:latin typeface="Arial Rounded MT Bold" pitchFamily="34" charset="0"/>
              </a:rPr>
              <a:t> </a:t>
            </a:r>
            <a:r>
              <a:rPr lang="en-US" altLang="en-US" sz="3200" dirty="0" err="1" smtClean="0">
                <a:latin typeface="Arial Rounded MT Bold" pitchFamily="34" charset="0"/>
              </a:rPr>
              <a:t>profil</a:t>
            </a:r>
            <a:r>
              <a:rPr lang="en-US" altLang="en-US" sz="3200" dirty="0" smtClean="0">
                <a:latin typeface="Arial Rounded MT Bold" pitchFamily="34" charset="0"/>
              </a:rPr>
              <a:t> </a:t>
            </a:r>
            <a:r>
              <a:rPr lang="en-US" altLang="en-US" sz="3200" smtClean="0">
                <a:latin typeface="Arial Rounded MT Bold" pitchFamily="34" charset="0"/>
              </a:rPr>
              <a:t>blog  </a:t>
            </a:r>
            <a:endParaRPr lang="en-US" altLang="en-US" sz="3200" dirty="0" smtClean="0">
              <a:latin typeface="Arial Rounded MT Bold" pitchFamily="34" charset="0"/>
            </a:endParaRPr>
          </a:p>
          <a:p>
            <a:pPr marL="457200" indent="-457200" eaLnBrk="1" hangingPunct="1">
              <a:buFont typeface="Candara" panose="020E0502030303020204" pitchFamily="34" charset="0"/>
              <a:buAutoNum type="arabicPeriod"/>
              <a:defRPr/>
            </a:pPr>
            <a:r>
              <a:rPr lang="en-US" altLang="en-US" sz="3200" dirty="0" smtClean="0">
                <a:latin typeface="Arial Rounded MT Bold" pitchFamily="34" charset="0"/>
              </a:rPr>
              <a:t>Men</a:t>
            </a:r>
            <a:r>
              <a:rPr lang="id-ID" altLang="en-US" sz="3200" dirty="0" smtClean="0">
                <a:latin typeface="Arial Rounded MT Bold" pitchFamily="34" charset="0"/>
              </a:rPr>
              <a:t>ulis profil teman kemudian diunggah </a:t>
            </a:r>
            <a:r>
              <a:rPr lang="en-ID" altLang="en-US" sz="3200" dirty="0" smtClean="0">
                <a:latin typeface="Arial Rounded MT Bold" pitchFamily="34" charset="0"/>
              </a:rPr>
              <a:t>@</a:t>
            </a:r>
            <a:r>
              <a:rPr lang="en-ID" altLang="en-US" sz="3200" dirty="0" err="1" smtClean="0">
                <a:latin typeface="Arial Rounded MT Bold" pitchFamily="34" charset="0"/>
              </a:rPr>
              <a:t>beranda</a:t>
            </a:r>
            <a:r>
              <a:rPr lang="en-ID" altLang="en-US" sz="3200" dirty="0" smtClean="0">
                <a:latin typeface="Arial Rounded MT Bold" pitchFamily="34" charset="0"/>
              </a:rPr>
              <a:t> UPJ @</a:t>
            </a:r>
            <a:r>
              <a:rPr lang="en-ID" altLang="en-US" sz="3200" dirty="0" err="1" smtClean="0">
                <a:latin typeface="Arial Rounded MT Bold" pitchFamily="34" charset="0"/>
              </a:rPr>
              <a:t>listyaningrumdesy</a:t>
            </a:r>
            <a:r>
              <a:rPr lang="en-ID" altLang="en-US" sz="3200" dirty="0" smtClean="0">
                <a:latin typeface="Arial Rounded MT Bold" pitchFamily="34" charset="0"/>
              </a:rPr>
              <a:t> </a:t>
            </a:r>
            <a:r>
              <a:rPr lang="en-ID" altLang="en-US" sz="3200" dirty="0" err="1" smtClean="0">
                <a:latin typeface="Arial Rounded MT Bold" pitchFamily="34" charset="0"/>
              </a:rPr>
              <a:t>dengan</a:t>
            </a:r>
            <a:r>
              <a:rPr lang="en-ID" altLang="en-US" sz="3200" dirty="0" smtClean="0">
                <a:latin typeface="Arial Rounded MT Bold" pitchFamily="34" charset="0"/>
              </a:rPr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ID" altLang="en-US" sz="3200" dirty="0">
                <a:latin typeface="Arial Rounded MT Bold" pitchFamily="34" charset="0"/>
              </a:rPr>
              <a:t>	</a:t>
            </a:r>
            <a:r>
              <a:rPr lang="en-ID" altLang="en-US" sz="3200" dirty="0" smtClean="0">
                <a:latin typeface="Arial Rounded MT Bold" pitchFamily="34" charset="0"/>
              </a:rPr>
              <a:t>#</a:t>
            </a:r>
            <a:r>
              <a:rPr lang="en-ID" altLang="en-US" sz="3200" dirty="0" err="1" smtClean="0">
                <a:latin typeface="Arial Rounded MT Bold" pitchFamily="34" charset="0"/>
              </a:rPr>
              <a:t>kelasbahasa</a:t>
            </a:r>
            <a:endParaRPr lang="en-ID" altLang="en-US" sz="3200" dirty="0" smtClean="0">
              <a:latin typeface="Arial Rounded MT Bold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ID" altLang="en-US" sz="3200" dirty="0">
                <a:latin typeface="Arial Rounded MT Bold" pitchFamily="34" charset="0"/>
              </a:rPr>
              <a:t>	</a:t>
            </a:r>
            <a:r>
              <a:rPr lang="en-ID" altLang="en-US" sz="3200" dirty="0" smtClean="0">
                <a:latin typeface="Arial Rounded MT Bold" pitchFamily="34" charset="0"/>
              </a:rPr>
              <a:t>#</a:t>
            </a:r>
            <a:r>
              <a:rPr lang="en-ID" altLang="en-US" sz="3200" dirty="0" err="1" smtClean="0">
                <a:latin typeface="Arial Rounded MT Bold" pitchFamily="34" charset="0"/>
              </a:rPr>
              <a:t>asiknyaberbahasaindonesia</a:t>
            </a:r>
            <a:r>
              <a:rPr lang="en-ID" altLang="en-US" sz="3200" dirty="0" smtClean="0">
                <a:latin typeface="Arial Rounded MT Bold" pitchFamily="34" charset="0"/>
              </a:rPr>
              <a:t> </a:t>
            </a:r>
            <a:endParaRPr lang="id-ID" altLang="en-US" sz="3200" dirty="0" smtClean="0">
              <a:latin typeface="Arial Rounded MT Bold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ID" altLang="en-US" sz="3200" dirty="0" smtClean="0">
                <a:latin typeface="Arial Rounded MT Bold" pitchFamily="34" charset="0"/>
              </a:rPr>
              <a:t>4. </a:t>
            </a:r>
            <a:r>
              <a:rPr lang="id-ID" altLang="en-US" sz="3200" dirty="0" smtClean="0">
                <a:latin typeface="Arial Rounded MT Bold" pitchFamily="34" charset="0"/>
              </a:rPr>
              <a:t>Sebelum </a:t>
            </a:r>
            <a:r>
              <a:rPr lang="en-ID" altLang="en-US" sz="3200" dirty="0" err="1" smtClean="0">
                <a:latin typeface="Arial Rounded MT Bold" pitchFamily="34" charset="0"/>
              </a:rPr>
              <a:t>Selasa</a:t>
            </a:r>
            <a:r>
              <a:rPr lang="en-ID" altLang="en-US" sz="3200" dirty="0" smtClean="0">
                <a:latin typeface="Arial Rounded MT Bold" pitchFamily="34" charset="0"/>
              </a:rPr>
              <a:t>, </a:t>
            </a:r>
            <a:r>
              <a:rPr lang="en-ID" altLang="en-US" sz="3200" dirty="0" err="1" smtClean="0">
                <a:latin typeface="Arial Rounded MT Bold" pitchFamily="34" charset="0"/>
              </a:rPr>
              <a:t>tugas</a:t>
            </a:r>
            <a:r>
              <a:rPr lang="id-ID" altLang="en-US" sz="3200" dirty="0" smtClean="0">
                <a:latin typeface="Arial Rounded MT Bold" pitchFamily="34" charset="0"/>
              </a:rPr>
              <a:t> sudah selesai </a:t>
            </a:r>
            <a:endParaRPr lang="en-US" altLang="en-US" sz="32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325563"/>
          </a:xfrm>
          <a:solidFill>
            <a:srgbClr val="92D050"/>
          </a:solidFill>
        </p:spPr>
        <p:txBody>
          <a:bodyPr/>
          <a:lstStyle/>
          <a:p>
            <a:pPr algn="ctr" eaLnBrk="1" hangingPunct="1"/>
            <a:r>
              <a:rPr lang="en-US" altLang="en-US" b="1" smtClean="0">
                <a:latin typeface="Arial Narrow" panose="020B0606020202030204" pitchFamily="34" charset="0"/>
              </a:rPr>
              <a:t>Deskripsi Mata Kuliah Bahasa Indonesia</a:t>
            </a:r>
          </a:p>
        </p:txBody>
      </p:sp>
      <p:sp>
        <p:nvSpPr>
          <p:cNvPr id="4099" name="Content Placeholder 1"/>
          <p:cNvSpPr>
            <a:spLocks noGrp="1"/>
          </p:cNvSpPr>
          <p:nvPr>
            <p:ph idx="1"/>
          </p:nvPr>
        </p:nvSpPr>
        <p:spPr>
          <a:xfrm>
            <a:off x="628650" y="1690688"/>
            <a:ext cx="7753350" cy="4800600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marL="514350" indent="-514350" eaLnBrk="1" hangingPunct="1">
              <a:buFont typeface="Calibri Light" panose="020F0302020204030204" pitchFamily="34" charset="0"/>
              <a:buAutoNum type="arabicPeriod"/>
              <a:defRPr/>
            </a:pPr>
            <a:r>
              <a:rPr lang="en-US" sz="2800" smtClean="0">
                <a:latin typeface="Book Antiqua" panose="02040602050305030304" pitchFamily="18" charset="0"/>
              </a:rPr>
              <a:t>Meningkatkan keterampilan menulis </a:t>
            </a:r>
            <a:endParaRPr lang="id-ID" sz="2800" smtClean="0">
              <a:latin typeface="Book Antiqua" panose="02040602050305030304" pitchFamily="18" charset="0"/>
            </a:endParaRPr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  <a:defRPr/>
            </a:pPr>
            <a:r>
              <a:rPr lang="en-US" sz="2800" smtClean="0">
                <a:latin typeface="Book Antiqua" panose="02040602050305030304" pitchFamily="18" charset="0"/>
              </a:rPr>
              <a:t>Melatih keterampilan menuangkan gagasan ke dalam bentuk tulisan</a:t>
            </a:r>
            <a:endParaRPr lang="id-ID" sz="2800" smtClean="0">
              <a:latin typeface="Book Antiqua" panose="02040602050305030304" pitchFamily="18" charset="0"/>
            </a:endParaRPr>
          </a:p>
          <a:p>
            <a:pPr lvl="2" eaLnBrk="1" hangingPunct="1">
              <a:defRPr/>
            </a:pPr>
            <a:r>
              <a:rPr lang="en-US" sz="2800" smtClean="0">
                <a:latin typeface="Book Antiqua" panose="02040602050305030304" pitchFamily="18" charset="0"/>
              </a:rPr>
              <a:t>Deskripsi</a:t>
            </a:r>
            <a:endParaRPr lang="id-ID" sz="2800" smtClean="0">
              <a:latin typeface="Book Antiqua" panose="02040602050305030304" pitchFamily="18" charset="0"/>
            </a:endParaRPr>
          </a:p>
          <a:p>
            <a:pPr lvl="2" eaLnBrk="1" hangingPunct="1">
              <a:defRPr/>
            </a:pPr>
            <a:r>
              <a:rPr lang="en-US" sz="2800" smtClean="0">
                <a:latin typeface="Book Antiqua" panose="02040602050305030304" pitchFamily="18" charset="0"/>
              </a:rPr>
              <a:t>Narasi </a:t>
            </a:r>
            <a:endParaRPr lang="id-ID" sz="2800" smtClean="0">
              <a:latin typeface="Book Antiqua" panose="02040602050305030304" pitchFamily="18" charset="0"/>
            </a:endParaRPr>
          </a:p>
          <a:p>
            <a:pPr lvl="2" eaLnBrk="1" hangingPunct="1">
              <a:defRPr/>
            </a:pPr>
            <a:r>
              <a:rPr lang="en-US" sz="2800" smtClean="0">
                <a:latin typeface="Book Antiqua" panose="02040602050305030304" pitchFamily="18" charset="0"/>
              </a:rPr>
              <a:t>Eksposisi </a:t>
            </a:r>
            <a:endParaRPr lang="id-ID" sz="2800" smtClean="0">
              <a:latin typeface="Book Antiqua" panose="02040602050305030304" pitchFamily="18" charset="0"/>
            </a:endParaRPr>
          </a:p>
          <a:p>
            <a:pPr lvl="2" eaLnBrk="1" hangingPunct="1">
              <a:defRPr/>
            </a:pPr>
            <a:r>
              <a:rPr lang="en-US" sz="2800" smtClean="0">
                <a:latin typeface="Book Antiqua" panose="02040602050305030304" pitchFamily="18" charset="0"/>
              </a:rPr>
              <a:t>Argumentasi </a:t>
            </a:r>
            <a:endParaRPr lang="id-ID" sz="2800" smtClean="0">
              <a:latin typeface="Book Antiqua" panose="02040602050305030304" pitchFamily="18" charset="0"/>
            </a:endParaRPr>
          </a:p>
          <a:p>
            <a:pPr lvl="2" eaLnBrk="1" hangingPunct="1">
              <a:defRPr/>
            </a:pPr>
            <a:r>
              <a:rPr lang="id-ID" sz="2800" smtClean="0">
                <a:latin typeface="Book Antiqua" panose="02040602050305030304" pitchFamily="18" charset="0"/>
              </a:rPr>
              <a:t>Artikel Ilmiah </a:t>
            </a:r>
          </a:p>
          <a:p>
            <a:pPr lvl="2" eaLnBrk="1" hangingPunct="1">
              <a:defRPr/>
            </a:pPr>
            <a:r>
              <a:rPr lang="en-US" sz="2800" smtClean="0">
                <a:latin typeface="Book Antiqua" panose="02040602050305030304" pitchFamily="18" charset="0"/>
              </a:rPr>
              <a:t>Artikel Ilmiah Populer</a:t>
            </a:r>
            <a:endParaRPr lang="id-ID" sz="2800" smtClean="0">
              <a:latin typeface="Book Antiqua" panose="02040602050305030304" pitchFamily="18" charset="0"/>
            </a:endParaRPr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  <a:defRPr/>
            </a:pPr>
            <a:r>
              <a:rPr lang="en-US" sz="2800" smtClean="0">
                <a:latin typeface="Book Antiqua" panose="02040602050305030304" pitchFamily="18" charset="0"/>
              </a:rPr>
              <a:t>Menulis sesuai isu-isu urban studies yang ada dalam program studi masing-masing</a:t>
            </a:r>
            <a:endParaRPr lang="id-ID" sz="2800" smtClean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304800" y="365125"/>
            <a:ext cx="8210550" cy="1325563"/>
          </a:xfrm>
          <a:solidFill>
            <a:srgbClr val="00B05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Sistem</a:t>
            </a:r>
            <a:r>
              <a:rPr lang="en-US" sz="4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Penilaian</a:t>
            </a:r>
            <a:endParaRPr lang="en-US" sz="4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266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825625"/>
            <a:ext cx="4210050" cy="4351338"/>
          </a:xfrm>
          <a:pattFill prst="pct5">
            <a:fgClr>
              <a:schemeClr val="accent1">
                <a:lumMod val="75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err="1" smtClean="0">
                <a:latin typeface="Comic Sans MS" panose="030F0702030302020204" pitchFamily="66" charset="0"/>
              </a:rPr>
              <a:t>Tugas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Kelompok</a:t>
            </a:r>
            <a:r>
              <a:rPr lang="en-US" sz="2400" dirty="0" smtClean="0">
                <a:latin typeface="Comic Sans MS" panose="030F0702030302020204" pitchFamily="66" charset="0"/>
              </a:rPr>
              <a:t>	: </a:t>
            </a:r>
            <a:r>
              <a:rPr lang="en-US" sz="2400" dirty="0">
                <a:latin typeface="Comic Sans MS" panose="030F0702030302020204" pitchFamily="66" charset="0"/>
              </a:rPr>
              <a:t>5</a:t>
            </a:r>
            <a:r>
              <a:rPr lang="en-US" sz="2400" dirty="0" smtClean="0">
                <a:latin typeface="Comic Sans MS" panose="030F0702030302020204" pitchFamily="66" charset="0"/>
              </a:rPr>
              <a:t>%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D" sz="2400" dirty="0" err="1" smtClean="0">
                <a:latin typeface="Comic Sans MS" panose="030F0702030302020204" pitchFamily="66" charset="0"/>
              </a:rPr>
              <a:t>Sikap</a:t>
            </a:r>
            <a:r>
              <a:rPr lang="en-ID" sz="2400" dirty="0" smtClean="0">
                <a:latin typeface="Comic Sans MS" panose="030F0702030302020204" pitchFamily="66" charset="0"/>
              </a:rPr>
              <a:t> </a:t>
            </a:r>
            <a:r>
              <a:rPr lang="en-ID" sz="2400" dirty="0" err="1" smtClean="0">
                <a:latin typeface="Comic Sans MS" panose="030F0702030302020204" pitchFamily="66" charset="0"/>
              </a:rPr>
              <a:t>dan</a:t>
            </a:r>
            <a:r>
              <a:rPr lang="en-ID" sz="2400" dirty="0" smtClean="0">
                <a:latin typeface="Comic Sans MS" panose="030F0702030302020204" pitchFamily="66" charset="0"/>
              </a:rPr>
              <a:t> </a:t>
            </a:r>
            <a:r>
              <a:rPr lang="en-ID" sz="2400" dirty="0" err="1" smtClean="0">
                <a:latin typeface="Comic Sans MS" panose="030F0702030302020204" pitchFamily="66" charset="0"/>
              </a:rPr>
              <a:t>Perilaku</a:t>
            </a:r>
            <a:r>
              <a:rPr lang="en-ID" sz="2400" dirty="0" smtClean="0">
                <a:latin typeface="Comic Sans MS" panose="030F0702030302020204" pitchFamily="66" charset="0"/>
              </a:rPr>
              <a:t>	: 5%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D" sz="2400" dirty="0" err="1" smtClean="0">
                <a:latin typeface="Comic Sans MS" panose="030F0702030302020204" pitchFamily="66" charset="0"/>
              </a:rPr>
              <a:t>Kehadiran</a:t>
            </a:r>
            <a:r>
              <a:rPr lang="en-ID" sz="2400" dirty="0" smtClean="0">
                <a:latin typeface="Comic Sans MS" panose="030F0702030302020204" pitchFamily="66" charset="0"/>
              </a:rPr>
              <a:t>		: 10%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err="1" smtClean="0">
                <a:latin typeface="Comic Sans MS" panose="030F0702030302020204" pitchFamily="66" charset="0"/>
              </a:rPr>
              <a:t>Menulis</a:t>
            </a:r>
            <a:r>
              <a:rPr lang="en-US" sz="2400" dirty="0" smtClean="0">
                <a:latin typeface="Comic Sans MS" panose="030F0702030302020204" pitchFamily="66" charset="0"/>
              </a:rPr>
              <a:t> (</a:t>
            </a:r>
            <a:r>
              <a:rPr lang="id-ID" sz="2400" dirty="0" smtClean="0">
                <a:latin typeface="Comic Sans MS" panose="030F0702030302020204" pitchFamily="66" charset="0"/>
              </a:rPr>
              <a:t>7</a:t>
            </a:r>
            <a:r>
              <a:rPr lang="en-US" sz="2400" dirty="0" smtClean="0">
                <a:latin typeface="Comic Sans MS" panose="030F0702030302020204" pitchFamily="66" charset="0"/>
              </a:rPr>
              <a:t> kali)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latin typeface="Comic Sans MS" panose="030F0702030302020204" pitchFamily="66" charset="0"/>
              </a:rPr>
              <a:t>: 30%</a:t>
            </a:r>
            <a:endParaRPr lang="id-ID" sz="2400" dirty="0" smtClean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UTS                       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latin typeface="Comic Sans MS" panose="030F0702030302020204" pitchFamily="66" charset="0"/>
              </a:rPr>
              <a:t>: </a:t>
            </a:r>
            <a:r>
              <a:rPr lang="id-ID" sz="2400" dirty="0" smtClean="0">
                <a:latin typeface="Comic Sans MS" panose="030F0702030302020204" pitchFamily="66" charset="0"/>
              </a:rPr>
              <a:t>2</a:t>
            </a:r>
            <a:r>
              <a:rPr lang="en-US" sz="2400" dirty="0" smtClean="0">
                <a:latin typeface="Comic Sans MS" panose="030F0702030302020204" pitchFamily="66" charset="0"/>
              </a:rPr>
              <a:t>0%</a:t>
            </a:r>
            <a:endParaRPr lang="id-ID" sz="2400" dirty="0" smtClean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UAS                       	: 30%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pattFill prst="pct10">
            <a:fgClr>
              <a:schemeClr val="accent1">
                <a:lumMod val="75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Comic Sans MS" panose="030F0702030302020204" pitchFamily="66" charset="0"/>
              </a:rPr>
              <a:t>A</a:t>
            </a:r>
            <a:r>
              <a:rPr lang="id-ID" sz="2400" dirty="0" smtClean="0">
                <a:latin typeface="Comic Sans MS" panose="030F0702030302020204" pitchFamily="66" charset="0"/>
              </a:rPr>
              <a:t>	=</a:t>
            </a:r>
            <a:r>
              <a:rPr lang="pt-BR" sz="2400" dirty="0" smtClean="0">
                <a:latin typeface="Comic Sans MS" panose="030F0702030302020204" pitchFamily="66" charset="0"/>
              </a:rPr>
              <a:t>90 - 100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Comic Sans MS" panose="030F0702030302020204" pitchFamily="66" charset="0"/>
              </a:rPr>
              <a:t>A-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pt-BR" sz="2400" dirty="0" smtClean="0">
                <a:latin typeface="Comic Sans MS" panose="030F0702030302020204" pitchFamily="66" charset="0"/>
              </a:rPr>
              <a:t>= 80 - 89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Comic Sans MS" panose="030F0702030302020204" pitchFamily="66" charset="0"/>
              </a:rPr>
              <a:t>B+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pt-BR" sz="2400" dirty="0" smtClean="0">
                <a:latin typeface="Comic Sans MS" panose="030F0702030302020204" pitchFamily="66" charset="0"/>
              </a:rPr>
              <a:t>= 75 - 79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Comic Sans MS" panose="030F0702030302020204" pitchFamily="66" charset="0"/>
              </a:rPr>
              <a:t>B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pt-BR" sz="2400" dirty="0" smtClean="0">
                <a:latin typeface="Comic Sans MS" panose="030F0702030302020204" pitchFamily="66" charset="0"/>
              </a:rPr>
              <a:t>= 70 - 74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Comic Sans MS" panose="030F0702030302020204" pitchFamily="66" charset="0"/>
              </a:rPr>
              <a:t>B-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pt-BR" sz="2400" dirty="0" smtClean="0">
                <a:latin typeface="Comic Sans MS" panose="030F0702030302020204" pitchFamily="66" charset="0"/>
              </a:rPr>
              <a:t>= 65 - 69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Comic Sans MS" panose="030F0702030302020204" pitchFamily="66" charset="0"/>
              </a:rPr>
              <a:t>C+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pt-BR" sz="2400" dirty="0" smtClean="0">
                <a:latin typeface="Comic Sans MS" panose="030F0702030302020204" pitchFamily="66" charset="0"/>
              </a:rPr>
              <a:t>= 60 - 64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Comic Sans MS" panose="030F0702030302020204" pitchFamily="66" charset="0"/>
              </a:rPr>
              <a:t>C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pt-BR" sz="2400" dirty="0" smtClean="0">
                <a:latin typeface="Comic Sans MS" panose="030F0702030302020204" pitchFamily="66" charset="0"/>
              </a:rPr>
              <a:t>= 55 - 59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Comic Sans MS" panose="030F0702030302020204" pitchFamily="66" charset="0"/>
              </a:rPr>
              <a:t>C- 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pt-BR" sz="2400" dirty="0" smtClean="0">
                <a:latin typeface="Comic Sans MS" panose="030F0702030302020204" pitchFamily="66" charset="0"/>
              </a:rPr>
              <a:t>= 50 - 54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Comic Sans MS" panose="030F0702030302020204" pitchFamily="66" charset="0"/>
              </a:rPr>
              <a:t>D 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pt-BR" sz="2400" dirty="0" smtClean="0">
                <a:latin typeface="Comic Sans MS" panose="030F0702030302020204" pitchFamily="66" charset="0"/>
              </a:rPr>
              <a:t>= 40 - 49</a:t>
            </a:r>
            <a:endParaRPr lang="id-ID" sz="2400" dirty="0" smtClean="0">
              <a:latin typeface="Comic Sans MS" panose="030F0702030302020204" pitchFamily="66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Comic Sans MS" panose="030F0702030302020204" pitchFamily="66" charset="0"/>
              </a:rPr>
              <a:t>E 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pt-BR" sz="2400" dirty="0" smtClean="0">
                <a:latin typeface="Comic Sans MS" panose="030F0702030302020204" pitchFamily="66" charset="0"/>
              </a:rPr>
              <a:t>= &lt; 40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b="1" smtClean="0">
                <a:latin typeface="Comic Sans MS" panose="030F0702030302020204" pitchFamily="66" charset="0"/>
              </a:rPr>
              <a:t>Kontrak Belajar</a:t>
            </a:r>
          </a:p>
        </p:txBody>
      </p:sp>
      <p:sp>
        <p:nvSpPr>
          <p:cNvPr id="57347" name="Content Placeholder 1"/>
          <p:cNvSpPr>
            <a:spLocks noGrp="1"/>
          </p:cNvSpPr>
          <p:nvPr>
            <p:ph idx="1"/>
          </p:nvPr>
        </p:nvSpPr>
        <p:spPr>
          <a:xfrm>
            <a:off x="1828800" y="1905000"/>
            <a:ext cx="5867400" cy="4572000"/>
          </a:xfrm>
        </p:spPr>
        <p:txBody>
          <a:bodyPr/>
          <a:lstStyle/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en-US" altLang="en-US" b="1" smtClean="0"/>
              <a:t>Mengunduh KBBI </a:t>
            </a:r>
            <a:endParaRPr lang="id-ID" altLang="en-US" b="1" smtClean="0"/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id-ID" altLang="en-US" b="1" smtClean="0"/>
              <a:t>Membeli</a:t>
            </a:r>
            <a:r>
              <a:rPr lang="en-US" altLang="en-US" b="1" smtClean="0"/>
              <a:t> Pedoman EYD </a:t>
            </a:r>
            <a:endParaRPr lang="id-ID" altLang="en-US" b="1" smtClean="0"/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en-US" altLang="en-US" b="1" smtClean="0"/>
              <a:t>Memiliki </a:t>
            </a:r>
            <a:r>
              <a:rPr lang="id-ID" altLang="en-US" b="1" smtClean="0"/>
              <a:t>B</a:t>
            </a:r>
            <a:r>
              <a:rPr lang="en-US" altLang="en-US" b="1" smtClean="0"/>
              <a:t>log </a:t>
            </a:r>
            <a:r>
              <a:rPr lang="id-ID" altLang="en-US" b="1" smtClean="0"/>
              <a:t>P</a:t>
            </a:r>
            <a:r>
              <a:rPr lang="en-US" altLang="en-US" b="1" smtClean="0"/>
              <a:t>ribadi </a:t>
            </a:r>
            <a:endParaRPr lang="id-ID" altLang="en-US" b="1" smtClean="0"/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en-US" altLang="en-US" b="1" smtClean="0"/>
              <a:t>Mengunggah </a:t>
            </a:r>
            <a:r>
              <a:rPr lang="id-ID" altLang="en-US" b="1" smtClean="0"/>
              <a:t>S</a:t>
            </a:r>
            <a:r>
              <a:rPr lang="en-US" altLang="en-US" b="1" smtClean="0"/>
              <a:t>emua </a:t>
            </a:r>
            <a:r>
              <a:rPr lang="id-ID" altLang="en-US" b="1" smtClean="0"/>
              <a:t>T</a:t>
            </a:r>
            <a:r>
              <a:rPr lang="en-US" altLang="en-US" b="1" smtClean="0"/>
              <a:t>ugas </a:t>
            </a:r>
            <a:r>
              <a:rPr lang="id-ID" altLang="en-US" b="1" smtClean="0"/>
              <a:t>Menulis</a:t>
            </a:r>
            <a:r>
              <a:rPr lang="en-US" altLang="en-US" b="1" smtClean="0"/>
              <a:t> ke </a:t>
            </a:r>
            <a:r>
              <a:rPr lang="id-ID" altLang="en-US" b="1" smtClean="0"/>
              <a:t>B</a:t>
            </a:r>
            <a:r>
              <a:rPr lang="en-US" altLang="en-US" b="1" smtClean="0"/>
              <a:t>log</a:t>
            </a:r>
            <a:endParaRPr lang="id-ID" altLang="en-US" b="1" smtClean="0"/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id-ID" altLang="en-US" b="1" smtClean="0"/>
              <a:t>Toleransi Terlambat 15 Menit</a:t>
            </a:r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id-ID" altLang="en-US" b="1" smtClean="0"/>
              <a:t>Izin Keluar Masuk Kelas</a:t>
            </a:r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id-ID" altLang="en-US" b="1" smtClean="0"/>
              <a:t>Tidak Tidur di Kelas</a:t>
            </a:r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id-ID" altLang="en-US" b="1" smtClean="0"/>
              <a:t>Mengangkat Telpon di Luar Kelas </a:t>
            </a:r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id-ID" altLang="en-US" b="1" smtClean="0"/>
              <a:t>Tidak Boleh Main </a:t>
            </a:r>
            <a:r>
              <a:rPr lang="en-ID" altLang="en-US" b="1" smtClean="0"/>
              <a:t>Gawai</a:t>
            </a:r>
            <a:r>
              <a:rPr lang="id-ID" altLang="en-US" b="1" smtClean="0"/>
              <a:t> </a:t>
            </a:r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id-ID" altLang="en-US" b="1" smtClean="0"/>
              <a:t>Serius santai </a:t>
            </a:r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id-ID" altLang="en-US" b="1" smtClean="0"/>
              <a:t>Koordinator Kelas?</a:t>
            </a:r>
            <a:endParaRPr lang="en-US" altLang="en-US" b="1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-1752600" y="198438"/>
            <a:ext cx="7886700" cy="1325562"/>
          </a:xfrm>
        </p:spPr>
        <p:txBody>
          <a:bodyPr/>
          <a:lstStyle/>
          <a:p>
            <a:pPr algn="ctr"/>
            <a:r>
              <a:rPr lang="en-ID" altLang="en-US" sz="4400" b="1" smtClean="0">
                <a:latin typeface="Arial Black" panose="020B0A04020102020204" pitchFamily="34" charset="0"/>
              </a:rPr>
              <a:t>BAHASA?????</a:t>
            </a:r>
            <a:endParaRPr lang="en-US" altLang="en-US" sz="4400" b="1" smtClean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4546" y="2967335"/>
            <a:ext cx="6046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5631" y="3005736"/>
            <a:ext cx="6206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1245" y="2791422"/>
            <a:ext cx="5020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F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0983" y="4220182"/>
            <a:ext cx="6912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O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7752" y="2857496"/>
            <a:ext cx="8194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60000" endA="900" endPos="60000" dist="60007" dir="5400000" sy="-100000" algn="bl" rotWithShape="0"/>
                </a:effectLst>
              </a:rPr>
              <a:t>W</a:t>
            </a:r>
          </a:p>
        </p:txBody>
      </p:sp>
      <p:sp>
        <p:nvSpPr>
          <p:cNvPr id="9" name="Rectangle 8"/>
          <p:cNvSpPr/>
          <p:nvPr/>
        </p:nvSpPr>
        <p:spPr>
          <a:xfrm>
            <a:off x="3286116" y="5572140"/>
            <a:ext cx="5725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8728" y="3720116"/>
            <a:ext cx="599844" cy="92333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55000" endA="50" endPos="85000" dist="29997" dir="5400000" sy="-100000" algn="bl" rotWithShape="0"/>
                </a:effectLst>
              </a:rPr>
              <a:t>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3831" y="3791554"/>
            <a:ext cx="6222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034" y="3571876"/>
            <a:ext cx="5229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57884" y="3143248"/>
            <a:ext cx="6367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0" y="4000504"/>
            <a:ext cx="5533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03461" y="4791686"/>
            <a:ext cx="5116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28794" y="4505934"/>
            <a:ext cx="4138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J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57422" y="5077438"/>
            <a:ext cx="6415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74492" y="5577504"/>
            <a:ext cx="369012" cy="92333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3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57554" y="4572008"/>
            <a:ext cx="5629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57818" y="5363190"/>
            <a:ext cx="79060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43372" y="4857760"/>
            <a:ext cx="5629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29388" y="3791554"/>
            <a:ext cx="5164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Z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29454" y="2857496"/>
            <a:ext cx="59984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V</a:t>
            </a:r>
          </a:p>
        </p:txBody>
      </p:sp>
      <p:sp>
        <p:nvSpPr>
          <p:cNvPr id="58391" name="Title 1"/>
          <p:cNvSpPr txBox="1">
            <a:spLocks/>
          </p:cNvSpPr>
          <p:nvPr/>
        </p:nvSpPr>
        <p:spPr bwMode="auto">
          <a:xfrm>
            <a:off x="381000" y="1341438"/>
            <a:ext cx="94488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D" altLang="en-US" sz="4400" b="1">
                <a:latin typeface="Arial Black" panose="020B0A04020102020204" pitchFamily="34" charset="0"/>
              </a:rPr>
              <a:t>BAHASA INDONESIA?????</a:t>
            </a:r>
            <a:endParaRPr lang="en-US" altLang="en-US" sz="4400" b="1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d-ID" altLang="en-US" smtClean="0">
                <a:latin typeface="Comic Sans MS" panose="030F0702030302020204" pitchFamily="66" charset="0"/>
              </a:rPr>
              <a:t>Sejarah Bahasa Indonesia 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43100" y="1524000"/>
          <a:ext cx="8672299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d-ID" altLang="en-US" smtClean="0">
                <a:latin typeface="Aharoni" panose="02010803020104030203" pitchFamily="2" charset="-79"/>
                <a:cs typeface="Aharoni" panose="02010803020104030203" pitchFamily="2" charset="-79"/>
              </a:rPr>
              <a:t>SUMPAH PEMUDA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Kami putra dan putri Indonesia mengaku bertumpah darah yang satu, tanah air Indonesia</a:t>
            </a:r>
          </a:p>
          <a:p>
            <a:pPr marL="342900" indent="-342900" eaLnBrk="1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Kami putra dan putri Indonesia mengaku berbangsa yang satu, bangsa Indonesia</a:t>
            </a:r>
          </a:p>
          <a:p>
            <a:pPr marL="342900" indent="-342900" eaLnBrk="1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Kami putra dan putri Indonesia menjunjung bahasa persatuan, bahasa Indonesia</a:t>
            </a:r>
          </a:p>
          <a:p>
            <a:pPr eaLnBrk="1" hangingPunct="1">
              <a:defRPr/>
            </a:pPr>
            <a:endParaRPr lang="id-ID" dirty="0" smtClean="0"/>
          </a:p>
        </p:txBody>
      </p:sp>
      <p:sp>
        <p:nvSpPr>
          <p:cNvPr id="5" name="Horizontal Scroll 4"/>
          <p:cNvSpPr/>
          <p:nvPr/>
        </p:nvSpPr>
        <p:spPr>
          <a:xfrm>
            <a:off x="914400" y="3657600"/>
            <a:ext cx="7600950" cy="2519363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“Utamakan bahasa Indonesia, lestarikan bahasa daerah, dan kuasai bahasa asing”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5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ppt/theme/themeOverride2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9458</TotalTime>
  <Words>850</Words>
  <Application>Microsoft Office PowerPoint</Application>
  <PresentationFormat>On-screen Show (4:3)</PresentationFormat>
  <Paragraphs>269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36</vt:i4>
      </vt:variant>
    </vt:vector>
  </HeadingPairs>
  <TitlesOfParts>
    <vt:vector size="68" baseType="lpstr">
      <vt:lpstr>Arial</vt:lpstr>
      <vt:lpstr>Calibri Light</vt:lpstr>
      <vt:lpstr>Calibri</vt:lpstr>
      <vt:lpstr>Impact</vt:lpstr>
      <vt:lpstr>Franklin Gothic Book</vt:lpstr>
      <vt:lpstr>Corbel</vt:lpstr>
      <vt:lpstr>Tw Cen MT</vt:lpstr>
      <vt:lpstr>Garamond</vt:lpstr>
      <vt:lpstr>Aharoni</vt:lpstr>
      <vt:lpstr>Lucida Console</vt:lpstr>
      <vt:lpstr>Bookman Old Style</vt:lpstr>
      <vt:lpstr>Calisto MT</vt:lpstr>
      <vt:lpstr>Courier New</vt:lpstr>
      <vt:lpstr>Arial Narrow</vt:lpstr>
      <vt:lpstr>Book Antiqua</vt:lpstr>
      <vt:lpstr>Comic Sans MS</vt:lpstr>
      <vt:lpstr>Arial Black</vt:lpstr>
      <vt:lpstr>Lucida Calligraphy</vt:lpstr>
      <vt:lpstr>Arial Rounded MT Bold</vt:lpstr>
      <vt:lpstr>Goudy Old Style</vt:lpstr>
      <vt:lpstr>Symbol</vt:lpstr>
      <vt:lpstr>Wingdings</vt:lpstr>
      <vt:lpstr>Verdana</vt:lpstr>
      <vt:lpstr>Snap ITC</vt:lpstr>
      <vt:lpstr>Candara</vt:lpstr>
      <vt:lpstr>Office Theme</vt:lpstr>
      <vt:lpstr>Main Event</vt:lpstr>
      <vt:lpstr>Crop</vt:lpstr>
      <vt:lpstr>1_Crop</vt:lpstr>
      <vt:lpstr>Basis</vt:lpstr>
      <vt:lpstr>Droplet</vt:lpstr>
      <vt:lpstr>Organic</vt:lpstr>
      <vt:lpstr>SELAMAT DATANG Bahasa Indonesia</vt:lpstr>
      <vt:lpstr>PowerPoint Presentation</vt:lpstr>
      <vt:lpstr>Mata Kuliah Bahasa Indonesia</vt:lpstr>
      <vt:lpstr>Deskripsi Mata Kuliah Bahasa Indonesia</vt:lpstr>
      <vt:lpstr>Sistem Penilaian</vt:lpstr>
      <vt:lpstr>Kontrak Belajar</vt:lpstr>
      <vt:lpstr>BAHASA?????</vt:lpstr>
      <vt:lpstr>Sejarah Bahasa Indonesia </vt:lpstr>
      <vt:lpstr>SUMPAH PEMUDA</vt:lpstr>
      <vt:lpstr>PowerPoint Presentation</vt:lpstr>
      <vt:lpstr>Mengapa Bahasa Indonesia? </vt:lpstr>
      <vt:lpstr>Ciri-ciri Bahasa</vt:lpstr>
      <vt:lpstr>PowerPoint Presentation</vt:lpstr>
      <vt:lpstr>FUNGSI BAHASA</vt:lpstr>
      <vt:lpstr>FUNGSI BAHASA</vt:lpstr>
      <vt:lpstr>FUNGSI BAHASA</vt:lpstr>
      <vt:lpstr>FUNGSI BAHASA</vt:lpstr>
      <vt:lpstr>Fungsi Bahasa</vt:lpstr>
      <vt:lpstr>Bahasa Indonesia yang Baik dan Benar? </vt:lpstr>
      <vt:lpstr>Ragam &amp; Laras Bahasa</vt:lpstr>
      <vt:lpstr>Ragam &amp; Laras Bahasa</vt:lpstr>
      <vt:lpstr>Ragam Lisan &amp; Ragam Tulis</vt:lpstr>
      <vt:lpstr>PowerPoint Presentation</vt:lpstr>
      <vt:lpstr>PowerPoint Presentation</vt:lpstr>
      <vt:lpstr>PowerPoint Presentation</vt:lpstr>
      <vt:lpstr>PowerPoint Presentation</vt:lpstr>
      <vt:lpstr>Ragam Berdasarkan Situasi Pemakainya</vt:lpstr>
      <vt:lpstr>Laras Bahasa</vt:lpstr>
      <vt:lpstr>Macam-macam laras bahasa</vt:lpstr>
      <vt:lpstr>Ragam &amp; Laras Bahasa dalam Penulisan Karangan Ilmiah</vt:lpstr>
      <vt:lpstr>Mengapa Harus Menulis?</vt:lpstr>
      <vt:lpstr>Mengapa Harus Menulis?</vt:lpstr>
      <vt:lpstr>                                  Orang boleh pandai setinggi langit, tapi selama ia tdak menulis, ia akan hilang dalam masyarakat dan sejarah. Menulis adalah bekerja untuk keabadian.” ( Pramoedya Ananta Toer ) </vt:lpstr>
      <vt:lpstr>PowerPoint Presentation</vt:lpstr>
      <vt:lpstr>Tugas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Bahasa Indonesia</dc:title>
  <dc:creator>Iwel</dc:creator>
  <cp:lastModifiedBy>word2</cp:lastModifiedBy>
  <cp:revision>85</cp:revision>
  <dcterms:created xsi:type="dcterms:W3CDTF">2016-08-29T06:35:56Z</dcterms:created>
  <dcterms:modified xsi:type="dcterms:W3CDTF">2019-10-31T03:39:44Z</dcterms:modified>
</cp:coreProperties>
</file>