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B8B9DA-E66D-4058-90EA-AB543BC9C072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6BCC2E9-AB91-42C6-A5AD-99B895CB312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1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Youtube</a:t>
            </a:r>
            <a:endParaRPr lang="en-US" dirty="0" smtClean="0"/>
          </a:p>
          <a:p>
            <a:r>
              <a:rPr lang="en-US" dirty="0" smtClean="0"/>
              <a:t>iTunes</a:t>
            </a:r>
          </a:p>
          <a:p>
            <a:r>
              <a:rPr lang="en-US" dirty="0" smtClean="0"/>
              <a:t>Netflix</a:t>
            </a:r>
          </a:p>
          <a:p>
            <a:r>
              <a:rPr lang="en-US" dirty="0" err="1" smtClean="0"/>
              <a:t>iFlix</a:t>
            </a:r>
            <a:endParaRPr lang="en-US" dirty="0" smtClean="0"/>
          </a:p>
          <a:p>
            <a:r>
              <a:rPr lang="en-US" dirty="0" smtClean="0"/>
              <a:t>IGTV</a:t>
            </a:r>
          </a:p>
          <a:p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Online, Portable, And Convergence</a:t>
            </a:r>
            <a:br>
              <a:rPr lang="en-US" dirty="0" smtClean="0"/>
            </a:br>
            <a:r>
              <a:rPr lang="en-US" dirty="0" smtClean="0"/>
              <a:t>Environments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3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Straight </a:t>
            </a:r>
            <a:r>
              <a:rPr lang="en-US" dirty="0" smtClean="0"/>
              <a:t>sales</a:t>
            </a:r>
          </a:p>
          <a:p>
            <a:r>
              <a:rPr lang="en-US" dirty="0" smtClean="0"/>
              <a:t>Rentals</a:t>
            </a:r>
          </a:p>
          <a:p>
            <a:r>
              <a:rPr lang="en-US" dirty="0"/>
              <a:t>Multiple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Community action</a:t>
            </a:r>
          </a:p>
          <a:p>
            <a:r>
              <a:rPr lang="en-US" dirty="0"/>
              <a:t>Open source </a:t>
            </a:r>
            <a:r>
              <a:rPr lang="en-US" dirty="0" smtClean="0"/>
              <a:t>filmmaking</a:t>
            </a:r>
          </a:p>
          <a:p>
            <a:r>
              <a:rPr lang="en-US" dirty="0"/>
              <a:t>Convergence and </a:t>
            </a:r>
            <a:r>
              <a:rPr lang="en-US" dirty="0" smtClean="0"/>
              <a:t>portability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0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Production </a:t>
            </a:r>
            <a:r>
              <a:rPr lang="en-US" dirty="0" smtClean="0"/>
              <a:t>stills</a:t>
            </a:r>
          </a:p>
          <a:p>
            <a:r>
              <a:rPr lang="en-US" dirty="0"/>
              <a:t>EPK (electronic press kit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interviews </a:t>
            </a:r>
            <a:r>
              <a:rPr lang="en-US" dirty="0"/>
              <a:t>with key subjects and crew;</a:t>
            </a:r>
          </a:p>
          <a:p>
            <a:pPr lvl="1"/>
            <a:r>
              <a:rPr lang="en-US" dirty="0" smtClean="0"/>
              <a:t>footage </a:t>
            </a:r>
            <a:r>
              <a:rPr lang="en-US" dirty="0"/>
              <a:t>of the production being made (known as B-roll);</a:t>
            </a:r>
          </a:p>
          <a:p>
            <a:pPr lvl="1"/>
            <a:r>
              <a:rPr lang="en-US" dirty="0" smtClean="0"/>
              <a:t>approximately </a:t>
            </a:r>
            <a:r>
              <a:rPr lang="en-US" dirty="0"/>
              <a:t>3 scenes from the film;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trailer.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Publicity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smtClean="0"/>
              <a:t>script</a:t>
            </a:r>
          </a:p>
          <a:p>
            <a:r>
              <a:rPr lang="en-US" dirty="0"/>
              <a:t>Chain of </a:t>
            </a:r>
            <a:r>
              <a:rPr lang="en-US" dirty="0" smtClean="0"/>
              <a:t>title</a:t>
            </a:r>
          </a:p>
          <a:p>
            <a:pPr lvl="1"/>
            <a:r>
              <a:rPr lang="en-US" dirty="0"/>
              <a:t>the consents of your </a:t>
            </a:r>
            <a:r>
              <a:rPr lang="en-US" dirty="0" smtClean="0"/>
              <a:t>subjects</a:t>
            </a:r>
          </a:p>
          <a:p>
            <a:pPr lvl="1"/>
            <a:r>
              <a:rPr lang="en-US" dirty="0" smtClean="0"/>
              <a:t>book </a:t>
            </a:r>
            <a:r>
              <a:rPr lang="en-US" dirty="0"/>
              <a:t>rights (if the film is based on an existing </a:t>
            </a:r>
            <a:r>
              <a:rPr lang="en-US" dirty="0" smtClean="0"/>
              <a:t>publication)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archive </a:t>
            </a:r>
            <a:r>
              <a:rPr lang="en-US" dirty="0" smtClean="0"/>
              <a:t>rights</a:t>
            </a:r>
          </a:p>
          <a:p>
            <a:pPr lvl="1"/>
            <a:r>
              <a:rPr lang="en-US" dirty="0" smtClean="0"/>
              <a:t>contracts </a:t>
            </a:r>
            <a:r>
              <a:rPr lang="en-US" dirty="0"/>
              <a:t>relating to crew and </a:t>
            </a:r>
            <a:r>
              <a:rPr lang="en-US" dirty="0" smtClean="0"/>
              <a:t>participants</a:t>
            </a:r>
          </a:p>
          <a:p>
            <a:pPr lvl="1"/>
            <a:r>
              <a:rPr lang="en-US" dirty="0" smtClean="0"/>
              <a:t>location releases</a:t>
            </a:r>
          </a:p>
          <a:p>
            <a:pPr lvl="1"/>
            <a:r>
              <a:rPr lang="en-US" dirty="0" smtClean="0"/>
              <a:t>trademark clearances</a:t>
            </a:r>
          </a:p>
          <a:p>
            <a:pPr lvl="1"/>
            <a:r>
              <a:rPr lang="en-US" dirty="0" smtClean="0"/>
              <a:t>music </a:t>
            </a:r>
            <a:r>
              <a:rPr lang="en-US" dirty="0"/>
              <a:t>rights – or anything used in the film of </a:t>
            </a:r>
            <a:r>
              <a:rPr lang="en-US" dirty="0" smtClean="0"/>
              <a:t>which others </a:t>
            </a:r>
            <a:r>
              <a:rPr lang="en-US" dirty="0"/>
              <a:t>might have legal ownership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paperwork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0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Contracts</a:t>
            </a:r>
          </a:p>
          <a:p>
            <a:pPr lvl="1"/>
            <a:r>
              <a:rPr lang="en-US" dirty="0"/>
              <a:t>release forms for all those who appear in the film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location </a:t>
            </a:r>
            <a:r>
              <a:rPr lang="en-US" dirty="0"/>
              <a:t>releases from the owners of any property where you have filmed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contracts </a:t>
            </a:r>
            <a:r>
              <a:rPr lang="en-US" dirty="0"/>
              <a:t>with all crew and writers (including details of any residual payments due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option agreements on source material</a:t>
            </a:r>
            <a:r>
              <a:rPr lang="en-US" dirty="0" smtClean="0"/>
              <a:t>; </a:t>
            </a:r>
          </a:p>
          <a:p>
            <a:pPr lvl="1"/>
            <a:r>
              <a:rPr lang="en-US" sz="2500" dirty="0" smtClean="0"/>
              <a:t>archive </a:t>
            </a:r>
            <a:r>
              <a:rPr lang="en-US" sz="2500" dirty="0"/>
              <a:t>film and stills contracts</a:t>
            </a:r>
            <a:r>
              <a:rPr lang="en-US" sz="2500" dirty="0" smtClean="0"/>
              <a:t>;</a:t>
            </a:r>
          </a:p>
          <a:p>
            <a:pPr lvl="1"/>
            <a:r>
              <a:rPr lang="en-US" sz="2500" dirty="0" smtClean="0"/>
              <a:t>music </a:t>
            </a:r>
            <a:r>
              <a:rPr lang="en-US" sz="2500" dirty="0"/>
              <a:t>publisher and recording contracts.</a:t>
            </a:r>
            <a:endParaRPr lang="en-US" sz="2500" dirty="0" smtClean="0"/>
          </a:p>
          <a:p>
            <a:r>
              <a:rPr lang="en-US" dirty="0" smtClean="0"/>
              <a:t>Insurances</a:t>
            </a:r>
            <a:endParaRPr lang="en-US" dirty="0"/>
          </a:p>
          <a:p>
            <a:r>
              <a:rPr lang="en-US" dirty="0"/>
              <a:t>Music cue sheet</a:t>
            </a:r>
          </a:p>
          <a:p>
            <a:r>
              <a:rPr lang="en-US" dirty="0"/>
              <a:t>Credits</a:t>
            </a:r>
          </a:p>
          <a:p>
            <a:r>
              <a:rPr lang="en-US" dirty="0"/>
              <a:t>Rushes</a:t>
            </a:r>
          </a:p>
          <a:p>
            <a:r>
              <a:rPr lang="en-US" dirty="0" err="1" smtClean="0"/>
              <a:t>PasC</a:t>
            </a:r>
            <a:r>
              <a:rPr lang="en-US" dirty="0" smtClean="0"/>
              <a:t> (</a:t>
            </a:r>
            <a:r>
              <a:rPr lang="en-US" dirty="0" err="1" smtClean="0"/>
              <a:t>Programme</a:t>
            </a:r>
            <a:r>
              <a:rPr lang="en-US" dirty="0" smtClean="0"/>
              <a:t> as Completed) Form</a:t>
            </a:r>
            <a:endParaRPr lang="en-US" dirty="0"/>
          </a:p>
          <a:p>
            <a:r>
              <a:rPr lang="en-US" dirty="0"/>
              <a:t>Financial Reports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32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Rushes</a:t>
            </a:r>
          </a:p>
          <a:p>
            <a:r>
              <a:rPr lang="en-US" dirty="0"/>
              <a:t>Master </a:t>
            </a:r>
            <a:r>
              <a:rPr lang="en-US" dirty="0" smtClean="0"/>
              <a:t>copies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Effects</a:t>
            </a:r>
          </a:p>
          <a:p>
            <a:r>
              <a:rPr lang="en-US" dirty="0" smtClean="0"/>
              <a:t>EDL (Edit Decision List)</a:t>
            </a:r>
          </a:p>
          <a:p>
            <a:r>
              <a:rPr lang="en-US" dirty="0" smtClean="0"/>
              <a:t>Audio</a:t>
            </a:r>
          </a:p>
          <a:p>
            <a:r>
              <a:rPr lang="en-US" dirty="0" smtClean="0"/>
              <a:t>Paperwork</a:t>
            </a:r>
          </a:p>
          <a:p>
            <a:r>
              <a:rPr lang="en-US" dirty="0"/>
              <a:t>Press materials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</a:t>
            </a:r>
            <a:r>
              <a:rPr lang="en-US" dirty="0" smtClean="0"/>
              <a:t>keep?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33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a copy of a </a:t>
            </a:r>
            <a:r>
              <a:rPr lang="en-US" dirty="0" err="1"/>
              <a:t>PasC</a:t>
            </a:r>
            <a:r>
              <a:rPr lang="en-US" dirty="0"/>
              <a:t> (</a:t>
            </a:r>
            <a:r>
              <a:rPr lang="en-US" dirty="0" err="1"/>
              <a:t>Programme</a:t>
            </a:r>
            <a:r>
              <a:rPr lang="en-US" dirty="0"/>
              <a:t> as completed) form for any broadcaster. Work through </a:t>
            </a:r>
            <a:r>
              <a:rPr lang="en-US" dirty="0" smtClean="0"/>
              <a:t>it, using </a:t>
            </a:r>
            <a:r>
              <a:rPr lang="en-US" dirty="0"/>
              <a:t>as a case study any short film you have made, and list the materials you would need to provide </a:t>
            </a:r>
            <a:r>
              <a:rPr lang="en-US" dirty="0" smtClean="0"/>
              <a:t>in order </a:t>
            </a:r>
            <a:r>
              <a:rPr lang="en-US" dirty="0"/>
              <a:t>to fill it in completely and deliver the film.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15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275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Strategi Distribusi</vt:lpstr>
      <vt:lpstr>Online, Portable, And Convergence Environments</vt:lpstr>
      <vt:lpstr>Distribution models</vt:lpstr>
      <vt:lpstr>Publicity Materials</vt:lpstr>
      <vt:lpstr>Delivery paperwork</vt:lpstr>
      <vt:lpstr>PowerPoint Presentation</vt:lpstr>
      <vt:lpstr>What to keep?</vt:lpstr>
      <vt:lpstr>Exercise!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Distribusi</dc:title>
  <dc:creator>Bias</dc:creator>
  <cp:lastModifiedBy>Bias</cp:lastModifiedBy>
  <cp:revision>4</cp:revision>
  <dcterms:created xsi:type="dcterms:W3CDTF">2019-12-09T16:23:52Z</dcterms:created>
  <dcterms:modified xsi:type="dcterms:W3CDTF">2019-12-09T16:59:43Z</dcterms:modified>
</cp:coreProperties>
</file>