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Asistensi</a:t>
            </a:r>
            <a:r>
              <a:rPr lang="en-US" dirty="0" smtClean="0"/>
              <a:t> Film </a:t>
            </a:r>
            <a:r>
              <a:rPr lang="en-US" dirty="0" err="1" smtClean="0"/>
              <a:t>Dokumenter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Feature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Dokumenter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Pertemuan</a:t>
            </a:r>
            <a:r>
              <a:rPr lang="en-US" dirty="0" smtClean="0"/>
              <a:t> 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6583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</TotalTime>
  <Words>8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Adjacency</vt:lpstr>
      <vt:lpstr>Asistensi Film Dokumenter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Asistensi Produksi Feature</dc:title>
  <dc:creator>Bias</dc:creator>
  <cp:lastModifiedBy>Bias</cp:lastModifiedBy>
  <cp:revision>7</cp:revision>
  <dcterms:created xsi:type="dcterms:W3CDTF">2020-02-12T03:22:47Z</dcterms:created>
  <dcterms:modified xsi:type="dcterms:W3CDTF">2020-02-12T03:26:37Z</dcterms:modified>
</cp:coreProperties>
</file>