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9FAB173-FC34-419E-A0AC-1F74BAC2EB37}" type="datetimeFigureOut">
              <a:rPr lang="en-US" smtClean="0"/>
              <a:t>28-Oct-19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E6F6B58-E56B-475A-8F42-33D80562D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FAB173-FC34-419E-A0AC-1F74BAC2EB37}" type="datetimeFigureOut">
              <a:rPr lang="en-US" smtClean="0"/>
              <a:t>28-Oct-19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F6B58-E56B-475A-8F42-33D80562D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9FAB173-FC34-419E-A0AC-1F74BAC2EB37}" type="datetimeFigureOut">
              <a:rPr lang="en-US" smtClean="0"/>
              <a:t>28-Oct-19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E6F6B58-E56B-475A-8F42-33D80562D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FAB173-FC34-419E-A0AC-1F74BAC2EB37}" type="datetimeFigureOut">
              <a:rPr lang="en-US" smtClean="0"/>
              <a:t>28-Oct-19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F6B58-E56B-475A-8F42-33D80562D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9FAB173-FC34-419E-A0AC-1F74BAC2EB37}" type="datetimeFigureOut">
              <a:rPr lang="en-US" smtClean="0"/>
              <a:t>28-Oct-19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E6F6B58-E56B-475A-8F42-33D80562D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FAB173-FC34-419E-A0AC-1F74BAC2EB37}" type="datetimeFigureOut">
              <a:rPr lang="en-US" smtClean="0"/>
              <a:t>28-Oct-19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F6B58-E56B-475A-8F42-33D80562D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FAB173-FC34-419E-A0AC-1F74BAC2EB37}" type="datetimeFigureOut">
              <a:rPr lang="en-US" smtClean="0"/>
              <a:t>28-Oct-19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F6B58-E56B-475A-8F42-33D80562D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FAB173-FC34-419E-A0AC-1F74BAC2EB37}" type="datetimeFigureOut">
              <a:rPr lang="en-US" smtClean="0"/>
              <a:t>28-Oct-19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F6B58-E56B-475A-8F42-33D80562D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9FAB173-FC34-419E-A0AC-1F74BAC2EB37}" type="datetimeFigureOut">
              <a:rPr lang="en-US" smtClean="0"/>
              <a:t>28-Oct-19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F6B58-E56B-475A-8F42-33D80562D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FAB173-FC34-419E-A0AC-1F74BAC2EB37}" type="datetimeFigureOut">
              <a:rPr lang="en-US" smtClean="0"/>
              <a:t>28-Oct-19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F6B58-E56B-475A-8F42-33D80562D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FAB173-FC34-419E-A0AC-1F74BAC2EB37}" type="datetimeFigureOut">
              <a:rPr lang="en-US" smtClean="0"/>
              <a:t>28-Oct-19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F6B58-E56B-475A-8F42-33D80562D08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9FAB173-FC34-419E-A0AC-1F74BAC2EB37}" type="datetimeFigureOut">
              <a:rPr lang="en-US" smtClean="0"/>
              <a:t>28-Oct-19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E6F6B58-E56B-475A-8F42-33D80562D08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Struktur</a:t>
            </a:r>
            <a:r>
              <a:rPr lang="en-US" dirty="0" smtClean="0"/>
              <a:t> film </a:t>
            </a:r>
            <a:r>
              <a:rPr lang="en-US" dirty="0" err="1" smtClean="0"/>
              <a:t>dokumenter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Produksi</a:t>
            </a:r>
            <a:r>
              <a:rPr lang="en-US" dirty="0" smtClean="0"/>
              <a:t> Feature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Dokumenter</a:t>
            </a:r>
            <a:endParaRPr lang="en-US" dirty="0" smtClean="0"/>
          </a:p>
          <a:p>
            <a:r>
              <a:rPr lang="en-US" dirty="0" err="1" smtClean="0"/>
              <a:t>Pertemuan</a:t>
            </a:r>
            <a:r>
              <a:rPr lang="en-US" dirty="0" smtClean="0"/>
              <a:t>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161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Reflexive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mode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mengungkapkan</a:t>
            </a:r>
            <a:r>
              <a:rPr lang="en-US" dirty="0"/>
              <a:t> proses </a:t>
            </a:r>
            <a:r>
              <a:rPr lang="en-US" dirty="0" err="1" smtClean="0"/>
              <a:t>produksi</a:t>
            </a:r>
            <a:r>
              <a:rPr lang="en-US" dirty="0" smtClean="0"/>
              <a:t> film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 smtClean="0"/>
              <a:t>menjauhkan</a:t>
            </a:r>
            <a:r>
              <a:rPr lang="en-US" dirty="0" smtClean="0"/>
              <a:t> </a:t>
            </a:r>
            <a:r>
              <a:rPr lang="en-US" dirty="0" err="1"/>
              <a:t>penonton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smtClean="0"/>
              <a:t>film </a:t>
            </a:r>
            <a:r>
              <a:rPr lang="en-US" dirty="0" err="1" smtClean="0"/>
              <a:t>sesaat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mengedepankan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konvensi</a:t>
            </a:r>
            <a:r>
              <a:rPr lang="en-US" dirty="0"/>
              <a:t> </a:t>
            </a:r>
            <a:r>
              <a:rPr lang="en-US" dirty="0" err="1"/>
              <a:t>dokumenter</a:t>
            </a:r>
            <a:r>
              <a:rPr lang="en-US" dirty="0"/>
              <a:t> </a:t>
            </a:r>
            <a:r>
              <a:rPr lang="en-US" dirty="0" err="1"/>
              <a:t>mewakili</a:t>
            </a:r>
            <a:r>
              <a:rPr lang="en-US" dirty="0"/>
              <a:t> </a:t>
            </a:r>
            <a:r>
              <a:rPr lang="en-US" dirty="0" err="1"/>
              <a:t>subyeknya</a:t>
            </a:r>
            <a:r>
              <a:rPr lang="en-US" dirty="0"/>
              <a:t>, mode </a:t>
            </a:r>
            <a:r>
              <a:rPr lang="en-US" dirty="0" err="1"/>
              <a:t>refleksif</a:t>
            </a:r>
            <a:r>
              <a:rPr lang="en-US" dirty="0"/>
              <a:t> </a:t>
            </a:r>
            <a:r>
              <a:rPr lang="en-US" dirty="0" err="1"/>
              <a:t>mempertanyakan</a:t>
            </a:r>
            <a:r>
              <a:rPr lang="en-US" dirty="0"/>
              <a:t> status genre </a:t>
            </a:r>
            <a:r>
              <a:rPr lang="en-US" dirty="0" err="1"/>
              <a:t>dokumenter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film yang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mewakili</a:t>
            </a:r>
            <a:r>
              <a:rPr lang="en-US" dirty="0"/>
              <a:t> '</a:t>
            </a:r>
            <a:r>
              <a:rPr lang="en-US" dirty="0" err="1"/>
              <a:t>realitas</a:t>
            </a:r>
            <a:r>
              <a:rPr lang="en-US" dirty="0"/>
              <a:t>'.</a:t>
            </a:r>
          </a:p>
        </p:txBody>
      </p:sp>
    </p:spTree>
    <p:extLst>
      <p:ext uri="{BB962C8B-B14F-4D97-AF65-F5344CB8AC3E}">
        <p14:creationId xmlns:p14="http://schemas.microsoft.com/office/powerpoint/2010/main" val="2426889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Poetic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Mode </a:t>
            </a:r>
            <a:r>
              <a:rPr lang="en-US" dirty="0" err="1"/>
              <a:t>puitis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pembuat</a:t>
            </a:r>
            <a:r>
              <a:rPr lang="en-US" dirty="0"/>
              <a:t> film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menghubungkan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mengajukan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Mode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menawarkan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membahas</a:t>
            </a:r>
            <a:r>
              <a:rPr lang="en-US" dirty="0"/>
              <a:t> </a:t>
            </a:r>
            <a:r>
              <a:rPr lang="en-US" dirty="0" err="1"/>
              <a:t>topik-topik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merefleksikannya</a:t>
            </a:r>
            <a:r>
              <a:rPr lang="en-US" dirty="0"/>
              <a:t>.</a:t>
            </a:r>
          </a:p>
          <a:p>
            <a:r>
              <a:rPr lang="en-US" dirty="0"/>
              <a:t>'Mode </a:t>
            </a:r>
            <a:r>
              <a:rPr lang="en-US" dirty="0" err="1"/>
              <a:t>representasi</a:t>
            </a:r>
            <a:r>
              <a:rPr lang="en-US" dirty="0"/>
              <a:t>' di </a:t>
            </a:r>
            <a:r>
              <a:rPr lang="en-US" dirty="0" err="1"/>
              <a:t>atas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realitas</a:t>
            </a:r>
            <a:r>
              <a:rPr lang="en-US" dirty="0"/>
              <a:t>, </a:t>
            </a:r>
            <a:r>
              <a:rPr lang="en-US" dirty="0" err="1"/>
              <a:t>adalah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paling </a:t>
            </a:r>
            <a:r>
              <a:rPr lang="en-US" dirty="0" err="1"/>
              <a:t>murni</a:t>
            </a:r>
            <a:r>
              <a:rPr lang="en-US" dirty="0"/>
              <a:t>,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film </a:t>
            </a:r>
            <a:r>
              <a:rPr lang="en-US" dirty="0" err="1"/>
              <a:t>dokumenter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3261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Creating structure:</a:t>
            </a:r>
            <a:br>
              <a:rPr lang="en-US" dirty="0" smtClean="0"/>
            </a:br>
            <a:r>
              <a:rPr lang="en-US" dirty="0" smtClean="0"/>
              <a:t>Chronology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,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penataan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/>
              <a:t>.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/ orang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, </a:t>
            </a:r>
            <a:r>
              <a:rPr lang="en-US" dirty="0" err="1"/>
              <a:t>kecenderungannya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membiarkan</a:t>
            </a:r>
            <a:r>
              <a:rPr lang="en-US" dirty="0"/>
              <a:t> </a:t>
            </a:r>
            <a:r>
              <a:rPr lang="en-US" dirty="0" err="1"/>
              <a:t>semuanya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ketegangan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dorongan</a:t>
            </a:r>
            <a:r>
              <a:rPr lang="en-US" dirty="0"/>
              <a:t> yang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film.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Film </a:t>
            </a:r>
            <a:r>
              <a:rPr lang="en-US" dirty="0" err="1"/>
              <a:t>pengamatan</a:t>
            </a:r>
            <a:r>
              <a:rPr lang="en-US" dirty="0"/>
              <a:t>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kronologis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,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pembuat</a:t>
            </a:r>
            <a:r>
              <a:rPr lang="en-US" dirty="0"/>
              <a:t> film,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yang paling </a:t>
            </a: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mencampur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di </a:t>
            </a:r>
            <a:r>
              <a:rPr lang="en-US" dirty="0" err="1"/>
              <a:t>lokasi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benar-benar</a:t>
            </a:r>
            <a:r>
              <a:rPr lang="en-US" dirty="0"/>
              <a:t> </a:t>
            </a:r>
            <a:r>
              <a:rPr lang="en-US" dirty="0" err="1"/>
              <a:t>merusak</a:t>
            </a:r>
            <a:r>
              <a:rPr lang="en-US" dirty="0"/>
              <a:t> </a:t>
            </a:r>
            <a:r>
              <a:rPr lang="en-US" dirty="0" err="1"/>
              <a:t>kesan</a:t>
            </a:r>
            <a:r>
              <a:rPr lang="en-US" dirty="0"/>
              <a:t> </a:t>
            </a:r>
            <a:r>
              <a:rPr lang="en-US" dirty="0" err="1"/>
              <a:t>kronologi</a:t>
            </a:r>
            <a:r>
              <a:rPr lang="en-US" dirty="0"/>
              <a:t> film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2719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12" y="990600"/>
            <a:ext cx="894777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8038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Thematic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Banyak</a:t>
            </a:r>
            <a:r>
              <a:rPr lang="en-US" dirty="0"/>
              <a:t> film </a:t>
            </a:r>
            <a:r>
              <a:rPr lang="en-US" dirty="0" err="1"/>
              <a:t>dokumenter</a:t>
            </a:r>
            <a:r>
              <a:rPr lang="en-US" dirty="0"/>
              <a:t> </a:t>
            </a:r>
            <a:r>
              <a:rPr lang="en-US" dirty="0" err="1"/>
              <a:t>menawarkan</a:t>
            </a:r>
            <a:r>
              <a:rPr lang="en-US" dirty="0"/>
              <a:t> </a:t>
            </a:r>
            <a:r>
              <a:rPr lang="en-US" dirty="0" err="1"/>
              <a:t>tema</a:t>
            </a:r>
            <a:r>
              <a:rPr lang="en-US" dirty="0"/>
              <a:t>,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pengangguran</a:t>
            </a:r>
            <a:r>
              <a:rPr lang="en-US" dirty="0"/>
              <a:t> di </a:t>
            </a:r>
            <a:r>
              <a:rPr lang="en-US" dirty="0" err="1"/>
              <a:t>perumahan</a:t>
            </a:r>
            <a:r>
              <a:rPr lang="en-US" dirty="0"/>
              <a:t>, </a:t>
            </a:r>
            <a:r>
              <a:rPr lang="en-US" dirty="0" err="1"/>
              <a:t>pemanasan</a:t>
            </a:r>
            <a:r>
              <a:rPr lang="en-US" dirty="0"/>
              <a:t> global, </a:t>
            </a:r>
            <a:r>
              <a:rPr lang="en-US" dirty="0" err="1"/>
              <a:t>kekerasan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tangga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pertanian</a:t>
            </a:r>
            <a:r>
              <a:rPr lang="en-US" dirty="0"/>
              <a:t>. </a:t>
            </a:r>
          </a:p>
          <a:p>
            <a:endParaRPr lang="en-US" dirty="0" smtClean="0"/>
          </a:p>
          <a:p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/>
              <a:t>tema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6883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5" y="1143000"/>
            <a:ext cx="9026769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67634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Essay: a journey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Film </a:t>
            </a:r>
            <a:r>
              <a:rPr lang="en-US" dirty="0" err="1"/>
              <a:t>esai</a:t>
            </a:r>
            <a:r>
              <a:rPr lang="en-US" dirty="0"/>
              <a:t> </a:t>
            </a:r>
            <a:r>
              <a:rPr lang="en-US" dirty="0" err="1"/>
              <a:t>mengeksplorasi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, </a:t>
            </a:r>
            <a:r>
              <a:rPr lang="en-US" dirty="0" err="1"/>
              <a:t>pernyataan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tesis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diakhiri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argumen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esai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.</a:t>
            </a:r>
          </a:p>
          <a:p>
            <a:r>
              <a:rPr lang="en-US" dirty="0"/>
              <a:t>Film </a:t>
            </a:r>
            <a:r>
              <a:rPr lang="en-US" dirty="0" err="1"/>
              <a:t>esai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investigasi</a:t>
            </a:r>
            <a:r>
              <a:rPr lang="en-US" dirty="0"/>
              <a:t> </a:t>
            </a:r>
            <a:r>
              <a:rPr lang="en-US" dirty="0" err="1"/>
              <a:t>jurnalistik</a:t>
            </a:r>
            <a:r>
              <a:rPr lang="en-US" dirty="0"/>
              <a:t> di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0645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18" y="2057400"/>
            <a:ext cx="896676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92697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Comparison/juxtaposition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 </a:t>
            </a:r>
            <a:r>
              <a:rPr lang="en-US" dirty="0" err="1"/>
              <a:t>sini</a:t>
            </a:r>
            <a:r>
              <a:rPr lang="en-US" dirty="0"/>
              <a:t>, </a:t>
            </a:r>
            <a:r>
              <a:rPr lang="en-US" dirty="0" err="1"/>
              <a:t>pembuat</a:t>
            </a:r>
            <a:r>
              <a:rPr lang="en-US" dirty="0"/>
              <a:t> film </a:t>
            </a:r>
            <a:r>
              <a:rPr lang="en-US" dirty="0" err="1"/>
              <a:t>mengikuti</a:t>
            </a:r>
            <a:r>
              <a:rPr lang="en-US" dirty="0"/>
              <a:t> orang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di </a:t>
            </a:r>
            <a:r>
              <a:rPr lang="en-US" dirty="0" err="1"/>
              <a:t>lokasi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silang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maksud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Lintas</a:t>
            </a:r>
            <a:r>
              <a:rPr lang="en-US" dirty="0" smtClean="0"/>
              <a:t>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yang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film </a:t>
            </a:r>
            <a:r>
              <a:rPr lang="en-US" dirty="0" err="1"/>
              <a:t>fitur</a:t>
            </a:r>
            <a:r>
              <a:rPr lang="en-US" dirty="0"/>
              <a:t>.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adegan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dirinya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yang </a:t>
            </a:r>
            <a:r>
              <a:rPr lang="en-US" dirty="0" err="1"/>
              <a:t>mengarah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93060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2580"/>
            <a:ext cx="9121228" cy="6416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4828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Pembuatan</a:t>
            </a:r>
            <a:r>
              <a:rPr lang="en-US" dirty="0"/>
              <a:t> film </a:t>
            </a:r>
            <a:r>
              <a:rPr lang="en-US" dirty="0" err="1"/>
              <a:t>dokumenter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tradisi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penataan</a:t>
            </a:r>
            <a:r>
              <a:rPr lang="en-US" dirty="0"/>
              <a:t> </a:t>
            </a:r>
            <a:r>
              <a:rPr lang="en-US" dirty="0" err="1"/>
              <a:t>cuplikan</a:t>
            </a:r>
            <a:r>
              <a:rPr lang="en-US" dirty="0"/>
              <a:t> yang </a:t>
            </a:r>
            <a:r>
              <a:rPr lang="en-US" dirty="0" err="1"/>
              <a:t>diambil</a:t>
            </a:r>
            <a:r>
              <a:rPr lang="en-US" dirty="0"/>
              <a:t> di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sejarah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narasi</a:t>
            </a:r>
            <a:r>
              <a:rPr lang="en-US" dirty="0"/>
              <a:t> film. </a:t>
            </a:r>
            <a:endParaRPr lang="en-US" dirty="0" smtClean="0"/>
          </a:p>
          <a:p>
            <a:r>
              <a:rPr lang="en-US" dirty="0" smtClean="0"/>
              <a:t>Ada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film </a:t>
            </a:r>
            <a:r>
              <a:rPr lang="en-US" dirty="0" err="1"/>
              <a:t>dokumenter</a:t>
            </a:r>
            <a:r>
              <a:rPr lang="en-US" dirty="0"/>
              <a:t>, </a:t>
            </a:r>
            <a:r>
              <a:rPr lang="en-US" dirty="0" err="1"/>
              <a:t>dari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intervensionis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observasi</a:t>
            </a:r>
            <a:r>
              <a:rPr lang="en-US" dirty="0"/>
              <a:t> yang </a:t>
            </a:r>
            <a:r>
              <a:rPr lang="en-US" dirty="0" err="1"/>
              <a:t>terpisah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,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menghubungkan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, orang, </a:t>
            </a:r>
            <a:r>
              <a:rPr lang="en-US" dirty="0" err="1"/>
              <a:t>dan</a:t>
            </a:r>
            <a:r>
              <a:rPr lang="en-US" dirty="0"/>
              <a:t> ide </a:t>
            </a:r>
            <a:r>
              <a:rPr lang="en-US" dirty="0" err="1"/>
              <a:t>sedemikian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penonton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terpikat</a:t>
            </a:r>
            <a:r>
              <a:rPr lang="en-US" dirty="0"/>
              <a:t> </a:t>
            </a:r>
            <a:r>
              <a:rPr lang="en-US" dirty="0" err="1"/>
              <a:t>olehnya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/>
              <a:t>naratif</a:t>
            </a:r>
            <a:r>
              <a:rPr lang="en-US" dirty="0"/>
              <a:t> </a:t>
            </a:r>
            <a:r>
              <a:rPr lang="en-US" dirty="0" err="1" smtClean="0"/>
              <a:t>menekankan</a:t>
            </a:r>
            <a:r>
              <a:rPr lang="en-US" dirty="0" smtClean="0"/>
              <a:t> </a:t>
            </a:r>
            <a:r>
              <a:rPr lang="en-US" dirty="0" err="1"/>
              <a:t>jalannya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.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 smtClean="0"/>
              <a:t>dipahami</a:t>
            </a:r>
            <a:r>
              <a:rPr lang="en-US" dirty="0" smtClean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yang paling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hubungannya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, </a:t>
            </a:r>
            <a:r>
              <a:rPr lang="en-US" dirty="0" err="1"/>
              <a:t>pemotretan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proses </a:t>
            </a:r>
            <a:r>
              <a:rPr lang="en-US" dirty="0" err="1"/>
              <a:t>pengeditan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9439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Change and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drama </a:t>
            </a:r>
            <a:r>
              <a:rPr lang="en-US" dirty="0" err="1"/>
              <a:t>klasik</a:t>
            </a:r>
            <a:r>
              <a:rPr lang="en-US" dirty="0"/>
              <a:t>, '</a:t>
            </a:r>
            <a:r>
              <a:rPr lang="en-US" dirty="0" err="1"/>
              <a:t>konflik</a:t>
            </a:r>
            <a:r>
              <a:rPr lang="en-US" dirty="0"/>
              <a:t>'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fitur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yang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mengenalinya</a:t>
            </a:r>
            <a:r>
              <a:rPr lang="en-US" dirty="0"/>
              <a:t> di </a:t>
            </a:r>
            <a:r>
              <a:rPr lang="en-US" dirty="0" err="1"/>
              <a:t>banyak</a:t>
            </a:r>
            <a:r>
              <a:rPr lang="en-US" dirty="0"/>
              <a:t> film </a:t>
            </a:r>
            <a:r>
              <a:rPr lang="en-US" dirty="0" err="1"/>
              <a:t>dokumenter</a:t>
            </a:r>
            <a:r>
              <a:rPr lang="en-US" dirty="0"/>
              <a:t>.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 smtClean="0"/>
              <a:t>kasusnya</a:t>
            </a:r>
            <a:r>
              <a:rPr lang="en-US" dirty="0" smtClean="0"/>
              <a:t> di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film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, </a:t>
            </a:r>
            <a:r>
              <a:rPr lang="en-US" dirty="0" err="1"/>
              <a:t>otobiografi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dokumenter</a:t>
            </a:r>
            <a:r>
              <a:rPr lang="en-US" dirty="0"/>
              <a:t> </a:t>
            </a:r>
            <a:r>
              <a:rPr lang="en-US" dirty="0" err="1"/>
              <a:t>investigatif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/>
              <a:t>di </a:t>
            </a:r>
            <a:r>
              <a:rPr lang="en-US" dirty="0" err="1"/>
              <a:t>sini</a:t>
            </a:r>
            <a:r>
              <a:rPr lang="en-US" dirty="0"/>
              <a:t> </a:t>
            </a:r>
            <a:r>
              <a:rPr lang="en-US" dirty="0" err="1"/>
              <a:t>merujuk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penataan</a:t>
            </a:r>
            <a:r>
              <a:rPr lang="en-US" dirty="0"/>
              <a:t> - </a:t>
            </a:r>
            <a:r>
              <a:rPr lang="en-US" dirty="0" err="1"/>
              <a:t>misalnya</a:t>
            </a:r>
            <a:r>
              <a:rPr lang="en-US" dirty="0"/>
              <a:t>,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minoritas</a:t>
            </a:r>
            <a:r>
              <a:rPr lang="en-US" dirty="0"/>
              <a:t> yang </a:t>
            </a:r>
            <a:r>
              <a:rPr lang="en-US" dirty="0" err="1"/>
              <a:t>bertentangan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ide-ide </a:t>
            </a:r>
            <a:r>
              <a:rPr lang="en-US" dirty="0" err="1"/>
              <a:t>arus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, </a:t>
            </a:r>
            <a:r>
              <a:rPr lang="en-US" dirty="0" err="1"/>
              <a:t>Timur</a:t>
            </a:r>
            <a:r>
              <a:rPr lang="en-US" dirty="0"/>
              <a:t> versus Barat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yang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yang </a:t>
            </a:r>
            <a:r>
              <a:rPr lang="en-US" dirty="0" err="1"/>
              <a:t>mengasingkan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142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28800"/>
            <a:ext cx="7854669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016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481138"/>
            <a:ext cx="8401050" cy="389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782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Expository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543800" cy="484632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dokumenter</a:t>
            </a:r>
            <a:r>
              <a:rPr lang="en-US" dirty="0"/>
              <a:t> '</a:t>
            </a:r>
            <a:r>
              <a:rPr lang="en-US" dirty="0" err="1"/>
              <a:t>klasik</a:t>
            </a:r>
            <a:r>
              <a:rPr lang="en-US" dirty="0"/>
              <a:t>', yang </a:t>
            </a:r>
            <a:r>
              <a:rPr lang="en-US" dirty="0" err="1"/>
              <a:t>menggunakan</a:t>
            </a:r>
            <a:r>
              <a:rPr lang="en-US" dirty="0"/>
              <a:t> voice-over (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digambarkan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'</a:t>
            </a:r>
            <a:r>
              <a:rPr lang="en-US" dirty="0" err="1"/>
              <a:t>suara</a:t>
            </a:r>
            <a:r>
              <a:rPr lang="en-US" dirty="0"/>
              <a:t> </a:t>
            </a:r>
            <a:r>
              <a:rPr lang="en-US" dirty="0" err="1"/>
              <a:t>Tuhan</a:t>
            </a:r>
            <a:r>
              <a:rPr lang="en-US" dirty="0"/>
              <a:t>'),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fenomena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di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Film </a:t>
            </a:r>
            <a:r>
              <a:rPr lang="en-US" dirty="0" err="1"/>
              <a:t>dokumenter</a:t>
            </a:r>
            <a:r>
              <a:rPr lang="en-US" dirty="0"/>
              <a:t> </a:t>
            </a:r>
            <a:r>
              <a:rPr lang="en-US" dirty="0" err="1"/>
              <a:t>ekspositori</a:t>
            </a:r>
            <a:r>
              <a:rPr lang="en-US" dirty="0"/>
              <a:t> </a:t>
            </a:r>
            <a:r>
              <a:rPr lang="en-US" dirty="0" err="1"/>
              <a:t>kontemporer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pengisi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ditulis</a:t>
            </a:r>
            <a:r>
              <a:rPr lang="en-US" dirty="0"/>
              <a:t> yang </a:t>
            </a:r>
            <a:r>
              <a:rPr lang="en-US" dirty="0" err="1"/>
              <a:t>menempatkan</a:t>
            </a:r>
            <a:r>
              <a:rPr lang="en-US" dirty="0"/>
              <a:t> film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karenanya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perspektif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sejarah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/>
              <a:t>Narasi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yang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kontekstual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efisien</a:t>
            </a:r>
            <a:r>
              <a:rPr lang="en-US" dirty="0"/>
              <a:t>. </a:t>
            </a:r>
            <a:r>
              <a:rPr lang="en-US" dirty="0" err="1"/>
              <a:t>Koherensi</a:t>
            </a:r>
            <a:r>
              <a:rPr lang="en-US" dirty="0"/>
              <a:t> visual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dimanipulasi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narasi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diutamakan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bidikan</a:t>
            </a:r>
            <a:r>
              <a:rPr lang="en-US" dirty="0"/>
              <a:t> /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. </a:t>
            </a:r>
            <a:r>
              <a:rPr lang="en-US" dirty="0" err="1"/>
              <a:t>Narasi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narasi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koherensi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7208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Observational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bentuknya</a:t>
            </a:r>
            <a:r>
              <a:rPr lang="en-US" dirty="0"/>
              <a:t> yang paling </a:t>
            </a:r>
            <a:r>
              <a:rPr lang="en-US" dirty="0" err="1"/>
              <a:t>ketat</a:t>
            </a:r>
            <a:r>
              <a:rPr lang="en-US" dirty="0"/>
              <a:t>, film </a:t>
            </a:r>
            <a:r>
              <a:rPr lang="en-US" dirty="0" err="1"/>
              <a:t>dokumenter</a:t>
            </a:r>
            <a:r>
              <a:rPr lang="en-US" dirty="0"/>
              <a:t> </a:t>
            </a:r>
            <a:r>
              <a:rPr lang="en-US" dirty="0" err="1"/>
              <a:t>observasi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komentar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wawancara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/>
              <a:t>Kamera</a:t>
            </a:r>
            <a:r>
              <a:rPr lang="en-US" dirty="0"/>
              <a:t> </a:t>
            </a:r>
            <a:r>
              <a:rPr lang="en-US" dirty="0" err="1"/>
              <a:t>diarahkan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merekam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yang </a:t>
            </a:r>
            <a:r>
              <a:rPr lang="en-US" dirty="0" err="1"/>
              <a:t>berlangsung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butuh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lama, </a:t>
            </a:r>
            <a:r>
              <a:rPr lang="en-US" dirty="0" err="1"/>
              <a:t>suara</a:t>
            </a:r>
            <a:r>
              <a:rPr lang="en-US" dirty="0"/>
              <a:t> </a:t>
            </a:r>
            <a:r>
              <a:rPr lang="en-US" dirty="0" err="1"/>
              <a:t>sinkron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pemotretan</a:t>
            </a:r>
            <a:r>
              <a:rPr lang="en-US" dirty="0"/>
              <a:t> yang </a:t>
            </a:r>
            <a:r>
              <a:rPr lang="en-US" dirty="0" err="1"/>
              <a:t>goyah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estetika</a:t>
            </a:r>
            <a:r>
              <a:rPr lang="en-US" dirty="0"/>
              <a:t> mode </a:t>
            </a:r>
            <a:r>
              <a:rPr lang="en-US" dirty="0" err="1"/>
              <a:t>ini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observasional</a:t>
            </a:r>
            <a:r>
              <a:rPr lang="en-US" dirty="0"/>
              <a:t>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intervensi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adegan</a:t>
            </a:r>
            <a:r>
              <a:rPr lang="en-US" dirty="0"/>
              <a:t> pro-</a:t>
            </a:r>
            <a:r>
              <a:rPr lang="en-US" dirty="0" err="1"/>
              <a:t>filmis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berfokus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di </a:t>
            </a:r>
            <a:r>
              <a:rPr lang="en-US" dirty="0" err="1" smtClean="0"/>
              <a:t>lokasi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827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/>
              <a:t>Interactive/participatory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Di </a:t>
            </a:r>
            <a:r>
              <a:rPr lang="en-US" dirty="0" err="1"/>
              <a:t>sini</a:t>
            </a:r>
            <a:r>
              <a:rPr lang="en-US" dirty="0"/>
              <a:t> </a:t>
            </a:r>
            <a:r>
              <a:rPr lang="en-US" dirty="0" err="1"/>
              <a:t>pembuat</a:t>
            </a:r>
            <a:r>
              <a:rPr lang="en-US" dirty="0"/>
              <a:t> film </a:t>
            </a:r>
            <a:r>
              <a:rPr lang="en-US" dirty="0" err="1"/>
              <a:t>mewawancarai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berinteraksi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subyek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,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pembuat</a:t>
            </a:r>
            <a:r>
              <a:rPr lang="en-US" dirty="0"/>
              <a:t> film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di </a:t>
            </a:r>
            <a:r>
              <a:rPr lang="en-US" dirty="0" err="1"/>
              <a:t>layar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wawancara</a:t>
            </a:r>
            <a:r>
              <a:rPr lang="en-US" dirty="0"/>
              <a:t> </a:t>
            </a:r>
            <a:r>
              <a:rPr lang="en-US" dirty="0" err="1"/>
              <a:t>bertopeng</a:t>
            </a:r>
            <a:r>
              <a:rPr lang="en-US" dirty="0"/>
              <a:t> (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mendengar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pembuat</a:t>
            </a:r>
            <a:r>
              <a:rPr lang="en-US" dirty="0"/>
              <a:t> film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).</a:t>
            </a:r>
          </a:p>
          <a:p>
            <a:endParaRPr lang="en-US" dirty="0" smtClean="0"/>
          </a:p>
          <a:p>
            <a:r>
              <a:rPr lang="en-US" dirty="0" smtClean="0"/>
              <a:t>Mode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arsip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wawancara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ahli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saksi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rekaman</a:t>
            </a:r>
            <a:r>
              <a:rPr lang="en-US" dirty="0"/>
              <a:t> </a:t>
            </a:r>
            <a:r>
              <a:rPr lang="en-US" dirty="0" err="1"/>
              <a:t>pengamatan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pembuat</a:t>
            </a:r>
            <a:r>
              <a:rPr lang="en-US" dirty="0"/>
              <a:t> film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subjek</a:t>
            </a:r>
            <a:r>
              <a:rPr lang="en-US" dirty="0"/>
              <a:t> film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fitur</a:t>
            </a:r>
            <a:r>
              <a:rPr lang="en-US" dirty="0"/>
              <a:t> yang </a:t>
            </a:r>
            <a:r>
              <a:rPr lang="en-US" dirty="0" err="1"/>
              <a:t>menarik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pembuat</a:t>
            </a:r>
            <a:r>
              <a:rPr lang="en-US" dirty="0"/>
              <a:t> film yang </a:t>
            </a:r>
            <a:r>
              <a:rPr lang="en-US" dirty="0" err="1"/>
              <a:t>absen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visual yang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vokal</a:t>
            </a:r>
            <a:r>
              <a:rPr lang="en-US" dirty="0"/>
              <a:t>, </a:t>
            </a:r>
            <a:r>
              <a:rPr lang="en-US" dirty="0" err="1"/>
              <a:t>narasi</a:t>
            </a:r>
            <a:r>
              <a:rPr lang="en-US" dirty="0"/>
              <a:t> film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dialog </a:t>
            </a:r>
            <a:r>
              <a:rPr lang="en-US" dirty="0" err="1"/>
              <a:t>konstan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pembuat</a:t>
            </a:r>
            <a:r>
              <a:rPr lang="en-US" dirty="0"/>
              <a:t> film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subjek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18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err="1"/>
              <a:t>Performative</a:t>
            </a:r>
            <a:r>
              <a:rPr lang="en-US" b="0" dirty="0"/>
              <a:t>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 </a:t>
            </a:r>
            <a:r>
              <a:rPr lang="en-US" dirty="0" err="1"/>
              <a:t>performatif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sukses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di </a:t>
            </a:r>
            <a:r>
              <a:rPr lang="en-US" dirty="0" err="1"/>
              <a:t>bioskop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di </a:t>
            </a:r>
            <a:r>
              <a:rPr lang="en-US" dirty="0" err="1"/>
              <a:t>televisi</a:t>
            </a:r>
            <a:r>
              <a:rPr lang="en-US" dirty="0"/>
              <a:t>, </a:t>
            </a:r>
            <a:r>
              <a:rPr lang="en-US" dirty="0" err="1"/>
              <a:t>sejak</a:t>
            </a:r>
            <a:r>
              <a:rPr lang="en-US" dirty="0"/>
              <a:t> 1980-an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pembuat</a:t>
            </a:r>
            <a:r>
              <a:rPr lang="en-US" dirty="0"/>
              <a:t> film di </a:t>
            </a:r>
            <a:r>
              <a:rPr lang="en-US" dirty="0" err="1"/>
              <a:t>layar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Nick Broomfield, Louis Theroux </a:t>
            </a:r>
            <a:r>
              <a:rPr lang="en-US" dirty="0" err="1"/>
              <a:t>atau</a:t>
            </a:r>
            <a:r>
              <a:rPr lang="en-US" dirty="0"/>
              <a:t> Michael Moore,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penonton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subjek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huni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72587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68</TotalTime>
  <Words>852</Words>
  <Application>Microsoft Office PowerPoint</Application>
  <PresentationFormat>On-screen Show (4:3)</PresentationFormat>
  <Paragraphs>55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Opulent</vt:lpstr>
      <vt:lpstr>Struktur film dokumenter</vt:lpstr>
      <vt:lpstr>PowerPoint Presentation</vt:lpstr>
      <vt:lpstr>Change and development</vt:lpstr>
      <vt:lpstr>PowerPoint Presentation</vt:lpstr>
      <vt:lpstr>PowerPoint Presentation</vt:lpstr>
      <vt:lpstr>Expository mode</vt:lpstr>
      <vt:lpstr>Observational mode</vt:lpstr>
      <vt:lpstr>Interactive/participatory mode</vt:lpstr>
      <vt:lpstr>Performative mode</vt:lpstr>
      <vt:lpstr>Reflexive mode</vt:lpstr>
      <vt:lpstr>Poetic mode</vt:lpstr>
      <vt:lpstr>Creating structure: Chronology</vt:lpstr>
      <vt:lpstr>PowerPoint Presentation</vt:lpstr>
      <vt:lpstr>Thematic</vt:lpstr>
      <vt:lpstr>PowerPoint Presentation</vt:lpstr>
      <vt:lpstr>Essay: a journey</vt:lpstr>
      <vt:lpstr>PowerPoint Presentation</vt:lpstr>
      <vt:lpstr>Comparison/juxtaposition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 film dokumenter</dc:title>
  <dc:creator>Bias</dc:creator>
  <cp:lastModifiedBy>Bias</cp:lastModifiedBy>
  <cp:revision>6</cp:revision>
  <dcterms:created xsi:type="dcterms:W3CDTF">2019-10-28T15:23:37Z</dcterms:created>
  <dcterms:modified xsi:type="dcterms:W3CDTF">2019-10-28T16:32:09Z</dcterms:modified>
</cp:coreProperties>
</file>