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D5F46B6-F030-42D4-BB6B-FD75594A58D6}" type="datetimeFigureOut">
              <a:rPr lang="en-US" smtClean="0"/>
              <a:t>22-Oct-19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7F3B118-1235-43EE-A8EF-399C36E55BD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m/s?ie=UTF8&amp;search-alias=video&amp;field-keywords=Jean-Christophe%20Aver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err="1" smtClean="0"/>
              <a:t>Jenis-Jenis</a:t>
            </a:r>
            <a:r>
              <a:rPr lang="en-US" sz="5400" dirty="0" smtClean="0"/>
              <a:t> Film </a:t>
            </a:r>
            <a:r>
              <a:rPr lang="en-US" sz="5400" dirty="0" err="1" smtClean="0"/>
              <a:t>Dokumenter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Produksi</a:t>
            </a:r>
            <a:r>
              <a:rPr lang="en-US" dirty="0" smtClean="0"/>
              <a:t> 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9</a:t>
            </a:r>
          </a:p>
          <a:p>
            <a:endParaRPr lang="en-US" dirty="0"/>
          </a:p>
          <a:p>
            <a:r>
              <a:rPr lang="en-US" b="1" i="1" dirty="0" err="1" smtClean="0"/>
              <a:t>Dokumenter</a:t>
            </a:r>
            <a:r>
              <a:rPr lang="en-US" b="1" dirty="0" smtClean="0"/>
              <a:t> </a:t>
            </a:r>
            <a:r>
              <a:rPr lang="en-US" b="1" dirty="0"/>
              <a:t>: </a:t>
            </a:r>
            <a:r>
              <a:rPr lang="en-US" b="1" i="1" dirty="0"/>
              <a:t>Dari Ide </a:t>
            </a:r>
            <a:r>
              <a:rPr lang="en-US" b="1" i="1" dirty="0" err="1"/>
              <a:t>Sampai</a:t>
            </a:r>
            <a:r>
              <a:rPr lang="en-US" b="1" i="1" dirty="0"/>
              <a:t> </a:t>
            </a:r>
            <a:r>
              <a:rPr lang="en-US" b="1" i="1" dirty="0" err="1"/>
              <a:t>Produksi</a:t>
            </a:r>
            <a:r>
              <a:rPr lang="en-US" b="1" dirty="0"/>
              <a:t>, </a:t>
            </a:r>
            <a:r>
              <a:rPr lang="en-US" b="1" dirty="0" err="1"/>
              <a:t>Gerzon</a:t>
            </a:r>
            <a:r>
              <a:rPr lang="en-US" b="1" dirty="0"/>
              <a:t> R. </a:t>
            </a:r>
            <a:r>
              <a:rPr lang="en-US" b="1" dirty="0" err="1"/>
              <a:t>Ayawaila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INVESTIGASI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kepanjangan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</a:t>
            </a:r>
            <a:r>
              <a:rPr lang="en-US" dirty="0" err="1"/>
              <a:t>jurnalistik</a:t>
            </a:r>
            <a:r>
              <a:rPr lang="en-US" dirty="0"/>
              <a:t>.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visualnya</a:t>
            </a:r>
            <a:r>
              <a:rPr lang="en-US" dirty="0"/>
              <a:t> yang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ditonjolkan</a:t>
            </a:r>
            <a:r>
              <a:rPr lang="en-US" dirty="0"/>
              <a:t>.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mendalam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tidak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5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PERBANDINGAN &amp;  KONTRADIKSI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mentengahkan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film </a:t>
            </a:r>
            <a:r>
              <a:rPr lang="en-US" i="1" dirty="0"/>
              <a:t>Hoop Dreams</a:t>
            </a:r>
            <a:r>
              <a:rPr lang="en-US" dirty="0"/>
              <a:t> (1994)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Steve James.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,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Chicago </a:t>
            </a:r>
            <a:r>
              <a:rPr lang="en-US" dirty="0" err="1"/>
              <a:t>keturunan</a:t>
            </a:r>
            <a:r>
              <a:rPr lang="en-US" dirty="0"/>
              <a:t> Afro-America, William Gates </a:t>
            </a:r>
            <a:r>
              <a:rPr lang="en-US" dirty="0" err="1"/>
              <a:t>dan</a:t>
            </a:r>
            <a:r>
              <a:rPr lang="en-US" dirty="0"/>
              <a:t> Arthur Agee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atlit</a:t>
            </a:r>
            <a:r>
              <a:rPr lang="en-US" dirty="0"/>
              <a:t> basket </a:t>
            </a:r>
            <a:r>
              <a:rPr lang="en-US" dirty="0" err="1"/>
              <a:t>profesional</a:t>
            </a:r>
            <a:r>
              <a:rPr lang="en-US" dirty="0"/>
              <a:t>.</a:t>
            </a:r>
          </a:p>
          <a:p>
            <a:r>
              <a:rPr lang="en-US" dirty="0"/>
              <a:t>Michael Moore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Sicko</a:t>
            </a:r>
            <a:r>
              <a:rPr lang="en-US" dirty="0"/>
              <a:t> (2007)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di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Kanada</a:t>
            </a:r>
            <a:r>
              <a:rPr lang="en-US" dirty="0"/>
              <a:t>, </a:t>
            </a:r>
            <a:r>
              <a:rPr lang="en-US" dirty="0" err="1"/>
              <a:t>Inggris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Perancis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yang </a:t>
            </a:r>
            <a:r>
              <a:rPr lang="en-US" dirty="0" err="1"/>
              <a:t>justru</a:t>
            </a:r>
            <a:r>
              <a:rPr lang="en-US" dirty="0"/>
              <a:t> </a:t>
            </a:r>
            <a:r>
              <a:rPr lang="en-US" dirty="0" err="1"/>
              <a:t>tetangga</a:t>
            </a:r>
            <a:r>
              <a:rPr lang="en-US" dirty="0"/>
              <a:t>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Serikat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Kuba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9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ILMU PENGETAHUAN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Film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Sains</a:t>
            </a:r>
            <a:endParaRPr lang="en-US" dirty="0"/>
          </a:p>
          <a:p>
            <a:r>
              <a:rPr lang="en-US" dirty="0"/>
              <a:t>Film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binatang</a:t>
            </a:r>
            <a:r>
              <a:rPr lang="en-US" dirty="0"/>
              <a:t>,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,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,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,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kuliner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/>
              <a:t>Film </a:t>
            </a:r>
            <a:r>
              <a:rPr lang="en-US" dirty="0" err="1"/>
              <a:t>Instruksional</a:t>
            </a:r>
            <a:endParaRPr lang="en-US" dirty="0"/>
          </a:p>
          <a:p>
            <a:r>
              <a:rPr lang="en-US" dirty="0"/>
              <a:t>Film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mengajari</a:t>
            </a:r>
            <a:r>
              <a:rPr lang="en-US" dirty="0"/>
              <a:t> </a:t>
            </a:r>
            <a:r>
              <a:rPr lang="en-US" dirty="0" err="1"/>
              <a:t>pemirsanya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</a:t>
            </a:r>
            <a:r>
              <a:rPr lang="en-US" dirty="0" err="1"/>
              <a:t>gitar</a:t>
            </a:r>
            <a:r>
              <a:rPr lang="en-US" dirty="0"/>
              <a:t> </a:t>
            </a:r>
            <a:r>
              <a:rPr lang="en-US" dirty="0" err="1"/>
              <a:t>akustik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gitar</a:t>
            </a:r>
            <a:r>
              <a:rPr lang="en-US" dirty="0"/>
              <a:t> blues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, </a:t>
            </a:r>
            <a:r>
              <a:rPr lang="en-US" dirty="0" err="1"/>
              <a:t>memasang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</a:t>
            </a:r>
            <a:r>
              <a:rPr lang="en-US" dirty="0" err="1"/>
              <a:t>listrik</a:t>
            </a:r>
            <a:r>
              <a:rPr lang="en-US" dirty="0"/>
              <a:t>, </a:t>
            </a:r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bungan</a:t>
            </a:r>
            <a:r>
              <a:rPr lang="en-US" dirty="0"/>
              <a:t> yang </a:t>
            </a:r>
            <a:r>
              <a:rPr lang="en-US" dirty="0" err="1"/>
              <a:t>dijamin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, </a:t>
            </a:r>
            <a:r>
              <a:rPr lang="en-US" dirty="0" err="1"/>
              <a:t>menari</a:t>
            </a:r>
            <a:r>
              <a:rPr lang="en-US" dirty="0"/>
              <a:t> </a:t>
            </a:r>
            <a:r>
              <a:rPr lang="en-US" dirty="0" err="1"/>
              <a:t>perut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, </a:t>
            </a:r>
            <a:r>
              <a:rPr lang="en-US" dirty="0" err="1"/>
              <a:t>bermain</a:t>
            </a:r>
            <a:r>
              <a:rPr lang="en-US" dirty="0"/>
              <a:t> rafting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mengarungi</a:t>
            </a:r>
            <a:r>
              <a:rPr lang="en-US" dirty="0"/>
              <a:t> </a:t>
            </a:r>
            <a:r>
              <a:rPr lang="en-US" dirty="0" err="1"/>
              <a:t>arung</a:t>
            </a:r>
            <a:r>
              <a:rPr lang="en-US" dirty="0"/>
              <a:t> </a:t>
            </a:r>
            <a:r>
              <a:rPr lang="en-US" dirty="0" err="1"/>
              <a:t>jeram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6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harian</a:t>
            </a:r>
            <a:r>
              <a:rPr lang="en-US" dirty="0" smtClean="0"/>
              <a:t> (diary)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film </a:t>
            </a:r>
            <a:r>
              <a:rPr lang="en-US" dirty="0" err="1"/>
              <a:t>ber</a:t>
            </a:r>
            <a:r>
              <a:rPr lang="en-US" dirty="0"/>
              <a:t>–</a:t>
            </a:r>
            <a:r>
              <a:rPr lang="en-US" i="1" dirty="0"/>
              <a:t>genre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diceritakan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lain.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–</a:t>
            </a:r>
            <a:r>
              <a:rPr lang="en-US" dirty="0" err="1"/>
              <a:t>temanya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subjektif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,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kawan</a:t>
            </a:r>
            <a:r>
              <a:rPr lang="en-US" dirty="0"/>
              <a:t>–</a:t>
            </a:r>
            <a:r>
              <a:rPr lang="en-US" dirty="0" err="1"/>
              <a:t>kawannya</a:t>
            </a:r>
            <a:r>
              <a:rPr lang="en-US" dirty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/>
              <a:t>dirinya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ceritanya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linear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kronologis</a:t>
            </a:r>
            <a:r>
              <a:rPr lang="en-US" dirty="0"/>
              <a:t>, </a:t>
            </a:r>
            <a:r>
              <a:rPr lang="en-US" dirty="0" err="1"/>
              <a:t>narasi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 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detil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Dadang</a:t>
            </a:r>
            <a:r>
              <a:rPr lang="en-US" dirty="0"/>
              <a:t>, Jakarta. </a:t>
            </a:r>
            <a:r>
              <a:rPr lang="en-US" dirty="0" err="1"/>
              <a:t>Tanggal</a:t>
            </a:r>
            <a:r>
              <a:rPr lang="en-US" dirty="0"/>
              <a:t> 7 </a:t>
            </a:r>
            <a:r>
              <a:rPr lang="en-US" dirty="0" err="1"/>
              <a:t>Agustus</a:t>
            </a:r>
            <a:r>
              <a:rPr lang="en-US" dirty="0"/>
              <a:t> 2011, </a:t>
            </a:r>
            <a:r>
              <a:rPr lang="en-US" dirty="0" err="1"/>
              <a:t>Pukul</a:t>
            </a:r>
            <a:r>
              <a:rPr lang="en-US" dirty="0"/>
              <a:t> 13.19 WIB.</a:t>
            </a:r>
          </a:p>
        </p:txBody>
      </p:sp>
    </p:spTree>
    <p:extLst>
      <p:ext uri="{BB962C8B-B14F-4D97-AF65-F5344CB8AC3E}">
        <p14:creationId xmlns:p14="http://schemas.microsoft.com/office/powerpoint/2010/main" val="41637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MUSIK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konser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keliling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mempromosikan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album. 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sutradara</a:t>
            </a:r>
            <a:r>
              <a:rPr lang="en-US" dirty="0"/>
              <a:t> yang </a:t>
            </a:r>
            <a:r>
              <a:rPr lang="en-US" dirty="0" err="1"/>
              <a:t>membuatnya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genre</a:t>
            </a:r>
            <a:r>
              <a:rPr lang="en-US" dirty="0"/>
              <a:t> lain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biografi</a:t>
            </a:r>
            <a:r>
              <a:rPr lang="en-US" dirty="0"/>
              <a:t>, </a:t>
            </a:r>
            <a:r>
              <a:rPr lang="en-US" dirty="0" err="1"/>
              <a:t>sejarah</a:t>
            </a:r>
            <a:r>
              <a:rPr lang="en-US" dirty="0"/>
              <a:t>, diary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  </a:t>
            </a:r>
          </a:p>
        </p:txBody>
      </p:sp>
    </p:spTree>
    <p:extLst>
      <p:ext uri="{BB962C8B-B14F-4D97-AF65-F5344CB8AC3E}">
        <p14:creationId xmlns:p14="http://schemas.microsoft.com/office/powerpoint/2010/main" val="23659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ASSOCIATION PICTURE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film </a:t>
            </a:r>
            <a:r>
              <a:rPr lang="en-US" dirty="0" err="1"/>
              <a:t>eksperimental</a:t>
            </a:r>
            <a:r>
              <a:rPr lang="en-US" dirty="0"/>
              <a:t>. 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namanya</a:t>
            </a:r>
            <a:r>
              <a:rPr lang="en-US" dirty="0"/>
              <a:t>, film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–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disatukan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editing,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yang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ditangkap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 yang </a:t>
            </a:r>
            <a:r>
              <a:rPr lang="en-US" dirty="0" err="1"/>
              <a:t>terbentuk</a:t>
            </a:r>
            <a:r>
              <a:rPr lang="en-US" dirty="0"/>
              <a:t> di </a:t>
            </a:r>
            <a:r>
              <a:rPr lang="en-US" dirty="0" err="1"/>
              <a:t>benak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454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DOKUDRAMA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sub-</a:t>
            </a:r>
            <a:r>
              <a:rPr lang="en-US" dirty="0" err="1"/>
              <a:t>tipe</a:t>
            </a:r>
            <a:r>
              <a:rPr lang="en-US" dirty="0"/>
              <a:t> film, </a:t>
            </a:r>
            <a:r>
              <a:rPr lang="en-US" dirty="0" err="1"/>
              <a:t>dokudrama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dokumenter</a:t>
            </a:r>
            <a:r>
              <a:rPr lang="en-US" dirty="0"/>
              <a:t>. Film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penafsiran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peristiwanya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 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filmnya</a:t>
            </a:r>
            <a:r>
              <a:rPr lang="en-US" dirty="0"/>
              <a:t> (</a:t>
            </a:r>
            <a:r>
              <a:rPr lang="en-US" dirty="0" err="1"/>
              <a:t>tokoh</a:t>
            </a:r>
            <a:r>
              <a:rPr lang="en-US" dirty="0"/>
              <a:t>,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)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direkonstruksi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tempat</a:t>
            </a:r>
            <a:r>
              <a:rPr lang="en-US" dirty="0"/>
              <a:t>)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  yang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aslinya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film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Begitu</a:t>
            </a:r>
            <a:r>
              <a:rPr lang="en-US" dirty="0"/>
              <a:t> pula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, </a:t>
            </a:r>
            <a:r>
              <a:rPr lang="en-US" dirty="0" err="1"/>
              <a:t>pastinya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dimainkan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yang </a:t>
            </a:r>
            <a:r>
              <a:rPr lang="en-US" dirty="0" err="1"/>
              <a:t>sebisa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aslinya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Contoh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film </a:t>
            </a:r>
            <a:r>
              <a:rPr lang="en-US" dirty="0" err="1"/>
              <a:t>dokudrama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  </a:t>
            </a:r>
            <a:r>
              <a:rPr lang="en-US" i="1" dirty="0"/>
              <a:t>JFK</a:t>
            </a:r>
            <a:r>
              <a:rPr lang="en-US" dirty="0"/>
              <a:t> (Oliver Stone), </a:t>
            </a:r>
            <a:r>
              <a:rPr lang="en-US" i="1" dirty="0"/>
              <a:t>G30S/PKI</a:t>
            </a:r>
            <a:r>
              <a:rPr lang="en-US" dirty="0"/>
              <a:t> (</a:t>
            </a:r>
            <a:r>
              <a:rPr lang="en-US" dirty="0" err="1"/>
              <a:t>Arifin</a:t>
            </a:r>
            <a:r>
              <a:rPr lang="en-US" dirty="0"/>
              <a:t> C. </a:t>
            </a:r>
            <a:r>
              <a:rPr lang="en-US" dirty="0" err="1"/>
              <a:t>Noer</a:t>
            </a:r>
            <a:r>
              <a:rPr lang="en-US" dirty="0"/>
              <a:t>),  </a:t>
            </a:r>
            <a:r>
              <a:rPr lang="en-US" i="1" dirty="0"/>
              <a:t>All The President’s Men</a:t>
            </a:r>
            <a:r>
              <a:rPr lang="en-US" dirty="0"/>
              <a:t> (Alan J. </a:t>
            </a:r>
            <a:r>
              <a:rPr lang="en-US" dirty="0" err="1"/>
              <a:t>Pakula</a:t>
            </a:r>
            <a:r>
              <a:rPr lang="en-US" dirty="0"/>
              <a:t>) </a:t>
            </a:r>
            <a:r>
              <a:rPr lang="en-US" dirty="0" err="1"/>
              <a:t>dsb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128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MERAH DOKUDRAMA</a:t>
            </a:r>
          </a:p>
          <a:p>
            <a:r>
              <a:rPr lang="en-US" dirty="0" smtClean="0"/>
              <a:t>HIJAU POTRET</a:t>
            </a:r>
          </a:p>
          <a:p>
            <a:r>
              <a:rPr lang="en-US" dirty="0" smtClean="0"/>
              <a:t>KUNING MUSIK</a:t>
            </a:r>
          </a:p>
          <a:p>
            <a:r>
              <a:rPr lang="en-US" dirty="0" smtClean="0"/>
              <a:t>UNGU LAPORAN PERJALANAN</a:t>
            </a:r>
          </a:p>
          <a:p>
            <a:r>
              <a:rPr lang="en-US" dirty="0" smtClean="0"/>
              <a:t>BIRU NOSTALGIA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LAPORAN PERJALANAN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awalnya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dokumentasi</a:t>
            </a:r>
            <a:r>
              <a:rPr lang="en-US" b="1" dirty="0"/>
              <a:t> </a:t>
            </a:r>
            <a:r>
              <a:rPr lang="en-US" b="1" dirty="0" err="1"/>
              <a:t>antropologi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ahli</a:t>
            </a:r>
            <a:r>
              <a:rPr lang="en-US" b="1" dirty="0"/>
              <a:t> </a:t>
            </a:r>
            <a:r>
              <a:rPr lang="en-US" b="1" dirty="0" err="1"/>
              <a:t>etnolog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etnografi</a:t>
            </a:r>
            <a:r>
              <a:rPr lang="en-US" b="1" dirty="0"/>
              <a:t>. </a:t>
            </a:r>
            <a:r>
              <a:rPr lang="en-US" b="1" dirty="0" err="1"/>
              <a:t>Namun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perkembangannya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membahas</a:t>
            </a:r>
            <a:r>
              <a:rPr lang="en-US" b="1" dirty="0"/>
              <a:t> </a:t>
            </a:r>
            <a:r>
              <a:rPr lang="en-US" b="1" dirty="0" err="1"/>
              <a:t>banyak</a:t>
            </a:r>
            <a:r>
              <a:rPr lang="en-US" b="1" dirty="0"/>
              <a:t> </a:t>
            </a:r>
            <a:r>
              <a:rPr lang="en-US" b="1" dirty="0" err="1"/>
              <a:t>hal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yang paling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hingga</a:t>
            </a:r>
            <a:r>
              <a:rPr lang="en-US" b="1" dirty="0"/>
              <a:t> yang </a:t>
            </a:r>
            <a:r>
              <a:rPr lang="en-US" b="1" dirty="0" err="1"/>
              <a:t>remeh-temeh</a:t>
            </a:r>
            <a:r>
              <a:rPr lang="en-US" b="1" dirty="0"/>
              <a:t>, </a:t>
            </a:r>
            <a:r>
              <a:rPr lang="en-US" b="1" dirty="0" err="1"/>
              <a:t>sesuai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pesan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gaya</a:t>
            </a:r>
            <a:r>
              <a:rPr lang="en-US" b="1" dirty="0"/>
              <a:t> yang </a:t>
            </a:r>
            <a:r>
              <a:rPr lang="en-US" b="1" dirty="0" err="1"/>
              <a:t>dibuat</a:t>
            </a:r>
            <a:r>
              <a:rPr lang="en-US" b="1" dirty="0"/>
              <a:t>.  </a:t>
            </a:r>
            <a:r>
              <a:rPr lang="en-US" b="1" dirty="0" err="1"/>
              <a:t>Istilah</a:t>
            </a:r>
            <a:r>
              <a:rPr lang="en-US" b="1" dirty="0"/>
              <a:t> lain yang </a:t>
            </a:r>
            <a:r>
              <a:rPr lang="en-US" b="1" dirty="0" err="1"/>
              <a:t>sering</a:t>
            </a:r>
            <a:r>
              <a:rPr lang="en-US" b="1" dirty="0"/>
              <a:t> </a:t>
            </a:r>
            <a:r>
              <a:rPr lang="en-US" b="1" dirty="0" err="1"/>
              <a:t>digunakan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dokumenter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i="1" dirty="0"/>
              <a:t>travelogue</a:t>
            </a:r>
            <a:r>
              <a:rPr lang="en-US" b="1" dirty="0"/>
              <a:t>, travel film, </a:t>
            </a:r>
            <a:r>
              <a:rPr lang="en-US" b="1" i="1" dirty="0"/>
              <a:t>travel</a:t>
            </a:r>
            <a:r>
              <a:rPr lang="en-US" b="1" dirty="0"/>
              <a:t> </a:t>
            </a:r>
            <a:r>
              <a:rPr lang="en-US" b="1" i="1" dirty="0"/>
              <a:t>documentary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i="1" dirty="0"/>
              <a:t>adventures film</a:t>
            </a:r>
            <a:r>
              <a:rPr lang="en-US" b="1" dirty="0"/>
              <a:t>.</a:t>
            </a:r>
            <a:endParaRPr lang="en-US" dirty="0" smtClean="0"/>
          </a:p>
          <a:p>
            <a:r>
              <a:rPr lang="en-US" b="1" i="1" dirty="0" err="1"/>
              <a:t>Nanook</a:t>
            </a:r>
            <a:r>
              <a:rPr lang="en-US" b="1" i="1" dirty="0"/>
              <a:t> of the North</a:t>
            </a:r>
            <a:r>
              <a:rPr lang="en-US" b="1" dirty="0"/>
              <a:t> (1922) </a:t>
            </a:r>
            <a:endParaRPr lang="en-US" b="1" dirty="0" smtClean="0"/>
          </a:p>
          <a:p>
            <a:r>
              <a:rPr lang="en-US" b="1" i="1" dirty="0"/>
              <a:t>Song of </a:t>
            </a:r>
            <a:r>
              <a:rPr lang="en-US" b="1" i="1" dirty="0" smtClean="0"/>
              <a:t>Ceylon</a:t>
            </a:r>
          </a:p>
          <a:p>
            <a:r>
              <a:rPr lang="en-US" b="1" i="1" dirty="0" err="1" smtClean="0"/>
              <a:t>Jejak</a:t>
            </a:r>
            <a:r>
              <a:rPr lang="en-US" b="1" i="1" dirty="0" smtClean="0"/>
              <a:t> </a:t>
            </a:r>
            <a:r>
              <a:rPr lang="en-US" b="1" i="1" dirty="0" err="1" smtClean="0"/>
              <a:t>Petualang</a:t>
            </a:r>
            <a:r>
              <a:rPr lang="en-US" b="1" i="1" dirty="0" smtClean="0"/>
              <a:t>? Bag Packer?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Dalam</a:t>
            </a:r>
            <a:r>
              <a:rPr lang="en-US" b="1" dirty="0"/>
              <a:t> film </a:t>
            </a:r>
            <a:r>
              <a:rPr lang="en-US" b="1" dirty="0" err="1"/>
              <a:t>dokumenter</a:t>
            </a:r>
            <a:r>
              <a:rPr lang="en-US" b="1" dirty="0"/>
              <a:t>, genre </a:t>
            </a:r>
            <a:r>
              <a:rPr lang="en-US" b="1" dirty="0" err="1"/>
              <a:t>sejarah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salah</a:t>
            </a:r>
            <a:r>
              <a:rPr lang="en-US" b="1" dirty="0"/>
              <a:t> </a:t>
            </a:r>
            <a:r>
              <a:rPr lang="en-US" b="1" dirty="0" err="1"/>
              <a:t>satu</a:t>
            </a:r>
            <a:r>
              <a:rPr lang="en-US" b="1" dirty="0"/>
              <a:t> yang </a:t>
            </a:r>
            <a:r>
              <a:rPr lang="en-US" b="1" dirty="0" err="1"/>
              <a:t>sangat</a:t>
            </a:r>
            <a:r>
              <a:rPr lang="en-US" b="1" dirty="0"/>
              <a:t> </a:t>
            </a:r>
            <a:r>
              <a:rPr lang="en-US" b="1" dirty="0" err="1"/>
              <a:t>kental</a:t>
            </a:r>
            <a:r>
              <a:rPr lang="en-US" b="1" dirty="0"/>
              <a:t> </a:t>
            </a:r>
            <a:r>
              <a:rPr lang="en-US" b="1" dirty="0" err="1"/>
              <a:t>aspek</a:t>
            </a:r>
            <a:r>
              <a:rPr lang="en-US" b="1" dirty="0"/>
              <a:t> </a:t>
            </a:r>
            <a:r>
              <a:rPr lang="en-US" b="1" i="1" dirty="0"/>
              <a:t>referential</a:t>
            </a:r>
            <a:r>
              <a:rPr lang="en-US" b="1" dirty="0"/>
              <a:t> </a:t>
            </a:r>
            <a:r>
              <a:rPr lang="en-US" b="1" i="1" dirty="0"/>
              <a:t>meaning</a:t>
            </a:r>
            <a:r>
              <a:rPr lang="en-US" b="1" dirty="0"/>
              <a:t>-</a:t>
            </a:r>
            <a:r>
              <a:rPr lang="en-US" b="1" dirty="0" err="1"/>
              <a:t>nya</a:t>
            </a:r>
            <a:r>
              <a:rPr lang="en-US" b="1" dirty="0"/>
              <a:t> (</a:t>
            </a:r>
            <a:r>
              <a:rPr lang="en-US" b="1" dirty="0" err="1"/>
              <a:t>makna</a:t>
            </a:r>
            <a:r>
              <a:rPr lang="en-US" b="1" dirty="0"/>
              <a:t> yang </a:t>
            </a:r>
            <a:r>
              <a:rPr lang="en-US" b="1" dirty="0" err="1"/>
              <a:t>sangat</a:t>
            </a:r>
            <a:r>
              <a:rPr lang="en-US" b="1" dirty="0"/>
              <a:t> </a:t>
            </a:r>
            <a:r>
              <a:rPr lang="en-US" b="1" dirty="0" err="1"/>
              <a:t>bergantung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referensi</a:t>
            </a:r>
            <a:r>
              <a:rPr lang="en-US" b="1" dirty="0"/>
              <a:t> </a:t>
            </a:r>
            <a:r>
              <a:rPr lang="en-US" b="1" dirty="0" err="1"/>
              <a:t>peristiwanya</a:t>
            </a:r>
            <a:r>
              <a:rPr lang="en-US" b="1" dirty="0"/>
              <a:t>) </a:t>
            </a:r>
            <a:r>
              <a:rPr lang="en-US" b="1" dirty="0" err="1"/>
              <a:t>sebab</a:t>
            </a:r>
            <a:r>
              <a:rPr lang="en-US" b="1" dirty="0"/>
              <a:t> </a:t>
            </a:r>
            <a:r>
              <a:rPr lang="en-US" b="1" dirty="0" err="1"/>
              <a:t>keakuratan</a:t>
            </a:r>
            <a:r>
              <a:rPr lang="en-US" b="1" dirty="0"/>
              <a:t> data </a:t>
            </a:r>
            <a:r>
              <a:rPr lang="en-US" b="1" dirty="0" err="1"/>
              <a:t>sangat</a:t>
            </a:r>
            <a:r>
              <a:rPr lang="en-US" b="1" dirty="0"/>
              <a:t> </a:t>
            </a:r>
            <a:r>
              <a:rPr lang="en-US" b="1" dirty="0" err="1"/>
              <a:t>dijaga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hampir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boleh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yang </a:t>
            </a:r>
            <a:r>
              <a:rPr lang="en-US" b="1" dirty="0" err="1"/>
              <a:t>salah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b="1" dirty="0" err="1"/>
              <a:t>pemaparan</a:t>
            </a:r>
            <a:r>
              <a:rPr lang="en-US" b="1" dirty="0"/>
              <a:t> </a:t>
            </a:r>
            <a:r>
              <a:rPr lang="en-US" b="1" dirty="0" err="1"/>
              <a:t>datanya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</a:t>
            </a:r>
            <a:r>
              <a:rPr lang="en-US" b="1" dirty="0" err="1"/>
              <a:t>penafsirannya</a:t>
            </a:r>
            <a:r>
              <a:rPr lang="en-US" b="1" dirty="0" smtClean="0"/>
              <a:t>.</a:t>
            </a:r>
          </a:p>
          <a:p>
            <a:r>
              <a:rPr lang="en-US" b="1" i="1" dirty="0"/>
              <a:t>Night and </a:t>
            </a:r>
            <a:r>
              <a:rPr lang="en-US" b="1" i="1" dirty="0" smtClean="0"/>
              <a:t>Fog</a:t>
            </a:r>
          </a:p>
          <a:p>
            <a:r>
              <a:rPr lang="en-US" b="1" i="1" dirty="0"/>
              <a:t>Triumph of the Will</a:t>
            </a:r>
            <a:r>
              <a:rPr lang="en-US" b="1" dirty="0"/>
              <a:t> (1934), </a:t>
            </a:r>
            <a:r>
              <a:rPr lang="en-US" b="1" i="1" dirty="0"/>
              <a:t>Olympia I</a:t>
            </a:r>
            <a:r>
              <a:rPr lang="en-US" b="1" dirty="0"/>
              <a:t> : </a:t>
            </a:r>
            <a:r>
              <a:rPr lang="en-US" b="1" i="1" dirty="0"/>
              <a:t>Festival of Nations </a:t>
            </a:r>
            <a:r>
              <a:rPr lang="en-US" b="1" dirty="0"/>
              <a:t>(1937) &amp; </a:t>
            </a:r>
            <a:r>
              <a:rPr lang="en-US" b="1" i="1" dirty="0"/>
              <a:t>Olympia II : Festival of Beauty </a:t>
            </a:r>
            <a:r>
              <a:rPr lang="en-US" b="1" dirty="0"/>
              <a:t>(1938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Metro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POTRET / BIOGRAFI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Sesuai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namanya</a:t>
            </a:r>
            <a:r>
              <a:rPr lang="en-US" b="1" dirty="0"/>
              <a:t>, </a:t>
            </a:r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berkaitan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sosok</a:t>
            </a:r>
            <a:r>
              <a:rPr lang="en-US" b="1" dirty="0"/>
              <a:t> </a:t>
            </a:r>
            <a:r>
              <a:rPr lang="en-US" b="1" dirty="0" err="1"/>
              <a:t>seseorang</a:t>
            </a:r>
            <a:r>
              <a:rPr lang="en-US" b="1" dirty="0"/>
              <a:t>. </a:t>
            </a:r>
            <a:r>
              <a:rPr lang="en-US" b="1" dirty="0" err="1"/>
              <a:t>Mereka</a:t>
            </a:r>
            <a:r>
              <a:rPr lang="en-US" b="1" dirty="0"/>
              <a:t> yang </a:t>
            </a:r>
            <a:r>
              <a:rPr lang="en-US" b="1" dirty="0" err="1"/>
              <a:t>diangkat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tema</a:t>
            </a:r>
            <a:r>
              <a:rPr lang="en-US" b="1" dirty="0"/>
              <a:t> </a:t>
            </a:r>
            <a:r>
              <a:rPr lang="en-US" b="1" dirty="0" err="1"/>
              <a:t>utama</a:t>
            </a:r>
            <a:r>
              <a:rPr lang="en-US" b="1" dirty="0"/>
              <a:t> </a:t>
            </a:r>
            <a:r>
              <a:rPr lang="en-US" b="1" dirty="0" err="1"/>
              <a:t>biasanya</a:t>
            </a:r>
            <a:r>
              <a:rPr lang="en-US" b="1" dirty="0"/>
              <a:t> </a:t>
            </a:r>
            <a:r>
              <a:rPr lang="en-US" b="1" dirty="0" err="1"/>
              <a:t>seseorang</a:t>
            </a:r>
            <a:r>
              <a:rPr lang="en-US" b="1" dirty="0"/>
              <a:t> yang </a:t>
            </a:r>
            <a:r>
              <a:rPr lang="en-US" b="1" dirty="0" err="1"/>
              <a:t>dikenal</a:t>
            </a:r>
            <a:r>
              <a:rPr lang="en-US" b="1" dirty="0"/>
              <a:t> </a:t>
            </a:r>
            <a:r>
              <a:rPr lang="en-US" b="1" dirty="0" err="1"/>
              <a:t>luas</a:t>
            </a:r>
            <a:r>
              <a:rPr lang="en-US" b="1" dirty="0"/>
              <a:t> – di </a:t>
            </a:r>
            <a:r>
              <a:rPr lang="en-US" b="1" dirty="0" err="1"/>
              <a:t>dunia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tertentu</a:t>
            </a:r>
            <a:r>
              <a:rPr lang="en-US" b="1" dirty="0"/>
              <a:t> –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seseorang</a:t>
            </a:r>
            <a:r>
              <a:rPr lang="en-US" b="1" dirty="0"/>
              <a:t> yang </a:t>
            </a:r>
            <a:r>
              <a:rPr lang="en-US" b="1" dirty="0" err="1"/>
              <a:t>biasa</a:t>
            </a:r>
            <a:r>
              <a:rPr lang="en-US" b="1" dirty="0"/>
              <a:t> </a:t>
            </a:r>
            <a:r>
              <a:rPr lang="en-US" b="1" dirty="0" err="1"/>
              <a:t>namun</a:t>
            </a:r>
            <a:r>
              <a:rPr lang="en-US" b="1" dirty="0"/>
              <a:t>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kehebatan</a:t>
            </a:r>
            <a:r>
              <a:rPr lang="en-US" b="1" dirty="0"/>
              <a:t>, </a:t>
            </a:r>
            <a:r>
              <a:rPr lang="en-US" b="1" dirty="0" err="1"/>
              <a:t>keunikan</a:t>
            </a:r>
            <a:r>
              <a:rPr lang="en-US" b="1" dirty="0"/>
              <a:t> </a:t>
            </a:r>
            <a:r>
              <a:rPr lang="en-US" b="1" dirty="0" err="1"/>
              <a:t>ataupun</a:t>
            </a:r>
            <a:r>
              <a:rPr lang="en-US" b="1" dirty="0"/>
              <a:t> </a:t>
            </a:r>
            <a:r>
              <a:rPr lang="en-US" b="1" dirty="0" err="1"/>
              <a:t>aspek</a:t>
            </a:r>
            <a:r>
              <a:rPr lang="en-US" b="1" dirty="0"/>
              <a:t> lain yang </a:t>
            </a:r>
            <a:r>
              <a:rPr lang="en-US" b="1" dirty="0" err="1"/>
              <a:t>menarik</a:t>
            </a:r>
            <a:r>
              <a:rPr lang="en-US" b="1" dirty="0"/>
              <a:t>.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6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b="1" i="1" dirty="0" err="1"/>
              <a:t>Pertama</a:t>
            </a:r>
            <a:r>
              <a:rPr lang="en-US" b="1" dirty="0"/>
              <a:t>, </a:t>
            </a:r>
            <a:r>
              <a:rPr lang="en-US" b="1" dirty="0" err="1"/>
              <a:t>potret</a:t>
            </a:r>
            <a:r>
              <a:rPr lang="en-US" b="1" dirty="0"/>
              <a:t> </a:t>
            </a:r>
            <a:r>
              <a:rPr lang="en-US" b="1" dirty="0" err="1"/>
              <a:t>yaitu</a:t>
            </a:r>
            <a:r>
              <a:rPr lang="en-US" b="1" dirty="0"/>
              <a:t> film </a:t>
            </a:r>
            <a:r>
              <a:rPr lang="en-US" b="1" dirty="0" err="1"/>
              <a:t>dokumenter</a:t>
            </a:r>
            <a:r>
              <a:rPr lang="en-US" b="1" dirty="0"/>
              <a:t> yang </a:t>
            </a:r>
            <a:r>
              <a:rPr lang="en-US" b="1" dirty="0" err="1"/>
              <a:t>mengupas</a:t>
            </a:r>
            <a:r>
              <a:rPr lang="en-US" b="1" dirty="0"/>
              <a:t> </a:t>
            </a:r>
            <a:r>
              <a:rPr lang="en-US" b="1" dirty="0" err="1"/>
              <a:t>aspek</a:t>
            </a:r>
            <a:r>
              <a:rPr lang="en-US" b="1" dirty="0"/>
              <a:t> </a:t>
            </a:r>
            <a:r>
              <a:rPr lang="en-US" b="1" i="1" dirty="0"/>
              <a:t>human interest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seseorang</a:t>
            </a:r>
            <a:r>
              <a:rPr lang="en-US" b="1" dirty="0"/>
              <a:t>. Plot yang </a:t>
            </a:r>
            <a:r>
              <a:rPr lang="en-US" b="1" dirty="0" err="1"/>
              <a:t>diambil</a:t>
            </a:r>
            <a:r>
              <a:rPr lang="en-US" b="1" dirty="0"/>
              <a:t> </a:t>
            </a:r>
            <a:r>
              <a:rPr lang="en-US" b="1" dirty="0" err="1"/>
              <a:t>biasanya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peristiwa</a:t>
            </a:r>
            <a:r>
              <a:rPr lang="en-US" b="1" dirty="0"/>
              <a:t>–</a:t>
            </a:r>
            <a:r>
              <a:rPr lang="en-US" b="1" dirty="0" err="1"/>
              <a:t>peristiwa</a:t>
            </a:r>
            <a:r>
              <a:rPr lang="en-US" b="1" dirty="0"/>
              <a:t>  yang </a:t>
            </a:r>
            <a:r>
              <a:rPr lang="en-US" b="1" dirty="0" err="1"/>
              <a:t>dianggap</a:t>
            </a:r>
            <a:r>
              <a:rPr lang="en-US" b="1" dirty="0"/>
              <a:t>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krusial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orang </a:t>
            </a:r>
            <a:r>
              <a:rPr lang="en-US" b="1" dirty="0" err="1"/>
              <a:t>tersebut</a:t>
            </a:r>
            <a:r>
              <a:rPr lang="en-US" b="1" dirty="0"/>
              <a:t>. </a:t>
            </a:r>
            <a:r>
              <a:rPr lang="en-US" b="1" dirty="0" err="1"/>
              <a:t>Isinya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berupa</a:t>
            </a:r>
            <a:r>
              <a:rPr lang="en-US" b="1" dirty="0"/>
              <a:t> </a:t>
            </a:r>
            <a:r>
              <a:rPr lang="en-US" b="1" dirty="0" err="1"/>
              <a:t>sanjungan</a:t>
            </a:r>
            <a:r>
              <a:rPr lang="en-US" b="1" dirty="0"/>
              <a:t>, </a:t>
            </a:r>
            <a:r>
              <a:rPr lang="en-US" b="1" dirty="0" err="1"/>
              <a:t>simpati</a:t>
            </a:r>
            <a:r>
              <a:rPr lang="en-US" b="1" dirty="0"/>
              <a:t>, </a:t>
            </a:r>
            <a:r>
              <a:rPr lang="en-US" b="1" dirty="0" err="1"/>
              <a:t>krtitik</a:t>
            </a:r>
            <a:r>
              <a:rPr lang="en-US" b="1" dirty="0"/>
              <a:t> </a:t>
            </a:r>
            <a:r>
              <a:rPr lang="en-US" b="1" dirty="0" err="1"/>
              <a:t>pedas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bahkan</a:t>
            </a:r>
            <a:r>
              <a:rPr lang="en-US" b="1" dirty="0"/>
              <a:t> </a:t>
            </a:r>
            <a:r>
              <a:rPr lang="en-US" b="1" dirty="0" err="1"/>
              <a:t>pemikiran</a:t>
            </a:r>
            <a:r>
              <a:rPr lang="en-US" b="1" dirty="0"/>
              <a:t> sang </a:t>
            </a:r>
            <a:r>
              <a:rPr lang="en-US" b="1" dirty="0" err="1"/>
              <a:t>tokoh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dirty="0" smtClean="0"/>
              <a:t>Fog </a:t>
            </a:r>
            <a:r>
              <a:rPr lang="en-US" b="1" dirty="0"/>
              <a:t>of War (2003) </a:t>
            </a:r>
            <a:r>
              <a:rPr lang="en-US" b="1" dirty="0" err="1"/>
              <a:t>karya</a:t>
            </a:r>
            <a:r>
              <a:rPr lang="en-US" b="1" dirty="0"/>
              <a:t> Errol Morris yang </a:t>
            </a:r>
            <a:r>
              <a:rPr lang="en-US" b="1" dirty="0" err="1"/>
              <a:t>menggambarkan</a:t>
            </a:r>
            <a:r>
              <a:rPr lang="en-US" b="1" dirty="0"/>
              <a:t> </a:t>
            </a:r>
            <a:r>
              <a:rPr lang="en-US" b="1" dirty="0" err="1"/>
              <a:t>pemikiran</a:t>
            </a:r>
            <a:r>
              <a:rPr lang="en-US" b="1" dirty="0"/>
              <a:t> </a:t>
            </a:r>
            <a:r>
              <a:rPr lang="en-US" b="1" dirty="0" err="1"/>
              <a:t>strategi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Robert S. McNamara, </a:t>
            </a:r>
            <a:r>
              <a:rPr lang="en-US" b="1" dirty="0" err="1"/>
              <a:t>mantan</a:t>
            </a:r>
            <a:r>
              <a:rPr lang="en-US" b="1" dirty="0"/>
              <a:t> </a:t>
            </a:r>
            <a:r>
              <a:rPr lang="en-US" b="1" dirty="0" err="1"/>
              <a:t>Menteri</a:t>
            </a:r>
            <a:r>
              <a:rPr lang="en-US" b="1" dirty="0"/>
              <a:t> </a:t>
            </a:r>
            <a:r>
              <a:rPr lang="en-US" b="1" dirty="0" err="1"/>
              <a:t>Pertahanan</a:t>
            </a:r>
            <a:r>
              <a:rPr lang="en-US" b="1" dirty="0"/>
              <a:t> di </a:t>
            </a:r>
            <a:r>
              <a:rPr lang="en-US" b="1" dirty="0" err="1"/>
              <a:t>masa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 </a:t>
            </a:r>
            <a:r>
              <a:rPr lang="en-US" b="1" dirty="0" err="1"/>
              <a:t>Presiden</a:t>
            </a:r>
            <a:r>
              <a:rPr lang="en-US" b="1" dirty="0"/>
              <a:t> John. F Kennedy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Presiden</a:t>
            </a:r>
            <a:r>
              <a:rPr lang="en-US" b="1" dirty="0"/>
              <a:t> Lyndon Johnson. </a:t>
            </a:r>
            <a:endParaRPr lang="en-US" b="1" dirty="0" smtClean="0"/>
          </a:p>
          <a:p>
            <a:r>
              <a:rPr lang="en-US" b="1" i="1" dirty="0" smtClean="0"/>
              <a:t>Salvador </a:t>
            </a:r>
            <a:r>
              <a:rPr lang="en-US" b="1" i="1" dirty="0"/>
              <a:t>Dali: A Soft Self-Portrait</a:t>
            </a:r>
            <a:r>
              <a:rPr lang="en-US" b="1" dirty="0"/>
              <a:t> (1970) </a:t>
            </a:r>
            <a:r>
              <a:rPr lang="en-US" b="1" dirty="0" err="1"/>
              <a:t>karya</a:t>
            </a:r>
            <a:r>
              <a:rPr lang="en-US" b="1" dirty="0">
                <a:hlinkClick r:id="rId2"/>
              </a:rPr>
              <a:t> </a:t>
            </a:r>
            <a:r>
              <a:rPr lang="en-US" b="1" dirty="0"/>
              <a:t>Jean-Christophe </a:t>
            </a:r>
            <a:r>
              <a:rPr lang="en-US" b="1" dirty="0" err="1"/>
              <a:t>Averty</a:t>
            </a:r>
            <a:r>
              <a:rPr lang="en-US" b="1" dirty="0"/>
              <a:t>, </a:t>
            </a:r>
            <a:endParaRPr lang="en-US" b="1" dirty="0" smtClean="0"/>
          </a:p>
          <a:p>
            <a:r>
              <a:rPr lang="en-US" b="1" i="1" dirty="0" smtClean="0"/>
              <a:t>Maria </a:t>
            </a:r>
            <a:r>
              <a:rPr lang="en-US" b="1" i="1" dirty="0"/>
              <a:t>Callas: La </a:t>
            </a:r>
            <a:r>
              <a:rPr lang="en-US" b="1" i="1" dirty="0" err="1"/>
              <a:t>Divina</a:t>
            </a:r>
            <a:r>
              <a:rPr lang="en-US" b="1" i="1" dirty="0"/>
              <a:t> – A Portrait</a:t>
            </a:r>
            <a:r>
              <a:rPr lang="en-US" b="1" dirty="0"/>
              <a:t> (1987) </a:t>
            </a:r>
            <a:r>
              <a:rPr lang="en-US" b="1" dirty="0" err="1"/>
              <a:t>karya</a:t>
            </a:r>
            <a:r>
              <a:rPr lang="en-US" b="1" dirty="0"/>
              <a:t> Tony Palmer, </a:t>
            </a:r>
            <a:endParaRPr lang="en-US" b="1" dirty="0" smtClean="0"/>
          </a:p>
          <a:p>
            <a:r>
              <a:rPr lang="en-US" b="1" dirty="0" err="1" smtClean="0"/>
              <a:t>Zidane</a:t>
            </a:r>
            <a:r>
              <a:rPr lang="en-US" b="1" dirty="0" smtClean="0"/>
              <a:t> </a:t>
            </a:r>
            <a:r>
              <a:rPr lang="en-US" b="1" dirty="0"/>
              <a:t>: A 21st Century Portrait (2006)</a:t>
            </a:r>
            <a:r>
              <a:rPr lang="en-US" b="1" i="1" dirty="0"/>
              <a:t> </a:t>
            </a:r>
            <a:r>
              <a:rPr lang="en-US" b="1" dirty="0"/>
              <a:t>yang </a:t>
            </a:r>
            <a:r>
              <a:rPr lang="en-US" b="1" dirty="0" err="1"/>
              <a:t>disutradarai</a:t>
            </a:r>
            <a:r>
              <a:rPr lang="en-US" b="1" dirty="0"/>
              <a:t> Douglas Gordon </a:t>
            </a:r>
            <a:r>
              <a:rPr lang="en-US" b="1" dirty="0" err="1"/>
              <a:t>serta</a:t>
            </a:r>
            <a:r>
              <a:rPr lang="en-US" b="1" dirty="0"/>
              <a:t> </a:t>
            </a:r>
            <a:r>
              <a:rPr lang="en-US" b="1" dirty="0" err="1"/>
              <a:t>Phillipe</a:t>
            </a:r>
            <a:r>
              <a:rPr lang="en-US" b="1" dirty="0"/>
              <a:t> </a:t>
            </a:r>
            <a:r>
              <a:rPr lang="en-US" b="1" dirty="0" err="1"/>
              <a:t>Parreno</a:t>
            </a:r>
            <a:r>
              <a:rPr lang="en-US" b="1" dirty="0"/>
              <a:t> </a:t>
            </a:r>
            <a:r>
              <a:rPr lang="en-US" b="1" dirty="0" err="1"/>
              <a:t>dan</a:t>
            </a:r>
            <a:r>
              <a:rPr lang="en-US" b="1" dirty="0"/>
              <a:t> lain </a:t>
            </a:r>
            <a:r>
              <a:rPr lang="en-US" b="1" dirty="0" err="1"/>
              <a:t>sebagainya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6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b="1" i="1" dirty="0" err="1"/>
              <a:t>Kedua</a:t>
            </a:r>
            <a:r>
              <a:rPr lang="en-US" b="1" dirty="0"/>
              <a:t>, </a:t>
            </a:r>
            <a:r>
              <a:rPr lang="en-US" b="1" dirty="0" err="1"/>
              <a:t>biografi</a:t>
            </a:r>
            <a:r>
              <a:rPr lang="en-US" b="1" dirty="0"/>
              <a:t> yang </a:t>
            </a:r>
            <a:r>
              <a:rPr lang="en-US" b="1" dirty="0" err="1"/>
              <a:t>cenderung</a:t>
            </a:r>
            <a:r>
              <a:rPr lang="en-US" b="1" dirty="0"/>
              <a:t> </a:t>
            </a:r>
            <a:r>
              <a:rPr lang="en-US" b="1" dirty="0" err="1"/>
              <a:t>mengupas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kronologis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yang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garis</a:t>
            </a:r>
            <a:r>
              <a:rPr lang="en-US" b="1" dirty="0"/>
              <a:t> </a:t>
            </a:r>
            <a:r>
              <a:rPr lang="en-US" b="1" dirty="0" err="1"/>
              <a:t>penceritaan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awal</a:t>
            </a:r>
            <a:r>
              <a:rPr lang="en-US" b="1" dirty="0"/>
              <a:t> </a:t>
            </a:r>
            <a:r>
              <a:rPr lang="en-US" b="1" dirty="0" err="1"/>
              <a:t>tokoh</a:t>
            </a:r>
            <a:r>
              <a:rPr lang="en-US" b="1" dirty="0"/>
              <a:t> </a:t>
            </a:r>
            <a:r>
              <a:rPr lang="en-US" b="1" dirty="0" err="1"/>
              <a:t>dilahirkan</a:t>
            </a:r>
            <a:r>
              <a:rPr lang="en-US" b="1" dirty="0"/>
              <a:t> </a:t>
            </a:r>
            <a:r>
              <a:rPr lang="en-US" b="1" dirty="0" err="1"/>
              <a:t>hingga</a:t>
            </a:r>
            <a:r>
              <a:rPr lang="en-US" b="1" dirty="0"/>
              <a:t> </a:t>
            </a:r>
            <a:r>
              <a:rPr lang="en-US" b="1" dirty="0" err="1"/>
              <a:t>saat</a:t>
            </a:r>
            <a:r>
              <a:rPr lang="en-US" b="1" dirty="0"/>
              <a:t> </a:t>
            </a:r>
            <a:r>
              <a:rPr lang="en-US" b="1" dirty="0" err="1"/>
              <a:t>tertentu</a:t>
            </a:r>
            <a:r>
              <a:rPr lang="en-US" b="1" dirty="0"/>
              <a:t> (</a:t>
            </a:r>
            <a:r>
              <a:rPr lang="en-US" b="1" dirty="0" err="1"/>
              <a:t>masa</a:t>
            </a:r>
            <a:r>
              <a:rPr lang="en-US" b="1" dirty="0"/>
              <a:t> </a:t>
            </a:r>
            <a:r>
              <a:rPr lang="en-US" b="1" dirty="0" err="1"/>
              <a:t>sekarang</a:t>
            </a:r>
            <a:r>
              <a:rPr lang="en-US" b="1" dirty="0"/>
              <a:t>, </a:t>
            </a:r>
            <a:r>
              <a:rPr lang="en-US" b="1" dirty="0" err="1"/>
              <a:t>saat</a:t>
            </a:r>
            <a:r>
              <a:rPr lang="en-US" b="1" dirty="0"/>
              <a:t> </a:t>
            </a:r>
            <a:r>
              <a:rPr lang="en-US" b="1" dirty="0" err="1"/>
              <a:t>meninggal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saat</a:t>
            </a:r>
            <a:r>
              <a:rPr lang="en-US" b="1" dirty="0"/>
              <a:t> </a:t>
            </a:r>
            <a:r>
              <a:rPr lang="en-US" b="1" dirty="0" err="1"/>
              <a:t>kesuksesan</a:t>
            </a:r>
            <a:r>
              <a:rPr lang="en-US" b="1" dirty="0"/>
              <a:t> sang </a:t>
            </a:r>
            <a:r>
              <a:rPr lang="en-US" b="1" dirty="0" err="1"/>
              <a:t>tokoh</a:t>
            </a:r>
            <a:r>
              <a:rPr lang="en-US" b="1" dirty="0"/>
              <a:t>) yang </a:t>
            </a:r>
            <a:r>
              <a:rPr lang="en-US" b="1" dirty="0" err="1"/>
              <a:t>diinginkan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pembuat</a:t>
            </a:r>
            <a:r>
              <a:rPr lang="en-US" b="1" dirty="0"/>
              <a:t> </a:t>
            </a:r>
            <a:r>
              <a:rPr lang="en-US" b="1" dirty="0" err="1"/>
              <a:t>filmnya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i="1" dirty="0" smtClean="0"/>
              <a:t>The </a:t>
            </a:r>
            <a:r>
              <a:rPr lang="en-US" b="1" i="1" dirty="0"/>
              <a:t>Day After Trinity</a:t>
            </a:r>
            <a:r>
              <a:rPr lang="en-US" b="1" dirty="0"/>
              <a:t> (1981) </a:t>
            </a:r>
            <a:r>
              <a:rPr lang="en-US" b="1" dirty="0" err="1"/>
              <a:t>karya</a:t>
            </a:r>
            <a:r>
              <a:rPr lang="en-US" b="1" dirty="0"/>
              <a:t> Jon Else 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salah</a:t>
            </a:r>
            <a:r>
              <a:rPr lang="en-US" b="1" dirty="0"/>
              <a:t> </a:t>
            </a:r>
            <a:r>
              <a:rPr lang="en-US" b="1" dirty="0" err="1"/>
              <a:t>satunya</a:t>
            </a:r>
            <a:r>
              <a:rPr lang="en-US" b="1" dirty="0"/>
              <a:t>. Film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berkisah</a:t>
            </a:r>
            <a:r>
              <a:rPr lang="en-US" b="1" dirty="0"/>
              <a:t>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seputar</a:t>
            </a:r>
            <a:r>
              <a:rPr lang="en-US" b="1" dirty="0"/>
              <a:t> </a:t>
            </a:r>
            <a:r>
              <a:rPr lang="en-US" b="1" dirty="0" err="1"/>
              <a:t>bom</a:t>
            </a:r>
            <a:r>
              <a:rPr lang="en-US" b="1" dirty="0"/>
              <a:t> atom yang </a:t>
            </a:r>
            <a:r>
              <a:rPr lang="en-US" b="1" dirty="0" err="1"/>
              <a:t>diciptakan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Robert Oppenheimer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penyesalannya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penyalahgunaan</a:t>
            </a:r>
            <a:r>
              <a:rPr lang="en-US" b="1" dirty="0"/>
              <a:t> </a:t>
            </a:r>
            <a:r>
              <a:rPr lang="en-US" b="1" dirty="0" err="1"/>
              <a:t>teknologi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membombardir</a:t>
            </a:r>
            <a:r>
              <a:rPr lang="en-US" b="1" dirty="0"/>
              <a:t> Hiroshima </a:t>
            </a:r>
            <a:r>
              <a:rPr lang="en-US" b="1" dirty="0" err="1"/>
              <a:t>dan</a:t>
            </a:r>
            <a:r>
              <a:rPr lang="en-US" b="1" dirty="0"/>
              <a:t> Nagasaki </a:t>
            </a:r>
            <a:r>
              <a:rPr lang="en-US" b="1" dirty="0" err="1"/>
              <a:t>tahun</a:t>
            </a:r>
            <a:r>
              <a:rPr lang="en-US" b="1" dirty="0"/>
              <a:t> 1945. </a:t>
            </a:r>
            <a:endParaRPr lang="en-US" b="1" dirty="0" smtClean="0"/>
          </a:p>
          <a:p>
            <a:r>
              <a:rPr lang="en-US" b="1" dirty="0" smtClean="0"/>
              <a:t>Metro </a:t>
            </a:r>
            <a:r>
              <a:rPr lang="en-US" b="1" dirty="0"/>
              <a:t>TV </a:t>
            </a:r>
            <a:r>
              <a:rPr lang="en-US" b="1" dirty="0" err="1"/>
              <a:t>dalam</a:t>
            </a:r>
            <a:r>
              <a:rPr lang="en-US" b="1" dirty="0"/>
              <a:t> Metro Files-</a:t>
            </a:r>
            <a:r>
              <a:rPr lang="en-US" b="1" dirty="0" err="1"/>
              <a:t>nya</a:t>
            </a:r>
            <a:r>
              <a:rPr lang="en-US" b="1" dirty="0"/>
              <a:t> </a:t>
            </a:r>
            <a:r>
              <a:rPr lang="en-US" b="1" dirty="0" err="1"/>
              <a:t>pernah</a:t>
            </a:r>
            <a:r>
              <a:rPr lang="en-US" b="1" dirty="0"/>
              <a:t> </a:t>
            </a:r>
            <a:r>
              <a:rPr lang="en-US" b="1" dirty="0" err="1"/>
              <a:t>mengulas</a:t>
            </a:r>
            <a:r>
              <a:rPr lang="en-US" b="1" dirty="0"/>
              <a:t>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perjuangan</a:t>
            </a:r>
            <a:r>
              <a:rPr lang="en-US" b="1" dirty="0"/>
              <a:t> </a:t>
            </a:r>
            <a:r>
              <a:rPr lang="en-US" b="1" dirty="0" err="1"/>
              <a:t>Laksamana</a:t>
            </a:r>
            <a:r>
              <a:rPr lang="en-US" b="1" dirty="0"/>
              <a:t> </a:t>
            </a:r>
            <a:r>
              <a:rPr lang="en-US" b="1" dirty="0" err="1"/>
              <a:t>Muda</a:t>
            </a:r>
            <a:r>
              <a:rPr lang="en-US" b="1" dirty="0"/>
              <a:t> John Lie yang </a:t>
            </a:r>
            <a:r>
              <a:rPr lang="en-US" b="1" dirty="0" err="1"/>
              <a:t>memperjuangkan</a:t>
            </a:r>
            <a:r>
              <a:rPr lang="en-US" b="1" dirty="0"/>
              <a:t> Indonesia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laut</a:t>
            </a:r>
            <a:r>
              <a:rPr lang="en-US" b="1" dirty="0"/>
              <a:t> di </a:t>
            </a:r>
            <a:r>
              <a:rPr lang="en-US" b="1" dirty="0" err="1"/>
              <a:t>mana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saat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banyak</a:t>
            </a:r>
            <a:r>
              <a:rPr lang="en-US" b="1" dirty="0"/>
              <a:t> orang </a:t>
            </a:r>
            <a:r>
              <a:rPr lang="en-US" b="1" dirty="0" err="1"/>
              <a:t>masih</a:t>
            </a:r>
            <a:r>
              <a:rPr lang="en-US" b="1" dirty="0"/>
              <a:t> </a:t>
            </a:r>
            <a:r>
              <a:rPr lang="en-US" b="1" dirty="0" err="1"/>
              <a:t>bergunjing</a:t>
            </a:r>
            <a:r>
              <a:rPr lang="en-US" b="1" dirty="0"/>
              <a:t>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pribumi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keturunan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668963"/>
          </a:xfrm>
        </p:spPr>
        <p:txBody>
          <a:bodyPr>
            <a:normAutofit lnSpcReduction="10000"/>
          </a:bodyPr>
          <a:lstStyle/>
          <a:p>
            <a:r>
              <a:rPr lang="en-US" i="1" dirty="0" err="1"/>
              <a:t>Ketiga</a:t>
            </a:r>
            <a:r>
              <a:rPr lang="en-US" dirty="0"/>
              <a:t>, </a:t>
            </a:r>
            <a:r>
              <a:rPr lang="en-US" dirty="0" err="1"/>
              <a:t>profil</a:t>
            </a:r>
            <a:r>
              <a:rPr lang="en-US" dirty="0"/>
              <a:t>. </a:t>
            </a:r>
            <a:r>
              <a:rPr lang="en-US" i="1" dirty="0"/>
              <a:t>Sub-genre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persamaannya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pariwara</a:t>
            </a:r>
            <a:r>
              <a:rPr lang="en-US" dirty="0"/>
              <a:t> (</a:t>
            </a:r>
            <a:r>
              <a:rPr lang="en-US" dirty="0" err="1"/>
              <a:t>iklan</a:t>
            </a:r>
            <a:r>
              <a:rPr lang="en-US" dirty="0"/>
              <a:t>/</a:t>
            </a:r>
            <a:r>
              <a:rPr lang="en-US" dirty="0" err="1"/>
              <a:t>promosi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 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i="1" dirty="0"/>
              <a:t>sequence</a:t>
            </a:r>
            <a:r>
              <a:rPr lang="en-US" dirty="0"/>
              <a:t>-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kronologis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diceritakan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kelahiran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berkiprah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mendalam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awalan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  </a:t>
            </a:r>
            <a:endParaRPr lang="en-US" dirty="0" smtClean="0"/>
          </a:p>
          <a:p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–</a:t>
            </a:r>
            <a:r>
              <a:rPr lang="en-US" dirty="0" err="1"/>
              <a:t>aspek</a:t>
            </a:r>
            <a:r>
              <a:rPr lang="en-US" dirty="0"/>
              <a:t> ‘</a:t>
            </a:r>
            <a:r>
              <a:rPr lang="en-US" dirty="0" err="1"/>
              <a:t>positif</a:t>
            </a:r>
            <a:r>
              <a:rPr lang="en-US" dirty="0"/>
              <a:t> ’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kebaikan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. Film–film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orang di Indonesia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</a:t>
            </a:r>
            <a:r>
              <a:rPr lang="en-US" dirty="0" err="1"/>
              <a:t>pemilu</a:t>
            </a:r>
            <a:r>
              <a:rPr lang="en-US" dirty="0"/>
              <a:t> </a:t>
            </a:r>
            <a:r>
              <a:rPr lang="en-US" dirty="0" err="1"/>
              <a:t>legeslatif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pemilukada</a:t>
            </a:r>
            <a:r>
              <a:rPr lang="en-US" dirty="0"/>
              <a:t> (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).</a:t>
            </a:r>
          </a:p>
          <a:p>
            <a:r>
              <a:rPr lang="en-US" dirty="0"/>
              <a:t>Akan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i="1" dirty="0"/>
              <a:t>sub-genre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orang / </a:t>
            </a:r>
            <a:r>
              <a:rPr lang="en-US" dirty="0" err="1"/>
              <a:t>masuia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(</a:t>
            </a:r>
            <a:r>
              <a:rPr lang="en-US" dirty="0" err="1"/>
              <a:t>institusi</a:t>
            </a:r>
            <a:r>
              <a:rPr lang="en-US" dirty="0"/>
              <a:t>)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sitilah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niaga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company profile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7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NOSTALGIA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Film–film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mengetengahkan</a:t>
            </a:r>
            <a:r>
              <a:rPr lang="en-US" dirty="0"/>
              <a:t> </a:t>
            </a:r>
            <a:r>
              <a:rPr lang="en-US" dirty="0" err="1"/>
              <a:t>kilas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napak</a:t>
            </a:r>
            <a:r>
              <a:rPr lang="en-US" dirty="0"/>
              <a:t> </a:t>
            </a:r>
            <a:r>
              <a:rPr lang="en-US" dirty="0" err="1"/>
              <a:t>tilas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–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370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REKONSTRUKSI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.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mempresentasikannya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dibantu</a:t>
            </a:r>
            <a:r>
              <a:rPr lang="en-US" dirty="0"/>
              <a:t>  </a:t>
            </a:r>
            <a:r>
              <a:rPr lang="en-US" dirty="0" err="1"/>
              <a:t>rekonstruksi</a:t>
            </a:r>
            <a:r>
              <a:rPr lang="en-US" dirty="0"/>
              <a:t> </a:t>
            </a:r>
            <a:r>
              <a:rPr lang="en-US" dirty="0" err="1"/>
              <a:t>peristiwanya</a:t>
            </a:r>
            <a:r>
              <a:rPr lang="en-US" dirty="0"/>
              <a:t>. </a:t>
            </a:r>
            <a:r>
              <a:rPr lang="en-US" dirty="0" err="1"/>
              <a:t>Perisitiwa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direkonstruksi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film-film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kriminal</a:t>
            </a:r>
            <a:r>
              <a:rPr lang="en-US" dirty="0"/>
              <a:t> (</a:t>
            </a:r>
            <a:r>
              <a:rPr lang="en-US" dirty="0" err="1"/>
              <a:t>pembunuhan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perampokan</a:t>
            </a:r>
            <a:r>
              <a:rPr lang="en-US" dirty="0"/>
              <a:t>), </a:t>
            </a:r>
            <a:r>
              <a:rPr lang="en-US" dirty="0" err="1"/>
              <a:t>bencana</a:t>
            </a:r>
            <a:r>
              <a:rPr lang="en-US" dirty="0"/>
              <a:t> (</a:t>
            </a:r>
            <a:r>
              <a:rPr lang="en-US" dirty="0" err="1"/>
              <a:t>jatuhnya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tabrakan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film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Jejak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, </a:t>
            </a:r>
            <a:r>
              <a:rPr lang="en-US" dirty="0" err="1"/>
              <a:t>Derap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.</a:t>
            </a:r>
          </a:p>
          <a:p>
            <a:r>
              <a:rPr lang="en-US" dirty="0" err="1"/>
              <a:t>Rekonstruksi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i="1" dirty="0" err="1"/>
              <a:t>mise</a:t>
            </a:r>
            <a:r>
              <a:rPr lang="en-US" i="1" dirty="0"/>
              <a:t> en scene</a:t>
            </a:r>
            <a:r>
              <a:rPr lang="en-US" dirty="0"/>
              <a:t> (</a:t>
            </a:r>
            <a:r>
              <a:rPr lang="en-US" dirty="0" err="1"/>
              <a:t>pemain</a:t>
            </a:r>
            <a:r>
              <a:rPr lang="en-US" dirty="0"/>
              <a:t>, </a:t>
            </a:r>
            <a:r>
              <a:rPr lang="en-US" dirty="0" err="1"/>
              <a:t>lokasi</a:t>
            </a:r>
            <a:r>
              <a:rPr lang="en-US" dirty="0"/>
              <a:t>, </a:t>
            </a:r>
            <a:r>
              <a:rPr lang="en-US" dirty="0" err="1"/>
              <a:t>kostum</a:t>
            </a:r>
            <a:r>
              <a:rPr lang="en-US" dirty="0"/>
              <a:t>, make-up </a:t>
            </a:r>
            <a:r>
              <a:rPr lang="en-US" dirty="0" err="1"/>
              <a:t>dan</a:t>
            </a:r>
            <a:r>
              <a:rPr lang="en-US" dirty="0"/>
              <a:t> lighting) yang </a:t>
            </a:r>
            <a:r>
              <a:rPr lang="en-US" dirty="0" err="1"/>
              <a:t>persis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kejadiannya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doku</a:t>
            </a:r>
            <a:r>
              <a:rPr lang="en-US" dirty="0"/>
              <a:t>-drama yang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keotentikan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.  Yang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rekonstruksi</a:t>
            </a:r>
            <a:r>
              <a:rPr lang="en-US" dirty="0"/>
              <a:t>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sekedar</a:t>
            </a:r>
            <a:r>
              <a:rPr lang="en-US" dirty="0"/>
              <a:t> proses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peristiwanya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rekonstruksi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shoot</a:t>
            </a:r>
            <a:r>
              <a:rPr lang="en-US" dirty="0"/>
              <a:t> </a:t>
            </a:r>
            <a:r>
              <a:rPr lang="en-US" i="1" dirty="0"/>
              <a:t>live action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dibantu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421</TotalTime>
  <Words>692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Essential</vt:lpstr>
      <vt:lpstr>Jenis-Jenis Film Dokumenter</vt:lpstr>
      <vt:lpstr>LAPORAN PERJALANAN</vt:lpstr>
      <vt:lpstr>SEJARAH</vt:lpstr>
      <vt:lpstr>POTRET / BIOGRAFI</vt:lpstr>
      <vt:lpstr>PowerPoint Presentation</vt:lpstr>
      <vt:lpstr>PowerPoint Presentation</vt:lpstr>
      <vt:lpstr>PowerPoint Presentation</vt:lpstr>
      <vt:lpstr>NOSTALGIA</vt:lpstr>
      <vt:lpstr>REKONSTRUKSI</vt:lpstr>
      <vt:lpstr>INVESTIGASI</vt:lpstr>
      <vt:lpstr>PERBANDINGAN &amp;  KONTRADIKSI</vt:lpstr>
      <vt:lpstr>ILMU PENGETAHUAN</vt:lpstr>
      <vt:lpstr>Buku harian (diary)</vt:lpstr>
      <vt:lpstr>MUSIK</vt:lpstr>
      <vt:lpstr>ASSOCIATION PICTURE STORY</vt:lpstr>
      <vt:lpstr>DOKUDRAMA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Bias</dc:creator>
  <cp:lastModifiedBy>Bias</cp:lastModifiedBy>
  <cp:revision>7</cp:revision>
  <dcterms:created xsi:type="dcterms:W3CDTF">2019-10-21T21:35:19Z</dcterms:created>
  <dcterms:modified xsi:type="dcterms:W3CDTF">2019-10-22T09:38:46Z</dcterms:modified>
</cp:coreProperties>
</file>