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</a:t>
            </a:r>
            <a:r>
              <a:rPr lang="en-US" dirty="0" err="1" smtClean="0"/>
              <a:t>Produksi</a:t>
            </a:r>
            <a:r>
              <a:rPr lang="en-US" dirty="0" smtClean="0"/>
              <a:t> Feature-2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Editing Produksi Feature-2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3</cp:revision>
  <dcterms:created xsi:type="dcterms:W3CDTF">2020-02-12T03:22:47Z</dcterms:created>
  <dcterms:modified xsi:type="dcterms:W3CDTF">2020-02-12T03:24:41Z</dcterms:modified>
</cp:coreProperties>
</file>