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7E9BFB-281D-489E-9393-3435DB579902}" type="datetimeFigureOut">
              <a:rPr lang="en-US" smtClean="0"/>
              <a:t>24-Sep-19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80CB045-2FC1-4AE8-82CC-7F450D3E103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9BFB-281D-489E-9393-3435DB579902}" type="datetimeFigureOut">
              <a:rPr lang="en-US" smtClean="0"/>
              <a:t>24-Sep-19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B045-2FC1-4AE8-82CC-7F450D3E10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9BFB-281D-489E-9393-3435DB579902}" type="datetimeFigureOut">
              <a:rPr lang="en-US" smtClean="0"/>
              <a:t>24-Sep-19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B045-2FC1-4AE8-82CC-7F450D3E10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7E9BFB-281D-489E-9393-3435DB579902}" type="datetimeFigureOut">
              <a:rPr lang="en-US" smtClean="0"/>
              <a:t>24-Sep-19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0CB045-2FC1-4AE8-82CC-7F450D3E103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7E9BFB-281D-489E-9393-3435DB579902}" type="datetimeFigureOut">
              <a:rPr lang="en-US" smtClean="0"/>
              <a:t>24-Sep-19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80CB045-2FC1-4AE8-82CC-7F450D3E103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9BFB-281D-489E-9393-3435DB579902}" type="datetimeFigureOut">
              <a:rPr lang="en-US" smtClean="0"/>
              <a:t>24-Sep-19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B045-2FC1-4AE8-82CC-7F450D3E103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9BFB-281D-489E-9393-3435DB579902}" type="datetimeFigureOut">
              <a:rPr lang="en-US" smtClean="0"/>
              <a:t>24-Sep-19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B045-2FC1-4AE8-82CC-7F450D3E103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7E9BFB-281D-489E-9393-3435DB579902}" type="datetimeFigureOut">
              <a:rPr lang="en-US" smtClean="0"/>
              <a:t>24-Sep-19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0CB045-2FC1-4AE8-82CC-7F450D3E10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9BFB-281D-489E-9393-3435DB579902}" type="datetimeFigureOut">
              <a:rPr lang="en-US" smtClean="0"/>
              <a:t>24-Sep-19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B045-2FC1-4AE8-82CC-7F450D3E10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7E9BFB-281D-489E-9393-3435DB579902}" type="datetimeFigureOut">
              <a:rPr lang="en-US" smtClean="0"/>
              <a:t>24-Sep-19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0CB045-2FC1-4AE8-82CC-7F450D3E103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7E9BFB-281D-489E-9393-3435DB579902}" type="datetimeFigureOut">
              <a:rPr lang="en-US" smtClean="0"/>
              <a:t>24-Sep-19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0CB045-2FC1-4AE8-82CC-7F450D3E103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7E9BFB-281D-489E-9393-3435DB579902}" type="datetimeFigureOut">
              <a:rPr lang="en-US" smtClean="0"/>
              <a:t>24-Sep-19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0CB045-2FC1-4AE8-82CC-7F450D3E10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Feature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Produksi</a:t>
            </a:r>
            <a:r>
              <a:rPr lang="en-US" dirty="0" smtClean="0"/>
              <a:t> Feature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Dokumenter</a:t>
            </a:r>
            <a:endParaRPr lang="en-US" dirty="0" smtClean="0"/>
          </a:p>
          <a:p>
            <a:r>
              <a:rPr lang="en-US" dirty="0" err="1" smtClean="0"/>
              <a:t>Pertemuan</a:t>
            </a:r>
            <a:r>
              <a:rPr lang="en-US" dirty="0" smtClean="0"/>
              <a:t>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041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err="1"/>
              <a:t>Perumusan</a:t>
            </a:r>
            <a:r>
              <a:rPr lang="en-US" b="1" dirty="0"/>
              <a:t> </a:t>
            </a:r>
            <a:r>
              <a:rPr lang="en-US" b="1" dirty="0" smtClean="0"/>
              <a:t>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Ide</a:t>
            </a:r>
            <a:endParaRPr lang="en-US" dirty="0"/>
          </a:p>
          <a:p>
            <a:pPr lvl="0"/>
            <a:r>
              <a:rPr lang="en-US" dirty="0" err="1" smtClean="0"/>
              <a:t>Premis</a:t>
            </a:r>
            <a:endParaRPr lang="en-US" dirty="0"/>
          </a:p>
          <a:p>
            <a:pPr lvl="0"/>
            <a:r>
              <a:rPr lang="en-US" dirty="0" err="1" smtClean="0"/>
              <a:t>Riset</a:t>
            </a:r>
            <a:endParaRPr lang="en-US" dirty="0"/>
          </a:p>
          <a:p>
            <a:pPr lvl="0"/>
            <a:r>
              <a:rPr lang="en-US" dirty="0" err="1" smtClean="0"/>
              <a:t>Sinopsis</a:t>
            </a:r>
            <a:endParaRPr lang="en-US" dirty="0"/>
          </a:p>
          <a:p>
            <a:pPr lvl="0"/>
            <a:r>
              <a:rPr lang="en-US" dirty="0" smtClean="0"/>
              <a:t>Treatment</a:t>
            </a:r>
            <a:endParaRPr lang="en-US" dirty="0"/>
          </a:p>
          <a:p>
            <a:pPr lvl="0"/>
            <a:r>
              <a:rPr lang="en-US" dirty="0" smtClean="0"/>
              <a:t>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924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err="1" smtClean="0"/>
              <a:t>Riset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/>
              <a:t>ide</a:t>
            </a:r>
          </a:p>
          <a:p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/>
              <a:t>premis</a:t>
            </a:r>
            <a:endParaRPr lang="en-US" dirty="0"/>
          </a:p>
          <a:p>
            <a:r>
              <a:rPr lang="en-US" dirty="0" err="1" smtClean="0"/>
              <a:t>Mengumpulkan</a:t>
            </a:r>
            <a:r>
              <a:rPr lang="en-US" dirty="0" smtClean="0"/>
              <a:t> </a:t>
            </a:r>
            <a:r>
              <a:rPr lang="en-US" dirty="0"/>
              <a:t>data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referensi</a:t>
            </a:r>
            <a:endParaRPr lang="en-US" dirty="0"/>
          </a:p>
          <a:p>
            <a:r>
              <a:rPr lang="en-US" dirty="0" smtClean="0"/>
              <a:t>Hunting </a:t>
            </a:r>
            <a:r>
              <a:rPr lang="en-US" dirty="0" err="1"/>
              <a:t>lokasi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60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Praproduksi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endParaRPr lang="en-US" dirty="0" smtClean="0"/>
          </a:p>
          <a:p>
            <a:r>
              <a:rPr lang="en-US" dirty="0" err="1" smtClean="0"/>
              <a:t>Membuat</a:t>
            </a:r>
            <a:r>
              <a:rPr lang="en-US" dirty="0" smtClean="0"/>
              <a:t> treatment</a:t>
            </a:r>
          </a:p>
          <a:p>
            <a:r>
              <a:rPr lang="en-US" dirty="0" err="1" smtClean="0"/>
              <a:t>Menyusun</a:t>
            </a:r>
            <a:r>
              <a:rPr lang="en-US" dirty="0" smtClean="0"/>
              <a:t> proposal </a:t>
            </a:r>
            <a:r>
              <a:rPr lang="en-US" dirty="0" err="1" smtClean="0"/>
              <a:t>dan</a:t>
            </a:r>
            <a:r>
              <a:rPr lang="en-US" dirty="0" smtClean="0"/>
              <a:t> structure</a:t>
            </a:r>
          </a:p>
          <a:p>
            <a:r>
              <a:rPr lang="en-US" dirty="0" smtClean="0"/>
              <a:t>Shooting list</a:t>
            </a:r>
          </a:p>
          <a:p>
            <a:r>
              <a:rPr lang="en-US" dirty="0" err="1" smtClean="0"/>
              <a:t>Jadwal</a:t>
            </a:r>
            <a:r>
              <a:rPr lang="en-US" dirty="0" smtClean="0"/>
              <a:t> shooting</a:t>
            </a:r>
          </a:p>
          <a:p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endParaRPr lang="en-US" dirty="0" smtClean="0"/>
          </a:p>
          <a:p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705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Proses shooting</a:t>
            </a:r>
          </a:p>
          <a:p>
            <a:r>
              <a:rPr lang="en-US" dirty="0" err="1" smtClean="0"/>
              <a:t>Mencatat</a:t>
            </a:r>
            <a:r>
              <a:rPr lang="en-US" dirty="0" smtClean="0"/>
              <a:t> visual</a:t>
            </a:r>
          </a:p>
          <a:p>
            <a:r>
              <a:rPr lang="en-US" dirty="0" err="1" smtClean="0"/>
              <a:t>Wawancara</a:t>
            </a:r>
            <a:r>
              <a:rPr lang="en-US" dirty="0" smtClean="0"/>
              <a:t> in-depth interview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074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Pascaproduksi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Preview </a:t>
            </a:r>
            <a:r>
              <a:rPr lang="en-US" dirty="0" err="1" smtClean="0"/>
              <a:t>hasil</a:t>
            </a:r>
            <a:r>
              <a:rPr lang="en-US" dirty="0" smtClean="0"/>
              <a:t> shooting</a:t>
            </a:r>
          </a:p>
          <a:p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naskah</a:t>
            </a:r>
            <a:endParaRPr lang="en-US" dirty="0" smtClean="0"/>
          </a:p>
          <a:p>
            <a:r>
              <a:rPr lang="en-US" dirty="0" smtClean="0"/>
              <a:t>Editing</a:t>
            </a:r>
          </a:p>
          <a:p>
            <a:r>
              <a:rPr lang="en-US" dirty="0" smtClean="0"/>
              <a:t>Dubbing</a:t>
            </a:r>
          </a:p>
          <a:p>
            <a:r>
              <a:rPr lang="en-US" dirty="0" smtClean="0"/>
              <a:t>Mixing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381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Let’s make the proposal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483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</TotalTime>
  <Words>71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Tahapan Produksi Feature</vt:lpstr>
      <vt:lpstr>Perumusan Ide</vt:lpstr>
      <vt:lpstr>Riset</vt:lpstr>
      <vt:lpstr>Praproduksi</vt:lpstr>
      <vt:lpstr>Produksi</vt:lpstr>
      <vt:lpstr>Pascaproduksi</vt:lpstr>
      <vt:lpstr>Let’s make the proposal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Tahapan Produksi Feature</dc:title>
  <dc:creator>Bias</dc:creator>
  <cp:lastModifiedBy>Bias</cp:lastModifiedBy>
  <cp:revision>3</cp:revision>
  <dcterms:created xsi:type="dcterms:W3CDTF">2019-09-23T10:08:41Z</dcterms:created>
  <dcterms:modified xsi:type="dcterms:W3CDTF">2019-09-24T02:25:20Z</dcterms:modified>
</cp:coreProperties>
</file>