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632246-25F4-476D-85A7-DFF7BE6CBCDC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D2A1AD-2287-4854-9611-1F75529DCD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Feature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on now?</a:t>
            </a:r>
          </a:p>
          <a:p>
            <a:r>
              <a:rPr lang="en-US" dirty="0" smtClean="0"/>
              <a:t>What does people like now?</a:t>
            </a:r>
          </a:p>
          <a:p>
            <a:r>
              <a:rPr lang="en-US" dirty="0" smtClean="0"/>
              <a:t>What does people hasn’t interested in?</a:t>
            </a:r>
          </a:p>
          <a:p>
            <a:r>
              <a:rPr lang="en-US" dirty="0" smtClean="0"/>
              <a:t>What does people hasn’t knew?</a:t>
            </a:r>
          </a:p>
          <a:p>
            <a:r>
              <a:rPr lang="en-US" dirty="0" smtClean="0"/>
              <a:t>What does people forget?</a:t>
            </a:r>
          </a:p>
          <a:p>
            <a:r>
              <a:rPr lang="en-US" dirty="0" smtClean="0"/>
              <a:t>Or maybe… what is still taboo now? Weird? And maybe disgusting?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4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literature regarding the theme?</a:t>
            </a:r>
          </a:p>
          <a:p>
            <a:r>
              <a:rPr lang="en-US" dirty="0" smtClean="0"/>
              <a:t>Can we find it in the library?</a:t>
            </a:r>
          </a:p>
          <a:p>
            <a:r>
              <a:rPr lang="en-US" dirty="0" smtClean="0"/>
              <a:t>Has anyone else write about it? Or did some academic research?</a:t>
            </a:r>
          </a:p>
          <a:p>
            <a:r>
              <a:rPr lang="en-US" dirty="0" smtClean="0"/>
              <a:t>Any academician know about it?</a:t>
            </a:r>
          </a:p>
          <a:p>
            <a:r>
              <a:rPr lang="en-US" dirty="0" smtClean="0"/>
              <a:t>Any other program post about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6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should we interview?</a:t>
            </a:r>
          </a:p>
          <a:p>
            <a:r>
              <a:rPr lang="en-US" dirty="0" smtClean="0"/>
              <a:t>What should we ask?</a:t>
            </a:r>
          </a:p>
          <a:p>
            <a:r>
              <a:rPr lang="en-US" dirty="0" smtClean="0"/>
              <a:t>When we can interview?</a:t>
            </a:r>
          </a:p>
          <a:p>
            <a:r>
              <a:rPr lang="en-US" dirty="0" smtClean="0"/>
              <a:t>What if they don’t want to be interviewed?</a:t>
            </a:r>
          </a:p>
          <a:p>
            <a:r>
              <a:rPr lang="en-US" dirty="0" smtClean="0"/>
              <a:t>Can we lie for the sake of the information?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1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let’s continue your proposal!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</a:t>
            </a:r>
            <a:r>
              <a:rPr lang="en-US" smtClean="0"/>
              <a:t>the Script!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3480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</TotalTime>
  <Words>148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Teknik Pengumpulan Data dan Naskah Produksi Feature</vt:lpstr>
      <vt:lpstr>Online Research</vt:lpstr>
      <vt:lpstr>Literature Research</vt:lpstr>
      <vt:lpstr>Interview</vt:lpstr>
      <vt:lpstr>Now, let’s continue your proposal!</vt:lpstr>
      <vt:lpstr>Let’s Make the Script!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Pengumpulan Data dan Naskah Produksi Feature</dc:title>
  <dc:creator>Bias</dc:creator>
  <cp:lastModifiedBy>Bias</cp:lastModifiedBy>
  <cp:revision>4</cp:revision>
  <dcterms:created xsi:type="dcterms:W3CDTF">2019-09-30T14:29:25Z</dcterms:created>
  <dcterms:modified xsi:type="dcterms:W3CDTF">2019-09-30T15:03:28Z</dcterms:modified>
</cp:coreProperties>
</file>