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28D57-9DA2-42FC-A627-E89BD9FAF4D5}" type="datetimeFigureOut">
              <a:rPr lang="en-US" smtClean="0"/>
              <a:t>10-Sep-19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6357-25B9-4C44-BC41-52A82FAB1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28D57-9DA2-42FC-A627-E89BD9FAF4D5}" type="datetimeFigureOut">
              <a:rPr lang="en-US" smtClean="0"/>
              <a:t>10-Sep-19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6357-25B9-4C44-BC41-52A82FAB1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28D57-9DA2-42FC-A627-E89BD9FAF4D5}" type="datetimeFigureOut">
              <a:rPr lang="en-US" smtClean="0"/>
              <a:t>10-Sep-19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6357-25B9-4C44-BC41-52A82FAB1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28D57-9DA2-42FC-A627-E89BD9FAF4D5}" type="datetimeFigureOut">
              <a:rPr lang="en-US" smtClean="0"/>
              <a:t>10-Sep-19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6357-25B9-4C44-BC41-52A82FAB1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28D57-9DA2-42FC-A627-E89BD9FAF4D5}" type="datetimeFigureOut">
              <a:rPr lang="en-US" smtClean="0"/>
              <a:t>10-Sep-19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6357-25B9-4C44-BC41-52A82FAB1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28D57-9DA2-42FC-A627-E89BD9FAF4D5}" type="datetimeFigureOut">
              <a:rPr lang="en-US" smtClean="0"/>
              <a:t>10-Sep-19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6357-25B9-4C44-BC41-52A82FAB1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28D57-9DA2-42FC-A627-E89BD9FAF4D5}" type="datetimeFigureOut">
              <a:rPr lang="en-US" smtClean="0"/>
              <a:t>10-Sep-19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6357-25B9-4C44-BC41-52A82FAB1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28D57-9DA2-42FC-A627-E89BD9FAF4D5}" type="datetimeFigureOut">
              <a:rPr lang="en-US" smtClean="0"/>
              <a:t>10-Sep-19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6357-25B9-4C44-BC41-52A82FAB1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28D57-9DA2-42FC-A627-E89BD9FAF4D5}" type="datetimeFigureOut">
              <a:rPr lang="en-US" smtClean="0"/>
              <a:t>10-Sep-19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6357-25B9-4C44-BC41-52A82FAB1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28D57-9DA2-42FC-A627-E89BD9FAF4D5}" type="datetimeFigureOut">
              <a:rPr lang="en-US" smtClean="0"/>
              <a:t>10-Sep-19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6357-25B9-4C44-BC41-52A82FAB1CC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28D57-9DA2-42FC-A627-E89BD9FAF4D5}" type="datetimeFigureOut">
              <a:rPr lang="en-US" smtClean="0"/>
              <a:t>10-Sep-19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4E6357-25B9-4C44-BC41-52A82FAB1CC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74E6357-25B9-4C44-BC41-52A82FAB1CC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D028D57-9DA2-42FC-A627-E89BD9FAF4D5}" type="datetimeFigureOut">
              <a:rPr lang="en-US" smtClean="0"/>
              <a:t>10-Sep-19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smtClean="0"/>
              <a:t>Ide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Kreatif</a:t>
            </a:r>
            <a:r>
              <a:rPr lang="en-US" dirty="0" smtClean="0"/>
              <a:t> Video Feature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4343400"/>
            <a:ext cx="5410200" cy="1066800"/>
          </a:xfrm>
        </p:spPr>
        <p:txBody>
          <a:bodyPr/>
          <a:lstStyle/>
          <a:p>
            <a:r>
              <a:rPr lang="en-US" sz="2400" dirty="0" err="1" smtClean="0"/>
              <a:t>Produksi</a:t>
            </a:r>
            <a:r>
              <a:rPr lang="en-US" sz="2400" dirty="0" smtClean="0"/>
              <a:t> Feature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Dokumenter</a:t>
            </a:r>
            <a:endParaRPr lang="en-US" sz="2400" dirty="0" smtClean="0"/>
          </a:p>
          <a:p>
            <a:r>
              <a:rPr lang="en-US" sz="2400" dirty="0" err="1" smtClean="0"/>
              <a:t>Pertemuan</a:t>
            </a:r>
            <a:r>
              <a:rPr lang="en-US" sz="2400" dirty="0" smtClean="0"/>
              <a:t> 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81442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 err="1" smtClean="0"/>
              <a:t>Penjelasan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Explanatory Features </a:t>
            </a:r>
            <a:r>
              <a:rPr lang="en-US" sz="2800" dirty="0" err="1" smtClean="0"/>
              <a:t>menceritakan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apa</a:t>
            </a:r>
            <a:r>
              <a:rPr lang="en-US" sz="2800" dirty="0" smtClean="0"/>
              <a:t> yang </a:t>
            </a:r>
            <a:r>
              <a:rPr lang="en-US" sz="2800" dirty="0" err="1" smtClean="0"/>
              <a:t>sebenarnya</a:t>
            </a:r>
            <a:r>
              <a:rPr lang="en-US" sz="2800" dirty="0" smtClean="0"/>
              <a:t>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di </a:t>
            </a:r>
            <a:r>
              <a:rPr lang="en-US" sz="2800" dirty="0" err="1" smtClean="0"/>
              <a:t>balik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peristiwa</a:t>
            </a:r>
            <a:r>
              <a:rPr lang="en-US" sz="2800" dirty="0" smtClean="0"/>
              <a:t>. </a:t>
            </a:r>
            <a:r>
              <a:rPr lang="en-US" sz="2800" dirty="0" err="1" smtClean="0"/>
              <a:t>Misalnya</a:t>
            </a:r>
            <a:r>
              <a:rPr lang="en-US" sz="2800" dirty="0" smtClean="0"/>
              <a:t>, </a:t>
            </a:r>
            <a:r>
              <a:rPr lang="en-US" sz="2800" dirty="0" err="1" smtClean="0"/>
              <a:t>kisah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pemicu</a:t>
            </a:r>
            <a:r>
              <a:rPr lang="en-US" sz="2800" dirty="0" smtClean="0"/>
              <a:t> </a:t>
            </a:r>
            <a:r>
              <a:rPr lang="en-US" sz="2800" dirty="0" err="1" smtClean="0"/>
              <a:t>mogok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mungkin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menjelaskan</a:t>
            </a:r>
            <a:r>
              <a:rPr lang="en-US" sz="2800" dirty="0" smtClean="0"/>
              <a:t>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sesuatu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terjadi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88958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 err="1" smtClean="0"/>
              <a:t>Sejarah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Historical Feature </a:t>
            </a:r>
            <a:r>
              <a:rPr lang="en-US" sz="2800" dirty="0" err="1" smtClean="0"/>
              <a:t>yaitu</a:t>
            </a:r>
            <a:r>
              <a:rPr lang="en-US" sz="2800" dirty="0" smtClean="0"/>
              <a:t> feature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peristiwa</a:t>
            </a:r>
            <a:r>
              <a:rPr lang="en-US" sz="2800" dirty="0" smtClean="0"/>
              <a:t> </a:t>
            </a:r>
            <a:r>
              <a:rPr lang="en-US" sz="2800" dirty="0" err="1" smtClean="0"/>
              <a:t>masa</a:t>
            </a:r>
            <a:r>
              <a:rPr lang="en-US" sz="2800" dirty="0" smtClean="0"/>
              <a:t> </a:t>
            </a:r>
            <a:r>
              <a:rPr lang="en-US" sz="2800" dirty="0" err="1" smtClean="0"/>
              <a:t>lalu</a:t>
            </a:r>
            <a:r>
              <a:rPr lang="en-US" sz="2800" dirty="0" smtClean="0"/>
              <a:t>, </a:t>
            </a:r>
            <a:r>
              <a:rPr lang="en-US" sz="2800" dirty="0" err="1" smtClean="0"/>
              <a:t>namun</a:t>
            </a:r>
            <a:r>
              <a:rPr lang="en-US" sz="2800" dirty="0" smtClean="0"/>
              <a:t> </a:t>
            </a:r>
            <a:r>
              <a:rPr lang="en-US" sz="2800" dirty="0" err="1" smtClean="0"/>
              <a:t>masih</a:t>
            </a:r>
            <a:r>
              <a:rPr lang="en-US" sz="2800" dirty="0" smtClean="0"/>
              <a:t> </a:t>
            </a:r>
            <a:r>
              <a:rPr lang="en-US" sz="2800" dirty="0" err="1" smtClean="0"/>
              <a:t>menarik</a:t>
            </a:r>
            <a:r>
              <a:rPr lang="en-US" sz="2800" dirty="0" smtClean="0"/>
              <a:t> </a:t>
            </a:r>
            <a:r>
              <a:rPr lang="en-US" sz="2800" dirty="0" err="1" smtClean="0"/>
              <a:t>diberitakan</a:t>
            </a:r>
            <a:r>
              <a:rPr lang="en-US" sz="2800" dirty="0" smtClean="0"/>
              <a:t> </a:t>
            </a:r>
            <a:r>
              <a:rPr lang="en-US" sz="2800" dirty="0" err="1" smtClean="0"/>
              <a:t>masa</a:t>
            </a:r>
            <a:r>
              <a:rPr lang="en-US" sz="2800" dirty="0" smtClean="0"/>
              <a:t> </a:t>
            </a:r>
            <a:r>
              <a:rPr lang="en-US" sz="2800" dirty="0" err="1" smtClean="0"/>
              <a:t>kini</a:t>
            </a:r>
            <a:r>
              <a:rPr lang="en-US" sz="2800" dirty="0" smtClean="0"/>
              <a:t>,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dirty="0" err="1" smtClean="0"/>
              <a:t>kisah</a:t>
            </a:r>
            <a:r>
              <a:rPr lang="en-US" sz="2800" dirty="0" smtClean="0"/>
              <a:t> </a:t>
            </a:r>
            <a:r>
              <a:rPr lang="en-US" sz="2800" dirty="0" err="1" smtClean="0"/>
              <a:t>kekejaman</a:t>
            </a:r>
            <a:r>
              <a:rPr lang="en-US" sz="2800" dirty="0" smtClean="0"/>
              <a:t> PKI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peristiwan</a:t>
            </a:r>
            <a:r>
              <a:rPr lang="en-US" sz="2800" dirty="0" smtClean="0"/>
              <a:t> </a:t>
            </a:r>
            <a:r>
              <a:rPr lang="en-US" sz="2800" dirty="0" err="1" smtClean="0"/>
              <a:t>bersejarah</a:t>
            </a:r>
            <a:r>
              <a:rPr lang="en-US" sz="2800" dirty="0" smtClean="0"/>
              <a:t> </a:t>
            </a:r>
            <a:r>
              <a:rPr lang="en-US" sz="2800" dirty="0" err="1" smtClean="0"/>
              <a:t>lainnya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06236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 err="1" smtClean="0"/>
              <a:t>Musiman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Seasonal Features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cerita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peristiwa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rutin</a:t>
            </a:r>
            <a:r>
              <a:rPr lang="en-US" sz="2800" dirty="0" smtClean="0"/>
              <a:t>, </a:t>
            </a:r>
            <a:r>
              <a:rPr lang="en-US" sz="2800" dirty="0" err="1" smtClean="0"/>
              <a:t>kisah</a:t>
            </a:r>
            <a:r>
              <a:rPr lang="en-US" sz="2800" dirty="0" smtClean="0"/>
              <a:t> </a:t>
            </a:r>
            <a:r>
              <a:rPr lang="en-US" sz="2800" dirty="0" err="1" smtClean="0"/>
              <a:t>mudik</a:t>
            </a:r>
            <a:r>
              <a:rPr lang="en-US" sz="2800" dirty="0" smtClean="0"/>
              <a:t> </a:t>
            </a:r>
            <a:r>
              <a:rPr lang="en-US" sz="2800" dirty="0" err="1" smtClean="0"/>
              <a:t>lebaran</a:t>
            </a:r>
            <a:r>
              <a:rPr lang="en-US" sz="2800" dirty="0" smtClean="0"/>
              <a:t>, </a:t>
            </a:r>
            <a:r>
              <a:rPr lang="en-US" sz="2800" dirty="0" err="1" smtClean="0"/>
              <a:t>perayaan</a:t>
            </a:r>
            <a:r>
              <a:rPr lang="en-US" sz="2800" dirty="0" smtClean="0"/>
              <a:t> </a:t>
            </a:r>
            <a:r>
              <a:rPr lang="en-US" sz="2800" dirty="0" err="1" smtClean="0"/>
              <a:t>tahun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peristiwa</a:t>
            </a:r>
            <a:r>
              <a:rPr lang="en-US" sz="2800" dirty="0" smtClean="0"/>
              <a:t> </a:t>
            </a:r>
            <a:r>
              <a:rPr lang="en-US" sz="2800" dirty="0" err="1" smtClean="0"/>
              <a:t>lainnya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7949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 err="1" smtClean="0"/>
              <a:t>Tren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Trend Feature </a:t>
            </a:r>
            <a:r>
              <a:rPr lang="en-US" sz="2800" dirty="0" err="1" smtClean="0"/>
              <a:t>ialah</a:t>
            </a:r>
            <a:r>
              <a:rPr lang="en-US" sz="2800" dirty="0" smtClean="0"/>
              <a:t> feature yang </a:t>
            </a:r>
            <a:r>
              <a:rPr lang="en-US" sz="2800" dirty="0" err="1" smtClean="0"/>
              <a:t>menceritakan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gaya</a:t>
            </a:r>
            <a:r>
              <a:rPr lang="en-US" sz="2800" dirty="0" smtClean="0"/>
              <a:t> </a:t>
            </a:r>
            <a:r>
              <a:rPr lang="en-US" sz="2800" dirty="0" err="1" smtClean="0"/>
              <a:t>hidup</a:t>
            </a:r>
            <a:r>
              <a:rPr lang="en-US" sz="2800" dirty="0" smtClean="0"/>
              <a:t> </a:t>
            </a:r>
            <a:r>
              <a:rPr lang="en-US" sz="2800" dirty="0" err="1" smtClean="0"/>
              <a:t>komunitas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umumnya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jangka</a:t>
            </a:r>
            <a:r>
              <a:rPr lang="en-US" sz="2800" dirty="0" smtClean="0"/>
              <a:t> </a:t>
            </a:r>
            <a:r>
              <a:rPr lang="en-US" sz="2800" dirty="0" err="1" smtClean="0"/>
              <a:t>waktu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. </a:t>
            </a:r>
            <a:r>
              <a:rPr lang="en-US" sz="2800" dirty="0" err="1" smtClean="0"/>
              <a:t>Misalnya</a:t>
            </a:r>
            <a:r>
              <a:rPr lang="en-US" sz="2800" dirty="0" smtClean="0"/>
              <a:t>, </a:t>
            </a:r>
            <a:r>
              <a:rPr lang="en-US" sz="2800" dirty="0" err="1" smtClean="0"/>
              <a:t>cerita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gaya</a:t>
            </a:r>
            <a:r>
              <a:rPr lang="en-US" sz="2800" dirty="0" smtClean="0"/>
              <a:t> </a:t>
            </a:r>
            <a:r>
              <a:rPr lang="en-US" sz="2800" dirty="0" err="1" smtClean="0"/>
              <a:t>hidup</a:t>
            </a:r>
            <a:r>
              <a:rPr lang="en-US" sz="2800" dirty="0" smtClean="0"/>
              <a:t> “kids </a:t>
            </a:r>
            <a:r>
              <a:rPr lang="en-US" sz="2800" dirty="0" err="1" smtClean="0"/>
              <a:t>zaman</a:t>
            </a:r>
            <a:r>
              <a:rPr lang="en-US" sz="2800" dirty="0" smtClean="0"/>
              <a:t> now”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fenomena</a:t>
            </a:r>
            <a:r>
              <a:rPr lang="en-US" sz="2800" dirty="0" smtClean="0"/>
              <a:t> “</a:t>
            </a:r>
            <a:r>
              <a:rPr lang="en-US" sz="2800" dirty="0" err="1" smtClean="0"/>
              <a:t>cabe-cabean</a:t>
            </a:r>
            <a:r>
              <a:rPr lang="en-US" sz="2800" dirty="0" smtClean="0"/>
              <a:t>”.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70594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Feature </a:t>
            </a:r>
            <a:r>
              <a:rPr lang="en-US" sz="2400" dirty="0" err="1" smtClean="0"/>
              <a:t>Petunjuk</a:t>
            </a:r>
            <a:r>
              <a:rPr lang="en-US" sz="2400" dirty="0" smtClean="0"/>
              <a:t> </a:t>
            </a:r>
            <a:r>
              <a:rPr lang="en-US" sz="2400" dirty="0" err="1" smtClean="0"/>
              <a:t>Praktis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How-to-Do Feature. </a:t>
            </a:r>
            <a:r>
              <a:rPr lang="en-US" sz="2400" dirty="0" err="1" smtClean="0"/>
              <a:t>Jenis</a:t>
            </a:r>
            <a:r>
              <a:rPr lang="en-US" sz="2400" dirty="0" smtClean="0"/>
              <a:t> feature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menjelaskan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, </a:t>
            </a:r>
            <a:r>
              <a:rPr lang="en-US" sz="2400" dirty="0" err="1" smtClean="0"/>
              <a:t>mengatasi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mengerjakan</a:t>
            </a:r>
            <a:r>
              <a:rPr lang="en-US" sz="2400" dirty="0" smtClean="0"/>
              <a:t>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,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merawat</a:t>
            </a:r>
            <a:r>
              <a:rPr lang="en-US" sz="2400" dirty="0" smtClean="0"/>
              <a:t> </a:t>
            </a:r>
            <a:r>
              <a:rPr lang="en-US" sz="2400" dirty="0" err="1" smtClean="0"/>
              <a:t>mobil</a:t>
            </a:r>
            <a:r>
              <a:rPr lang="en-US" sz="2400" dirty="0" smtClean="0"/>
              <a:t>, tips </a:t>
            </a:r>
            <a:r>
              <a:rPr lang="en-US" sz="2400" dirty="0" err="1" smtClean="0"/>
              <a:t>tips</a:t>
            </a:r>
            <a:r>
              <a:rPr lang="en-US" sz="2400" dirty="0" smtClean="0"/>
              <a:t> </a:t>
            </a:r>
            <a:r>
              <a:rPr lang="en-US" sz="2400" dirty="0" err="1" smtClean="0"/>
              <a:t>memasak</a:t>
            </a:r>
            <a:r>
              <a:rPr lang="en-US" sz="2400" dirty="0" smtClean="0"/>
              <a:t>, </a:t>
            </a:r>
            <a:r>
              <a:rPr lang="en-US" sz="2400" dirty="0" err="1" smtClean="0"/>
              <a:t>merangkai</a:t>
            </a:r>
            <a:r>
              <a:rPr lang="en-US" sz="2400" dirty="0" smtClean="0"/>
              <a:t> </a:t>
            </a:r>
            <a:r>
              <a:rPr lang="en-US" sz="2400" dirty="0" err="1" smtClean="0"/>
              <a:t>bunga</a:t>
            </a:r>
            <a:r>
              <a:rPr lang="en-US" sz="2400" dirty="0" smtClean="0"/>
              <a:t>, </a:t>
            </a:r>
            <a:r>
              <a:rPr lang="en-US" sz="2400" dirty="0" err="1" smtClean="0"/>
              <a:t>teknik</a:t>
            </a:r>
            <a:r>
              <a:rPr lang="en-US" sz="2400" dirty="0" smtClean="0"/>
              <a:t> </a:t>
            </a:r>
            <a:r>
              <a:rPr lang="en-US" sz="2400" dirty="0" err="1" smtClean="0"/>
              <a:t>beternak</a:t>
            </a:r>
            <a:r>
              <a:rPr lang="en-US" sz="2400" dirty="0" smtClean="0"/>
              <a:t> </a:t>
            </a:r>
            <a:r>
              <a:rPr lang="en-US" sz="2400" dirty="0" err="1" smtClean="0"/>
              <a:t>burung</a:t>
            </a:r>
            <a:r>
              <a:rPr lang="en-US" sz="2400" dirty="0" smtClean="0"/>
              <a:t> </a:t>
            </a:r>
            <a:r>
              <a:rPr lang="en-US" sz="2400" dirty="0" err="1" smtClean="0"/>
              <a:t>kenari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sebagainya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7774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 err="1" smtClean="0"/>
              <a:t>Ilmiah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Scientific Feature </a:t>
            </a:r>
            <a:r>
              <a:rPr lang="en-US" sz="2800" dirty="0" err="1" smtClean="0"/>
              <a:t>ialah</a:t>
            </a:r>
            <a:r>
              <a:rPr lang="en-US" sz="2800" dirty="0" smtClean="0"/>
              <a:t> feature </a:t>
            </a:r>
            <a:r>
              <a:rPr lang="en-US" sz="2800" dirty="0" err="1" smtClean="0"/>
              <a:t>mengenai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ditandai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kedalaman</a:t>
            </a:r>
            <a:r>
              <a:rPr lang="en-US" sz="2800" dirty="0" smtClean="0"/>
              <a:t> </a:t>
            </a:r>
            <a:r>
              <a:rPr lang="en-US" sz="2800" dirty="0" err="1" smtClean="0"/>
              <a:t>pembahasan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objektivitas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pandangan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dikemukakan</a:t>
            </a:r>
            <a:r>
              <a:rPr lang="en-US" sz="2800" dirty="0" smtClean="0"/>
              <a:t>,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data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memadai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Feature </a:t>
            </a:r>
            <a:r>
              <a:rPr lang="en-US" sz="2800" dirty="0" err="1" smtClean="0"/>
              <a:t>ilmu</a:t>
            </a:r>
            <a:r>
              <a:rPr lang="en-US" sz="2800" dirty="0" smtClean="0"/>
              <a:t>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teknologi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dimuat</a:t>
            </a:r>
            <a:r>
              <a:rPr lang="en-US" sz="2800" dirty="0" smtClean="0"/>
              <a:t> di </a:t>
            </a:r>
            <a:r>
              <a:rPr lang="en-US" sz="2800" dirty="0" err="1" smtClean="0"/>
              <a:t>majalah</a:t>
            </a:r>
            <a:r>
              <a:rPr lang="en-US" sz="2800" dirty="0" smtClean="0"/>
              <a:t> </a:t>
            </a:r>
            <a:r>
              <a:rPr lang="en-US" sz="2800" dirty="0" err="1" smtClean="0"/>
              <a:t>teknik</a:t>
            </a:r>
            <a:r>
              <a:rPr lang="en-US" sz="2800" dirty="0" smtClean="0"/>
              <a:t>, </a:t>
            </a:r>
            <a:r>
              <a:rPr lang="en-US" sz="2800" dirty="0" err="1" smtClean="0"/>
              <a:t>komputer</a:t>
            </a:r>
            <a:r>
              <a:rPr lang="en-US" sz="2800" dirty="0" smtClean="0"/>
              <a:t>, </a:t>
            </a:r>
            <a:r>
              <a:rPr lang="en-US" sz="2800" dirty="0" err="1" smtClean="0"/>
              <a:t>pertanian</a:t>
            </a:r>
            <a:r>
              <a:rPr lang="en-US" sz="2800" dirty="0" smtClean="0"/>
              <a:t>, </a:t>
            </a:r>
            <a:r>
              <a:rPr lang="en-US" sz="2800" dirty="0" err="1" smtClean="0"/>
              <a:t>kesehatan</a:t>
            </a:r>
            <a:r>
              <a:rPr lang="en-US" sz="2800" dirty="0" smtClean="0"/>
              <a:t>, </a:t>
            </a:r>
            <a:r>
              <a:rPr lang="en-US" sz="2800" dirty="0" err="1" smtClean="0"/>
              <a:t>kedokteran</a:t>
            </a:r>
            <a:r>
              <a:rPr lang="en-US" sz="2800" dirty="0" smtClean="0"/>
              <a:t>, </a:t>
            </a:r>
            <a:r>
              <a:rPr lang="en-US" sz="2800" dirty="0" err="1" smtClean="0"/>
              <a:t>dll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63065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 err="1" smtClean="0"/>
              <a:t>Promosi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Feature yang </a:t>
            </a:r>
            <a:r>
              <a:rPr lang="en-US" sz="2800" dirty="0" err="1" smtClean="0"/>
              <a:t>memperkenalkan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mengekspos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ide </a:t>
            </a:r>
            <a:r>
              <a:rPr lang="en-US" sz="2800" dirty="0" err="1" smtClean="0"/>
              <a:t>baru</a:t>
            </a:r>
            <a:r>
              <a:rPr lang="en-US" sz="2800" dirty="0" smtClean="0"/>
              <a:t>, </a:t>
            </a:r>
            <a:r>
              <a:rPr lang="en-US" sz="2800" dirty="0" err="1" smtClean="0"/>
              <a:t>misalnya</a:t>
            </a:r>
            <a:r>
              <a:rPr lang="en-US" sz="2800" dirty="0" smtClean="0"/>
              <a:t> </a:t>
            </a:r>
            <a:r>
              <a:rPr lang="en-US" sz="2800" dirty="0" err="1" smtClean="0"/>
              <a:t>temuan</a:t>
            </a:r>
            <a:r>
              <a:rPr lang="en-US" sz="2800" dirty="0" smtClean="0"/>
              <a:t> di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komputer</a:t>
            </a:r>
            <a:r>
              <a:rPr lang="en-US" sz="2800" dirty="0" smtClean="0"/>
              <a:t>, </a:t>
            </a:r>
            <a:r>
              <a:rPr lang="en-US" sz="2800" dirty="0" err="1" smtClean="0"/>
              <a:t>kesehatan</a:t>
            </a:r>
            <a:r>
              <a:rPr lang="en-US" sz="2800" dirty="0" smtClean="0"/>
              <a:t>, </a:t>
            </a:r>
            <a:r>
              <a:rPr lang="en-US" sz="2800" dirty="0" err="1" smtClean="0"/>
              <a:t>dsb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768946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ide?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R I S E T</a:t>
            </a:r>
          </a:p>
          <a:p>
            <a:r>
              <a:rPr lang="en-US" sz="2800" dirty="0" err="1" smtClean="0"/>
              <a:t>Lihat</a:t>
            </a:r>
            <a:r>
              <a:rPr lang="en-US" sz="2800" dirty="0" smtClean="0"/>
              <a:t> </a:t>
            </a:r>
            <a:r>
              <a:rPr lang="en-US" sz="2800" dirty="0" err="1" smtClean="0"/>
              <a:t>sekitar</a:t>
            </a:r>
            <a:r>
              <a:rPr lang="en-US" sz="2800" dirty="0" smtClean="0"/>
              <a:t> kalian,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bertanyalah</a:t>
            </a:r>
            <a:r>
              <a:rPr lang="en-US" sz="2800" dirty="0" smtClean="0"/>
              <a:t>!</a:t>
            </a:r>
          </a:p>
          <a:p>
            <a:r>
              <a:rPr lang="en-US" sz="2800" dirty="0" err="1" smtClean="0"/>
              <a:t>Apa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menarik</a:t>
            </a:r>
            <a:r>
              <a:rPr lang="en-US" sz="2800" dirty="0" smtClean="0"/>
              <a:t>?</a:t>
            </a:r>
          </a:p>
          <a:p>
            <a:r>
              <a:rPr lang="en-US" sz="2800" dirty="0" err="1" smtClean="0"/>
              <a:t>Adakah</a:t>
            </a:r>
            <a:r>
              <a:rPr lang="en-US" sz="2800" dirty="0" smtClean="0"/>
              <a:t> </a:t>
            </a:r>
            <a:r>
              <a:rPr lang="en-US" sz="2800" dirty="0" err="1" smtClean="0"/>
              <a:t>fenomena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masalah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r>
              <a:rPr lang="en-US" sz="2800" dirty="0" smtClean="0"/>
              <a:t>?</a:t>
            </a:r>
          </a:p>
          <a:p>
            <a:r>
              <a:rPr lang="en-US" sz="2800" dirty="0" err="1" smtClean="0"/>
              <a:t>Studi</a:t>
            </a:r>
            <a:r>
              <a:rPr lang="en-US" sz="2800" dirty="0" smtClean="0"/>
              <a:t> </a:t>
            </a:r>
            <a:r>
              <a:rPr lang="en-US" sz="2800" dirty="0" err="1" smtClean="0"/>
              <a:t>Literatur</a:t>
            </a:r>
            <a:endParaRPr lang="en-US" sz="2800" dirty="0" smtClean="0"/>
          </a:p>
          <a:p>
            <a:r>
              <a:rPr lang="en-US" sz="2800" dirty="0" err="1" smtClean="0"/>
              <a:t>Riset</a:t>
            </a:r>
            <a:r>
              <a:rPr lang="en-US" sz="2800" dirty="0" smtClean="0"/>
              <a:t> media</a:t>
            </a:r>
          </a:p>
          <a:p>
            <a:r>
              <a:rPr lang="en-US" sz="2800" dirty="0" err="1" smtClean="0"/>
              <a:t>Riset</a:t>
            </a:r>
            <a:r>
              <a:rPr lang="en-US" sz="2800" dirty="0" smtClean="0"/>
              <a:t> online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551225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Feature </a:t>
            </a:r>
            <a:r>
              <a:rPr lang="en-US" sz="2400" dirty="0" err="1" smtClean="0"/>
              <a:t>Berita</a:t>
            </a:r>
            <a:r>
              <a:rPr lang="en-US" sz="2400" dirty="0" smtClean="0"/>
              <a:t> – News Feature</a:t>
            </a:r>
          </a:p>
          <a:p>
            <a:r>
              <a:rPr lang="en-US" sz="2400" dirty="0" smtClean="0"/>
              <a:t>Feature </a:t>
            </a:r>
            <a:r>
              <a:rPr lang="en-US" sz="2400" dirty="0" err="1" smtClean="0"/>
              <a:t>Artikel</a:t>
            </a:r>
            <a:r>
              <a:rPr lang="en-US" sz="2400" dirty="0" smtClean="0"/>
              <a:t> – Article Feature</a:t>
            </a:r>
          </a:p>
          <a:p>
            <a:r>
              <a:rPr lang="en-US" sz="2400" dirty="0" smtClean="0"/>
              <a:t>Feature Human Interest</a:t>
            </a:r>
          </a:p>
          <a:p>
            <a:r>
              <a:rPr lang="en-US" sz="2400" dirty="0" smtClean="0"/>
              <a:t>Feature Sidebar</a:t>
            </a:r>
          </a:p>
          <a:p>
            <a:r>
              <a:rPr lang="en-US" sz="2400" dirty="0" smtClean="0"/>
              <a:t>Feature </a:t>
            </a:r>
            <a:r>
              <a:rPr lang="en-US" sz="2400" dirty="0" err="1" smtClean="0"/>
              <a:t>Biografi</a:t>
            </a:r>
            <a:endParaRPr lang="en-US" sz="2400" dirty="0" smtClean="0"/>
          </a:p>
          <a:p>
            <a:r>
              <a:rPr lang="en-US" sz="2400" dirty="0" smtClean="0"/>
              <a:t>Feature </a:t>
            </a:r>
            <a:r>
              <a:rPr lang="en-US" sz="2400" dirty="0" err="1" smtClean="0"/>
              <a:t>Profil</a:t>
            </a:r>
            <a:endParaRPr lang="en-US" sz="2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Feature </a:t>
            </a:r>
            <a:r>
              <a:rPr lang="en-US" sz="2400" dirty="0" err="1" smtClean="0"/>
              <a:t>Perjalanan</a:t>
            </a:r>
            <a:endParaRPr lang="en-US" sz="2400" dirty="0" smtClean="0"/>
          </a:p>
          <a:p>
            <a:r>
              <a:rPr lang="en-US" sz="2400" dirty="0" smtClean="0"/>
              <a:t>Feature </a:t>
            </a:r>
            <a:r>
              <a:rPr lang="en-US" sz="2400" dirty="0" err="1" smtClean="0"/>
              <a:t>Penjelasan</a:t>
            </a:r>
            <a:endParaRPr lang="en-US" sz="2400" dirty="0" smtClean="0"/>
          </a:p>
          <a:p>
            <a:r>
              <a:rPr lang="en-US" sz="2400" dirty="0" smtClean="0"/>
              <a:t>Feature </a:t>
            </a:r>
            <a:r>
              <a:rPr lang="en-US" sz="2400" dirty="0" err="1" smtClean="0"/>
              <a:t>Sejarah</a:t>
            </a:r>
            <a:endParaRPr lang="en-US" sz="2400" dirty="0" smtClean="0"/>
          </a:p>
          <a:p>
            <a:r>
              <a:rPr lang="en-US" sz="2400" dirty="0" smtClean="0"/>
              <a:t>Feature </a:t>
            </a:r>
            <a:r>
              <a:rPr lang="en-US" sz="2400" dirty="0" err="1" smtClean="0"/>
              <a:t>Musiman</a:t>
            </a:r>
            <a:endParaRPr lang="en-US" sz="2400" dirty="0" smtClean="0"/>
          </a:p>
          <a:p>
            <a:r>
              <a:rPr lang="en-US" sz="2400" dirty="0" smtClean="0"/>
              <a:t>Feature </a:t>
            </a:r>
            <a:r>
              <a:rPr lang="en-US" sz="2400" dirty="0" err="1" smtClean="0"/>
              <a:t>Tren</a:t>
            </a:r>
            <a:endParaRPr lang="en-US" sz="2400" dirty="0" smtClean="0"/>
          </a:p>
          <a:p>
            <a:r>
              <a:rPr lang="en-US" sz="2400" dirty="0" smtClean="0"/>
              <a:t>Feature Tips</a:t>
            </a:r>
          </a:p>
          <a:p>
            <a:r>
              <a:rPr lang="en-US" sz="2400" dirty="0" smtClean="0"/>
              <a:t>Feature </a:t>
            </a:r>
            <a:r>
              <a:rPr lang="en-US" sz="2400" dirty="0" err="1" smtClean="0"/>
              <a:t>Ilmiah</a:t>
            </a:r>
            <a:endParaRPr lang="en-US" sz="2400" dirty="0" smtClean="0"/>
          </a:p>
          <a:p>
            <a:r>
              <a:rPr lang="en-US" sz="2400" dirty="0" smtClean="0"/>
              <a:t>Feature </a:t>
            </a:r>
            <a:r>
              <a:rPr lang="en-US" sz="2400" dirty="0" err="1" smtClean="0"/>
              <a:t>Promosi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7180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 </a:t>
            </a:r>
            <a:r>
              <a:rPr lang="en-US" dirty="0" err="1" smtClean="0"/>
              <a:t>Berita</a:t>
            </a:r>
            <a:r>
              <a:rPr lang="en-US" dirty="0" smtClean="0"/>
              <a:t> – News Feature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Feature </a:t>
            </a:r>
            <a:r>
              <a:rPr lang="en-US" sz="2400" dirty="0" err="1" smtClean="0"/>
              <a:t>berita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feature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peristiwa</a:t>
            </a:r>
            <a:r>
              <a:rPr lang="en-US" sz="2400" dirty="0" smtClean="0"/>
              <a:t> </a:t>
            </a:r>
            <a:r>
              <a:rPr lang="en-US" sz="2400" dirty="0" err="1" smtClean="0"/>
              <a:t>aktual</a:t>
            </a:r>
            <a:r>
              <a:rPr lang="en-US" sz="2400" dirty="0" smtClean="0"/>
              <a:t>. </a:t>
            </a:r>
          </a:p>
          <a:p>
            <a:endParaRPr lang="en-US" sz="2400" dirty="0"/>
          </a:p>
          <a:p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Straight News (</a:t>
            </a:r>
            <a:r>
              <a:rPr lang="en-US" sz="2400" dirty="0" err="1" smtClean="0"/>
              <a:t>berita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, </a:t>
            </a:r>
            <a:r>
              <a:rPr lang="en-US" sz="2400" dirty="0" err="1" smtClean="0"/>
              <a:t>singkat</a:t>
            </a:r>
            <a:r>
              <a:rPr lang="en-US" sz="2400" dirty="0" smtClean="0"/>
              <a:t>,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menyajikan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terpenting</a:t>
            </a:r>
            <a:r>
              <a:rPr lang="en-US" sz="2400" dirty="0" smtClean="0"/>
              <a:t>)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membuka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latar</a:t>
            </a:r>
            <a:r>
              <a:rPr lang="en-US" sz="2400" dirty="0" smtClean="0"/>
              <a:t> </a:t>
            </a:r>
            <a:r>
              <a:rPr lang="en-US" sz="2400" dirty="0" err="1" smtClean="0"/>
              <a:t>belakang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, agar </a:t>
            </a:r>
            <a:r>
              <a:rPr lang="en-US" sz="2400" dirty="0" err="1" smtClean="0"/>
              <a:t>pembaca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pemahaman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jelas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unsur</a:t>
            </a:r>
            <a:r>
              <a:rPr lang="en-US" sz="2400" dirty="0" smtClean="0"/>
              <a:t> How </a:t>
            </a:r>
            <a:r>
              <a:rPr lang="en-US" sz="2400" dirty="0" err="1" smtClean="0"/>
              <a:t>dan</a:t>
            </a:r>
            <a:r>
              <a:rPr lang="en-US" sz="2400" dirty="0" smtClean="0"/>
              <a:t> Why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duduk</a:t>
            </a:r>
            <a:r>
              <a:rPr lang="en-US" sz="2400" dirty="0" smtClean="0"/>
              <a:t> </a:t>
            </a:r>
            <a:r>
              <a:rPr lang="en-US" sz="2400" dirty="0" err="1" smtClean="0"/>
              <a:t>perkara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peristiwa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37843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 err="1" smtClean="0"/>
              <a:t>Artikel</a:t>
            </a:r>
            <a:r>
              <a:rPr lang="en-US" dirty="0" smtClean="0"/>
              <a:t> – Article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Feature yang </a:t>
            </a:r>
            <a:r>
              <a:rPr lang="en-US" sz="2800" dirty="0" err="1" smtClean="0"/>
              <a:t>berisi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pemikiran</a:t>
            </a:r>
            <a:r>
              <a:rPr lang="en-US" sz="2800" dirty="0" smtClean="0"/>
              <a:t>, </a:t>
            </a:r>
            <a:r>
              <a:rPr lang="en-US" sz="2800" dirty="0" err="1" smtClean="0"/>
              <a:t>gagasan</a:t>
            </a:r>
            <a:r>
              <a:rPr lang="en-US" sz="2800" dirty="0" smtClean="0"/>
              <a:t>,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dikemas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ringan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menghibur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0084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Human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Human Interest Feature </a:t>
            </a:r>
            <a:r>
              <a:rPr lang="en-US" dirty="0" err="1" smtClean="0"/>
              <a:t>adalah</a:t>
            </a:r>
            <a:r>
              <a:rPr lang="en-US" dirty="0" smtClean="0"/>
              <a:t> feature yang </a:t>
            </a:r>
            <a:r>
              <a:rPr lang="en-US" dirty="0" err="1" smtClean="0"/>
              <a:t>menyentuh</a:t>
            </a:r>
            <a:r>
              <a:rPr lang="en-US" dirty="0" smtClean="0"/>
              <a:t> </a:t>
            </a:r>
            <a:r>
              <a:rPr lang="en-US" dirty="0" err="1" smtClean="0"/>
              <a:t>emosi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r>
              <a:rPr lang="en-US" dirty="0" smtClean="0"/>
              <a:t> —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keharuan</a:t>
            </a:r>
            <a:r>
              <a:rPr lang="en-US" dirty="0" smtClean="0"/>
              <a:t>, </a:t>
            </a:r>
            <a:r>
              <a:rPr lang="en-US" dirty="0" err="1" smtClean="0"/>
              <a:t>simpati</a:t>
            </a:r>
            <a:r>
              <a:rPr lang="en-US" dirty="0" smtClean="0"/>
              <a:t>, </a:t>
            </a:r>
            <a:r>
              <a:rPr lang="en-US" dirty="0" err="1" smtClean="0"/>
              <a:t>kegembiraan</a:t>
            </a:r>
            <a:r>
              <a:rPr lang="en-US" dirty="0" smtClean="0"/>
              <a:t>, </a:t>
            </a:r>
            <a:r>
              <a:rPr lang="en-US" dirty="0" err="1" smtClean="0"/>
              <a:t>kejengkelan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membangkitkan</a:t>
            </a:r>
            <a:r>
              <a:rPr lang="en-US" dirty="0" smtClean="0"/>
              <a:t> </a:t>
            </a:r>
            <a:r>
              <a:rPr lang="en-US" dirty="0" err="1" smtClean="0"/>
              <a:t>amarah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penjaga</a:t>
            </a:r>
            <a:r>
              <a:rPr lang="en-US" dirty="0" smtClean="0"/>
              <a:t> </a:t>
            </a:r>
            <a:r>
              <a:rPr lang="en-US" dirty="0" err="1" smtClean="0"/>
              <a:t>mayat</a:t>
            </a:r>
            <a:r>
              <a:rPr lang="en-US" dirty="0" smtClean="0"/>
              <a:t> di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,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kebersihan</a:t>
            </a:r>
            <a:r>
              <a:rPr lang="en-US" dirty="0" smtClean="0"/>
              <a:t> di </a:t>
            </a:r>
            <a:r>
              <a:rPr lang="en-US" dirty="0" err="1" smtClean="0"/>
              <a:t>jalanan</a:t>
            </a:r>
            <a:r>
              <a:rPr lang="en-US" dirty="0" smtClean="0"/>
              <a:t>, </a:t>
            </a:r>
            <a:r>
              <a:rPr lang="en-US" dirty="0" err="1" smtClean="0"/>
              <a:t>kehidupan</a:t>
            </a:r>
            <a:r>
              <a:rPr lang="en-US" dirty="0" smtClean="0"/>
              <a:t> guru di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terpencil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kisah</a:t>
            </a:r>
            <a:r>
              <a:rPr lang="en-US" dirty="0" smtClean="0"/>
              <a:t> </a:t>
            </a:r>
            <a:r>
              <a:rPr lang="en-US" dirty="0" err="1" smtClean="0"/>
              <a:t>koruptor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penjahat</a:t>
            </a:r>
            <a:r>
              <a:rPr lang="en-US" dirty="0" smtClean="0"/>
              <a:t> lain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kejengkelan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9369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Sidebar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Feature sidebar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feature human interest yang </a:t>
            </a:r>
            <a:r>
              <a:rPr lang="en-US" sz="2800" dirty="0" err="1" smtClean="0"/>
              <a:t>melengkapi</a:t>
            </a:r>
            <a:r>
              <a:rPr lang="en-US" sz="2800" dirty="0" smtClean="0"/>
              <a:t> </a:t>
            </a:r>
            <a:r>
              <a:rPr lang="en-US" sz="2800" dirty="0" err="1" smtClean="0"/>
              <a:t>berita</a:t>
            </a:r>
            <a:r>
              <a:rPr lang="en-US" sz="2800" dirty="0" smtClean="0"/>
              <a:t> </a:t>
            </a:r>
            <a:r>
              <a:rPr lang="en-US" sz="2800" dirty="0" err="1" smtClean="0"/>
              <a:t>utama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memberitakan</a:t>
            </a:r>
            <a:r>
              <a:rPr lang="en-US" sz="2800" dirty="0" smtClean="0"/>
              <a:t> </a:t>
            </a:r>
            <a:r>
              <a:rPr lang="en-US" sz="2800" dirty="0" err="1" smtClean="0"/>
              <a:t>bagian-bagian</a:t>
            </a:r>
            <a:r>
              <a:rPr lang="en-US" sz="2800" dirty="0" smtClean="0"/>
              <a:t> lain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peristiwa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, </a:t>
            </a:r>
            <a:r>
              <a:rPr lang="en-US" sz="2800" dirty="0" err="1" smtClean="0"/>
              <a:t>misalnya</a:t>
            </a:r>
            <a:r>
              <a:rPr lang="en-US" sz="2800" dirty="0" smtClean="0"/>
              <a:t> </a:t>
            </a:r>
            <a:r>
              <a:rPr lang="en-US" sz="2800" dirty="0" err="1" smtClean="0"/>
              <a:t>kisah</a:t>
            </a:r>
            <a:r>
              <a:rPr lang="en-US" sz="2800" dirty="0" smtClean="0"/>
              <a:t> </a:t>
            </a:r>
            <a:r>
              <a:rPr lang="en-US" sz="2800" dirty="0" err="1" smtClean="0"/>
              <a:t>korban</a:t>
            </a:r>
            <a:r>
              <a:rPr lang="en-US" sz="2800" dirty="0" smtClean="0"/>
              <a:t> </a:t>
            </a:r>
            <a:r>
              <a:rPr lang="en-US" sz="2800" dirty="0" err="1" smtClean="0"/>
              <a:t>selamat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tsunami, </a:t>
            </a:r>
            <a:r>
              <a:rPr lang="en-US" sz="2800" dirty="0" err="1" smtClean="0"/>
              <a:t>nasib</a:t>
            </a:r>
            <a:r>
              <a:rPr lang="en-US" sz="2800" dirty="0" smtClean="0"/>
              <a:t> </a:t>
            </a:r>
            <a:r>
              <a:rPr lang="en-US" sz="2800" dirty="0" err="1" smtClean="0"/>
              <a:t>pengungsi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kehilangan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rumah</a:t>
            </a:r>
            <a:r>
              <a:rPr lang="en-US" sz="2800" dirty="0" smtClean="0"/>
              <a:t> </a:t>
            </a:r>
            <a:r>
              <a:rPr lang="en-US" sz="2800" dirty="0" err="1" smtClean="0"/>
              <a:t>ketika</a:t>
            </a:r>
            <a:r>
              <a:rPr lang="en-US" sz="2800" dirty="0" smtClean="0"/>
              <a:t> </a:t>
            </a:r>
            <a:r>
              <a:rPr lang="en-US" sz="2800" dirty="0" err="1" smtClean="0"/>
              <a:t>banjir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3384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 err="1" smtClean="0"/>
              <a:t>Biografi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 err="1" smtClean="0"/>
              <a:t>biografi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feature yang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kisah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, </a:t>
            </a:r>
            <a:r>
              <a:rPr lang="en-US" dirty="0" err="1" smtClean="0"/>
              <a:t>bisanya</a:t>
            </a:r>
            <a:r>
              <a:rPr lang="en-US" dirty="0" smtClean="0"/>
              <a:t> </a:t>
            </a:r>
            <a:r>
              <a:rPr lang="en-US" dirty="0" err="1" smtClean="0"/>
              <a:t>tokoh</a:t>
            </a:r>
            <a:r>
              <a:rPr lang="en-US" dirty="0" smtClean="0"/>
              <a:t>, orang yang </a:t>
            </a:r>
            <a:r>
              <a:rPr lang="en-US" dirty="0" err="1" smtClean="0"/>
              <a:t>berprestasi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keunikan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bernilai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9398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 err="1" smtClean="0"/>
              <a:t>Profil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Profile Features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profil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, </a:t>
            </a:r>
            <a:r>
              <a:rPr lang="en-US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persahaan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non-person.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357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 err="1" smtClean="0"/>
              <a:t>Perjalanan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Travelogue Feature </a:t>
            </a:r>
            <a:r>
              <a:rPr lang="en-US" sz="2400" dirty="0" err="1" smtClean="0"/>
              <a:t>menceritakan</a:t>
            </a:r>
            <a:r>
              <a:rPr lang="en-US" sz="2400" dirty="0" smtClean="0"/>
              <a:t> </a:t>
            </a:r>
            <a:r>
              <a:rPr lang="en-US" sz="2400" dirty="0" err="1" smtClean="0"/>
              <a:t>pengalaman</a:t>
            </a:r>
            <a:r>
              <a:rPr lang="en-US" sz="2400" dirty="0" smtClean="0"/>
              <a:t> </a:t>
            </a:r>
            <a:r>
              <a:rPr lang="en-US" sz="2400" dirty="0" err="1" smtClean="0"/>
              <a:t>berkesan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perjalanan</a:t>
            </a:r>
            <a:r>
              <a:rPr lang="en-US" sz="2400" dirty="0" smtClean="0"/>
              <a:t>.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kunjungan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tempat</a:t>
            </a:r>
            <a:r>
              <a:rPr lang="en-US" sz="2400" dirty="0" smtClean="0"/>
              <a:t> </a:t>
            </a:r>
            <a:r>
              <a:rPr lang="en-US" sz="2400" dirty="0" err="1" smtClean="0"/>
              <a:t>bersejarah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objek</a:t>
            </a:r>
            <a:r>
              <a:rPr lang="en-US" sz="2400" dirty="0" smtClean="0"/>
              <a:t> </a:t>
            </a:r>
            <a:r>
              <a:rPr lang="en-US" sz="2400" dirty="0" err="1" smtClean="0"/>
              <a:t>wisata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perjalanan</a:t>
            </a:r>
            <a:r>
              <a:rPr lang="en-US" sz="2400" dirty="0" smtClean="0"/>
              <a:t> haji/</a:t>
            </a:r>
            <a:r>
              <a:rPr lang="en-US" sz="2400" dirty="0" err="1" smtClean="0"/>
              <a:t>umroh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jenis</a:t>
            </a:r>
            <a:r>
              <a:rPr lang="en-US" sz="2400" dirty="0" smtClean="0"/>
              <a:t> feature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unsur</a:t>
            </a:r>
            <a:r>
              <a:rPr lang="en-US" sz="2400" dirty="0" smtClean="0"/>
              <a:t> </a:t>
            </a:r>
            <a:r>
              <a:rPr lang="en-US" sz="2400" dirty="0" err="1" smtClean="0"/>
              <a:t>subjektivitas</a:t>
            </a:r>
            <a:r>
              <a:rPr lang="en-US" sz="2400" dirty="0" smtClean="0"/>
              <a:t> </a:t>
            </a:r>
            <a:r>
              <a:rPr lang="en-US" sz="2400" dirty="0" err="1" smtClean="0"/>
              <a:t>menonjol</a:t>
            </a:r>
            <a:r>
              <a:rPr lang="en-US" sz="2400" dirty="0" smtClean="0"/>
              <a:t>,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penulisnya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terlibat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perjalanan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“</a:t>
            </a:r>
            <a:r>
              <a:rPr lang="en-US" sz="2400" dirty="0" err="1" smtClean="0"/>
              <a:t>aku</a:t>
            </a:r>
            <a:r>
              <a:rPr lang="en-US" sz="2400" dirty="0" smtClean="0"/>
              <a:t>”, “</a:t>
            </a:r>
            <a:r>
              <a:rPr lang="en-US" sz="2400" dirty="0" err="1" smtClean="0"/>
              <a:t>saya</a:t>
            </a:r>
            <a:r>
              <a:rPr lang="en-US" sz="2400" dirty="0" smtClean="0"/>
              <a:t>”, </a:t>
            </a:r>
            <a:r>
              <a:rPr lang="en-US" sz="2400" dirty="0" err="1" smtClean="0"/>
              <a:t>atau</a:t>
            </a:r>
            <a:r>
              <a:rPr lang="en-US" sz="2400" dirty="0" smtClean="0"/>
              <a:t> “kami”.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2207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468</TotalTime>
  <Words>598</Words>
  <Application>Microsoft Office PowerPoint</Application>
  <PresentationFormat>On-screen Show (4:3)</PresentationFormat>
  <Paragraphs>64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Adjacency</vt:lpstr>
      <vt:lpstr>Penentuan Ide dan Gagasan Kreatif Video Feature </vt:lpstr>
      <vt:lpstr>Jenis-Jenis Feature</vt:lpstr>
      <vt:lpstr>Feature Berita – News Feature</vt:lpstr>
      <vt:lpstr>Feature Artikel – Article Feature</vt:lpstr>
      <vt:lpstr>Feature Human Interest</vt:lpstr>
      <vt:lpstr>Feature Sidebar</vt:lpstr>
      <vt:lpstr>Feature Biografi</vt:lpstr>
      <vt:lpstr>Feature Profil</vt:lpstr>
      <vt:lpstr>Feature Perjalanan</vt:lpstr>
      <vt:lpstr>Feature Penjelasan</vt:lpstr>
      <vt:lpstr>Feature Sejarah</vt:lpstr>
      <vt:lpstr>Feature Musiman</vt:lpstr>
      <vt:lpstr>Feature Tren</vt:lpstr>
      <vt:lpstr>Feature Tips</vt:lpstr>
      <vt:lpstr>Feature Ilmiah</vt:lpstr>
      <vt:lpstr>Feature Promosi</vt:lpstr>
      <vt:lpstr>Lalu bagaimana mendapatkan ide?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Penentuan Ide dan Gagasan Kreatif Video Feature</dc:title>
  <dc:creator>Bias</dc:creator>
  <cp:lastModifiedBy>Bias</cp:lastModifiedBy>
  <cp:revision>8</cp:revision>
  <dcterms:created xsi:type="dcterms:W3CDTF">2019-09-10T01:03:24Z</dcterms:created>
  <dcterms:modified xsi:type="dcterms:W3CDTF">2019-09-10T10:12:16Z</dcterms:modified>
</cp:coreProperties>
</file>